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7" r:id="rId3"/>
    <p:sldId id="259" r:id="rId4"/>
    <p:sldId id="262" r:id="rId5"/>
    <p:sldId id="260" r:id="rId6"/>
    <p:sldId id="263" r:id="rId7"/>
    <p:sldId id="267" r:id="rId8"/>
    <p:sldId id="268" r:id="rId9"/>
    <p:sldId id="279" r:id="rId10"/>
    <p:sldId id="264" r:id="rId11"/>
    <p:sldId id="258" r:id="rId12"/>
    <p:sldId id="294" r:id="rId13"/>
    <p:sldId id="296" r:id="rId14"/>
    <p:sldId id="297" r:id="rId15"/>
    <p:sldId id="298" r:id="rId16"/>
    <p:sldId id="299" r:id="rId17"/>
    <p:sldId id="270" r:id="rId18"/>
    <p:sldId id="277" r:id="rId19"/>
    <p:sldId id="300" r:id="rId20"/>
    <p:sldId id="291" r:id="rId21"/>
    <p:sldId id="292" r:id="rId22"/>
  </p:sldIdLst>
  <p:sldSz cx="9144000" cy="5143500" type="screen16x9"/>
  <p:notesSz cx="6858000" cy="9144000"/>
  <p:embeddedFontLst>
    <p:embeddedFont>
      <p:font typeface="Alef" panose="00000500000000000000" pitchFamily="2" charset="-79"/>
      <p:regular r:id="rId24"/>
      <p:bold r:id="rId25"/>
    </p:embeddedFont>
    <p:embeddedFont>
      <p:font typeface="Dosis" pitchFamily="2" charset="0"/>
      <p:regular r:id="rId26"/>
      <p:bold r:id="rId27"/>
    </p:embeddedFont>
    <p:embeddedFont>
      <p:font typeface="Fredoka One" panose="02000000000000000000" pitchFamily="2" charset="0"/>
      <p:regular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Nunito Sans" pitchFamily="2" charset="0"/>
      <p:regular r:id="rId33"/>
      <p:bold r:id="rId34"/>
      <p:italic r:id="rId35"/>
      <p:boldItalic r:id="rId36"/>
    </p:embeddedFont>
    <p:embeddedFont>
      <p:font typeface="Pacifico" panose="00000500000000000000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BF365-C75E-4C61-8FE9-B04F0FC22C2F}">
  <a:tblStyle styleId="{67FBF365-C75E-4C61-8FE9-B04F0FC22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39E1ED23-BD39-F1EB-AF89-5C989F1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437F449-3273-7F17-88CF-3C43DE19C5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3E8915FE-FFD7-DB9B-3A13-548717C38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187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9D70D5EC-84A0-7A5F-4657-B614809E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0CFF555-73E1-4143-51B0-FF3F00542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B1644EA2-4D19-A8F5-83E1-AAC430C4A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579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2B18695-589F-AB84-7C3F-5380E0FA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E93A2AB-7B61-46DA-2422-62BCD2DF3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6BE927A9-0090-8A9C-7966-7CE6F5CE4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37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5410BDC9-FCFB-8A09-965D-9966DDC8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3A26F80-6333-72FF-E366-F5BF74364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91034C3B-FDD4-235E-BDF2-08A6CC1F6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237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69EE201-2B98-1729-C1A0-A9DBD4F0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D4B76359-C053-99FB-C1C5-506CFFD21A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FDC96B7D-6AD1-5ABE-6986-F9FC55EB2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772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4917991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4917991a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e4917991a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e4917991a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505F543-6BF0-2003-B7C7-4B4D294D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ED010B2-A536-996A-E20B-766AF683F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7600CF09-702D-3536-1F76-AD67D6456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71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e4917991a8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e4917991a8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e4917991a8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e4917991a8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e4917991a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e4917991a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e4917991a8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e4917991a8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e4917991a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e4917991a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b4b3bfeea1_2_23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b4b3bfeea1_2_23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e4917991a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e4917991a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e4917991a8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e4917991a8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4" y="0"/>
            <a:ext cx="1320083" cy="1456280"/>
          </a:xfrm>
          <a:custGeom>
            <a:avLst/>
            <a:gdLst/>
            <a:ahLst/>
            <a:cxnLst/>
            <a:rect l="l" t="t" r="r" b="b"/>
            <a:pathLst>
              <a:path w="39429" h="43497" extrusionOk="0">
                <a:moveTo>
                  <a:pt x="182" y="0"/>
                </a:moveTo>
                <a:lnTo>
                  <a:pt x="137" y="341"/>
                </a:lnTo>
                <a:lnTo>
                  <a:pt x="91" y="750"/>
                </a:lnTo>
                <a:lnTo>
                  <a:pt x="46" y="1273"/>
                </a:lnTo>
                <a:lnTo>
                  <a:pt x="0" y="1909"/>
                </a:lnTo>
                <a:lnTo>
                  <a:pt x="0" y="2613"/>
                </a:lnTo>
                <a:lnTo>
                  <a:pt x="46" y="3409"/>
                </a:lnTo>
                <a:lnTo>
                  <a:pt x="91" y="3818"/>
                </a:lnTo>
                <a:lnTo>
                  <a:pt x="137" y="4250"/>
                </a:lnTo>
                <a:lnTo>
                  <a:pt x="228" y="4682"/>
                </a:lnTo>
                <a:lnTo>
                  <a:pt x="318" y="5113"/>
                </a:lnTo>
                <a:lnTo>
                  <a:pt x="409" y="5545"/>
                </a:lnTo>
                <a:lnTo>
                  <a:pt x="546" y="5977"/>
                </a:lnTo>
                <a:lnTo>
                  <a:pt x="705" y="6409"/>
                </a:lnTo>
                <a:lnTo>
                  <a:pt x="887" y="6840"/>
                </a:lnTo>
                <a:lnTo>
                  <a:pt x="1091" y="7249"/>
                </a:lnTo>
                <a:lnTo>
                  <a:pt x="1318" y="7659"/>
                </a:lnTo>
                <a:lnTo>
                  <a:pt x="1591" y="8068"/>
                </a:lnTo>
                <a:lnTo>
                  <a:pt x="1886" y="8431"/>
                </a:lnTo>
                <a:lnTo>
                  <a:pt x="2205" y="8795"/>
                </a:lnTo>
                <a:lnTo>
                  <a:pt x="2568" y="9136"/>
                </a:lnTo>
                <a:lnTo>
                  <a:pt x="2977" y="9477"/>
                </a:lnTo>
                <a:lnTo>
                  <a:pt x="3409" y="9772"/>
                </a:lnTo>
                <a:lnTo>
                  <a:pt x="3886" y="10022"/>
                </a:lnTo>
                <a:lnTo>
                  <a:pt x="4409" y="10272"/>
                </a:lnTo>
                <a:lnTo>
                  <a:pt x="4932" y="10476"/>
                </a:lnTo>
                <a:lnTo>
                  <a:pt x="5500" y="10613"/>
                </a:lnTo>
                <a:lnTo>
                  <a:pt x="6045" y="10726"/>
                </a:lnTo>
                <a:lnTo>
                  <a:pt x="6591" y="10795"/>
                </a:lnTo>
                <a:lnTo>
                  <a:pt x="7159" y="10817"/>
                </a:lnTo>
                <a:lnTo>
                  <a:pt x="7727" y="10817"/>
                </a:lnTo>
                <a:lnTo>
                  <a:pt x="8295" y="10795"/>
                </a:lnTo>
                <a:lnTo>
                  <a:pt x="8840" y="10749"/>
                </a:lnTo>
                <a:lnTo>
                  <a:pt x="9409" y="10658"/>
                </a:lnTo>
                <a:lnTo>
                  <a:pt x="9977" y="10567"/>
                </a:lnTo>
                <a:lnTo>
                  <a:pt x="10545" y="10454"/>
                </a:lnTo>
                <a:lnTo>
                  <a:pt x="11113" y="10317"/>
                </a:lnTo>
                <a:lnTo>
                  <a:pt x="12226" y="10045"/>
                </a:lnTo>
                <a:lnTo>
                  <a:pt x="13317" y="9749"/>
                </a:lnTo>
                <a:lnTo>
                  <a:pt x="14363" y="9477"/>
                </a:lnTo>
                <a:lnTo>
                  <a:pt x="15408" y="9227"/>
                </a:lnTo>
                <a:lnTo>
                  <a:pt x="15908" y="9136"/>
                </a:lnTo>
                <a:lnTo>
                  <a:pt x="16385" y="9067"/>
                </a:lnTo>
                <a:lnTo>
                  <a:pt x="16862" y="9022"/>
                </a:lnTo>
                <a:lnTo>
                  <a:pt x="17340" y="8999"/>
                </a:lnTo>
                <a:lnTo>
                  <a:pt x="17794" y="9022"/>
                </a:lnTo>
                <a:lnTo>
                  <a:pt x="18226" y="9067"/>
                </a:lnTo>
                <a:lnTo>
                  <a:pt x="18658" y="9158"/>
                </a:lnTo>
                <a:lnTo>
                  <a:pt x="19067" y="9272"/>
                </a:lnTo>
                <a:lnTo>
                  <a:pt x="19453" y="9454"/>
                </a:lnTo>
                <a:lnTo>
                  <a:pt x="19817" y="9681"/>
                </a:lnTo>
                <a:lnTo>
                  <a:pt x="20180" y="9931"/>
                </a:lnTo>
                <a:lnTo>
                  <a:pt x="20339" y="10090"/>
                </a:lnTo>
                <a:lnTo>
                  <a:pt x="20521" y="10272"/>
                </a:lnTo>
                <a:lnTo>
                  <a:pt x="20817" y="10636"/>
                </a:lnTo>
                <a:lnTo>
                  <a:pt x="21067" y="10976"/>
                </a:lnTo>
                <a:lnTo>
                  <a:pt x="21271" y="11340"/>
                </a:lnTo>
                <a:lnTo>
                  <a:pt x="21453" y="11704"/>
                </a:lnTo>
                <a:lnTo>
                  <a:pt x="21567" y="12067"/>
                </a:lnTo>
                <a:lnTo>
                  <a:pt x="21680" y="12431"/>
                </a:lnTo>
                <a:lnTo>
                  <a:pt x="21748" y="12794"/>
                </a:lnTo>
                <a:lnTo>
                  <a:pt x="21817" y="13158"/>
                </a:lnTo>
                <a:lnTo>
                  <a:pt x="21839" y="13544"/>
                </a:lnTo>
                <a:lnTo>
                  <a:pt x="21862" y="13908"/>
                </a:lnTo>
                <a:lnTo>
                  <a:pt x="21839" y="14612"/>
                </a:lnTo>
                <a:lnTo>
                  <a:pt x="21817" y="15340"/>
                </a:lnTo>
                <a:lnTo>
                  <a:pt x="21817" y="16044"/>
                </a:lnTo>
                <a:lnTo>
                  <a:pt x="21817" y="16385"/>
                </a:lnTo>
                <a:lnTo>
                  <a:pt x="21839" y="16726"/>
                </a:lnTo>
                <a:lnTo>
                  <a:pt x="21862" y="17067"/>
                </a:lnTo>
                <a:lnTo>
                  <a:pt x="21930" y="17385"/>
                </a:lnTo>
                <a:lnTo>
                  <a:pt x="22021" y="17703"/>
                </a:lnTo>
                <a:lnTo>
                  <a:pt x="22135" y="18021"/>
                </a:lnTo>
                <a:lnTo>
                  <a:pt x="22271" y="18339"/>
                </a:lnTo>
                <a:lnTo>
                  <a:pt x="22453" y="18635"/>
                </a:lnTo>
                <a:lnTo>
                  <a:pt x="22680" y="18930"/>
                </a:lnTo>
                <a:lnTo>
                  <a:pt x="22953" y="19226"/>
                </a:lnTo>
                <a:lnTo>
                  <a:pt x="23271" y="19498"/>
                </a:lnTo>
                <a:lnTo>
                  <a:pt x="23635" y="19771"/>
                </a:lnTo>
                <a:lnTo>
                  <a:pt x="24066" y="20044"/>
                </a:lnTo>
                <a:lnTo>
                  <a:pt x="24544" y="20294"/>
                </a:lnTo>
                <a:lnTo>
                  <a:pt x="25089" y="20521"/>
                </a:lnTo>
                <a:lnTo>
                  <a:pt x="25703" y="20748"/>
                </a:lnTo>
                <a:lnTo>
                  <a:pt x="26157" y="20930"/>
                </a:lnTo>
                <a:lnTo>
                  <a:pt x="26612" y="21112"/>
                </a:lnTo>
                <a:lnTo>
                  <a:pt x="27066" y="21339"/>
                </a:lnTo>
                <a:lnTo>
                  <a:pt x="27498" y="21566"/>
                </a:lnTo>
                <a:lnTo>
                  <a:pt x="27907" y="21816"/>
                </a:lnTo>
                <a:lnTo>
                  <a:pt x="28316" y="22089"/>
                </a:lnTo>
                <a:lnTo>
                  <a:pt x="28702" y="22385"/>
                </a:lnTo>
                <a:lnTo>
                  <a:pt x="29066" y="22703"/>
                </a:lnTo>
                <a:lnTo>
                  <a:pt x="29407" y="23044"/>
                </a:lnTo>
                <a:lnTo>
                  <a:pt x="29725" y="23407"/>
                </a:lnTo>
                <a:lnTo>
                  <a:pt x="29998" y="23793"/>
                </a:lnTo>
                <a:lnTo>
                  <a:pt x="30248" y="24203"/>
                </a:lnTo>
                <a:lnTo>
                  <a:pt x="30475" y="24634"/>
                </a:lnTo>
                <a:lnTo>
                  <a:pt x="30657" y="25066"/>
                </a:lnTo>
                <a:lnTo>
                  <a:pt x="30816" y="25543"/>
                </a:lnTo>
                <a:lnTo>
                  <a:pt x="30907" y="26043"/>
                </a:lnTo>
                <a:lnTo>
                  <a:pt x="30952" y="26361"/>
                </a:lnTo>
                <a:lnTo>
                  <a:pt x="30998" y="26657"/>
                </a:lnTo>
                <a:lnTo>
                  <a:pt x="30998" y="26952"/>
                </a:lnTo>
                <a:lnTo>
                  <a:pt x="30998" y="27248"/>
                </a:lnTo>
                <a:lnTo>
                  <a:pt x="30975" y="27520"/>
                </a:lnTo>
                <a:lnTo>
                  <a:pt x="30952" y="27793"/>
                </a:lnTo>
                <a:lnTo>
                  <a:pt x="30861" y="28316"/>
                </a:lnTo>
                <a:lnTo>
                  <a:pt x="30725" y="28838"/>
                </a:lnTo>
                <a:lnTo>
                  <a:pt x="30543" y="29338"/>
                </a:lnTo>
                <a:lnTo>
                  <a:pt x="30316" y="29816"/>
                </a:lnTo>
                <a:lnTo>
                  <a:pt x="30088" y="30293"/>
                </a:lnTo>
                <a:lnTo>
                  <a:pt x="29839" y="30770"/>
                </a:lnTo>
                <a:lnTo>
                  <a:pt x="29566" y="31225"/>
                </a:lnTo>
                <a:lnTo>
                  <a:pt x="29020" y="32156"/>
                </a:lnTo>
                <a:lnTo>
                  <a:pt x="28748" y="32656"/>
                </a:lnTo>
                <a:lnTo>
                  <a:pt x="28498" y="33134"/>
                </a:lnTo>
                <a:lnTo>
                  <a:pt x="28270" y="33656"/>
                </a:lnTo>
                <a:lnTo>
                  <a:pt x="28066" y="34179"/>
                </a:lnTo>
                <a:lnTo>
                  <a:pt x="27975" y="34474"/>
                </a:lnTo>
                <a:lnTo>
                  <a:pt x="27907" y="34770"/>
                </a:lnTo>
                <a:lnTo>
                  <a:pt x="27861" y="35065"/>
                </a:lnTo>
                <a:lnTo>
                  <a:pt x="27816" y="35383"/>
                </a:lnTo>
                <a:lnTo>
                  <a:pt x="27816" y="35702"/>
                </a:lnTo>
                <a:lnTo>
                  <a:pt x="27793" y="36020"/>
                </a:lnTo>
                <a:lnTo>
                  <a:pt x="27816" y="36338"/>
                </a:lnTo>
                <a:lnTo>
                  <a:pt x="27839" y="36656"/>
                </a:lnTo>
                <a:lnTo>
                  <a:pt x="27952" y="37292"/>
                </a:lnTo>
                <a:lnTo>
                  <a:pt x="28089" y="37929"/>
                </a:lnTo>
                <a:lnTo>
                  <a:pt x="28270" y="38519"/>
                </a:lnTo>
                <a:lnTo>
                  <a:pt x="28498" y="39088"/>
                </a:lnTo>
                <a:lnTo>
                  <a:pt x="28657" y="39383"/>
                </a:lnTo>
                <a:lnTo>
                  <a:pt x="28816" y="39701"/>
                </a:lnTo>
                <a:lnTo>
                  <a:pt x="28975" y="39997"/>
                </a:lnTo>
                <a:lnTo>
                  <a:pt x="29157" y="40269"/>
                </a:lnTo>
                <a:lnTo>
                  <a:pt x="29361" y="40565"/>
                </a:lnTo>
                <a:lnTo>
                  <a:pt x="29589" y="40815"/>
                </a:lnTo>
                <a:lnTo>
                  <a:pt x="29793" y="41087"/>
                </a:lnTo>
                <a:lnTo>
                  <a:pt x="30043" y="41337"/>
                </a:lnTo>
                <a:lnTo>
                  <a:pt x="30270" y="41565"/>
                </a:lnTo>
                <a:lnTo>
                  <a:pt x="30543" y="41792"/>
                </a:lnTo>
                <a:lnTo>
                  <a:pt x="30793" y="41996"/>
                </a:lnTo>
                <a:lnTo>
                  <a:pt x="31088" y="42201"/>
                </a:lnTo>
                <a:lnTo>
                  <a:pt x="31361" y="42383"/>
                </a:lnTo>
                <a:lnTo>
                  <a:pt x="31657" y="42565"/>
                </a:lnTo>
                <a:lnTo>
                  <a:pt x="31975" y="42724"/>
                </a:lnTo>
                <a:lnTo>
                  <a:pt x="32270" y="42860"/>
                </a:lnTo>
                <a:lnTo>
                  <a:pt x="32656" y="43019"/>
                </a:lnTo>
                <a:lnTo>
                  <a:pt x="33043" y="43155"/>
                </a:lnTo>
                <a:lnTo>
                  <a:pt x="33429" y="43246"/>
                </a:lnTo>
                <a:lnTo>
                  <a:pt x="33815" y="43337"/>
                </a:lnTo>
                <a:lnTo>
                  <a:pt x="34224" y="43405"/>
                </a:lnTo>
                <a:lnTo>
                  <a:pt x="34634" y="43451"/>
                </a:lnTo>
                <a:lnTo>
                  <a:pt x="35020" y="43496"/>
                </a:lnTo>
                <a:lnTo>
                  <a:pt x="35429" y="43496"/>
                </a:lnTo>
                <a:lnTo>
                  <a:pt x="36224" y="43451"/>
                </a:lnTo>
                <a:lnTo>
                  <a:pt x="36883" y="43405"/>
                </a:lnTo>
                <a:lnTo>
                  <a:pt x="37588" y="43315"/>
                </a:lnTo>
                <a:lnTo>
                  <a:pt x="38270" y="43224"/>
                </a:lnTo>
                <a:lnTo>
                  <a:pt x="38860" y="43110"/>
                </a:lnTo>
                <a:lnTo>
                  <a:pt x="39088" y="43042"/>
                </a:lnTo>
                <a:lnTo>
                  <a:pt x="39269" y="42974"/>
                </a:lnTo>
                <a:lnTo>
                  <a:pt x="39383" y="42883"/>
                </a:lnTo>
                <a:lnTo>
                  <a:pt x="39429" y="42860"/>
                </a:lnTo>
                <a:lnTo>
                  <a:pt x="39429" y="42815"/>
                </a:lnTo>
                <a:lnTo>
                  <a:pt x="394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7844371" y="3843871"/>
            <a:ext cx="1028684" cy="1570575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481475" y="808175"/>
            <a:ext cx="3971400" cy="2190900"/>
          </a:xfrm>
          <a:prstGeom prst="rect">
            <a:avLst/>
          </a:prstGeom>
          <a:effectLst>
            <a:outerShdw dist="95250" dir="1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77825" y="3340600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4790827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39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4445525" y="397182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58675" y="41060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42477" y="2216019"/>
            <a:ext cx="318237" cy="318357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841500" y="3737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459900" y="2323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094370" y="2103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359925" y="77800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0" y="3880025"/>
            <a:ext cx="850200" cy="719400"/>
            <a:chOff x="825500" y="5103550"/>
            <a:chExt cx="850200" cy="719400"/>
          </a:xfrm>
        </p:grpSpPr>
        <p:cxnSp>
          <p:nvCxnSpPr>
            <p:cNvPr id="24" name="Google Shape;24;p2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2"/>
          <p:cNvSpPr/>
          <p:nvPr/>
        </p:nvSpPr>
        <p:spPr>
          <a:xfrm>
            <a:off x="7783670" y="388461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15820" y="23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-3917369">
            <a:off x="7153179" y="4531805"/>
            <a:ext cx="489369" cy="493708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dk2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4"/>
          <p:cNvSpPr txBox="1">
            <a:spLocks noGrp="1"/>
          </p:cNvSpPr>
          <p:nvPr>
            <p:ph type="title"/>
          </p:nvPr>
        </p:nvSpPr>
        <p:spPr>
          <a:xfrm>
            <a:off x="3028950" y="3125595"/>
            <a:ext cx="30861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67" name="Google Shape;367;p14"/>
          <p:cNvSpPr txBox="1">
            <a:spLocks noGrp="1"/>
          </p:cNvSpPr>
          <p:nvPr>
            <p:ph type="subTitle" idx="1"/>
          </p:nvPr>
        </p:nvSpPr>
        <p:spPr>
          <a:xfrm>
            <a:off x="1996200" y="1681005"/>
            <a:ext cx="5151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68" name="Google Shape;368;p14"/>
          <p:cNvGrpSpPr/>
          <p:nvPr/>
        </p:nvGrpSpPr>
        <p:grpSpPr>
          <a:xfrm>
            <a:off x="3796199" y="1054529"/>
            <a:ext cx="484802" cy="433159"/>
            <a:chOff x="3511425" y="389200"/>
            <a:chExt cx="643570" cy="575016"/>
          </a:xfrm>
        </p:grpSpPr>
        <p:sp>
          <p:nvSpPr>
            <p:cNvPr id="369" name="Google Shape;369;p1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4"/>
          <p:cNvGrpSpPr/>
          <p:nvPr/>
        </p:nvGrpSpPr>
        <p:grpSpPr>
          <a:xfrm>
            <a:off x="4329599" y="1054529"/>
            <a:ext cx="484802" cy="433159"/>
            <a:chOff x="3511425" y="389200"/>
            <a:chExt cx="643570" cy="575016"/>
          </a:xfrm>
        </p:grpSpPr>
        <p:sp>
          <p:nvSpPr>
            <p:cNvPr id="374" name="Google Shape;374;p1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4862999" y="1054529"/>
            <a:ext cx="484802" cy="433159"/>
            <a:chOff x="3511425" y="389200"/>
            <a:chExt cx="643570" cy="575016"/>
          </a:xfrm>
        </p:grpSpPr>
        <p:sp>
          <p:nvSpPr>
            <p:cNvPr id="379" name="Google Shape;379;p1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>
            <a:off x="3725307" y="3965586"/>
            <a:ext cx="1693386" cy="851480"/>
            <a:chOff x="1237150" y="3252875"/>
            <a:chExt cx="906475" cy="455800"/>
          </a:xfrm>
        </p:grpSpPr>
        <p:sp>
          <p:nvSpPr>
            <p:cNvPr id="384" name="Google Shape;384;p14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2" name="Google Shape;3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763" y="3116513"/>
            <a:ext cx="1218504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638" y="3116513"/>
            <a:ext cx="1218504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512" y="2091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4"/>
          <p:cNvSpPr/>
          <p:nvPr/>
        </p:nvSpPr>
        <p:spPr>
          <a:xfrm>
            <a:off x="111125" y="1517650"/>
            <a:ext cx="923925" cy="3686175"/>
          </a:xfrm>
          <a:custGeom>
            <a:avLst/>
            <a:gdLst/>
            <a:ahLst/>
            <a:cxnLst/>
            <a:rect l="l" t="t" r="r" b="b"/>
            <a:pathLst>
              <a:path w="36957" h="147447" extrusionOk="0">
                <a:moveTo>
                  <a:pt x="36957" y="0"/>
                </a:moveTo>
                <a:cubicBezTo>
                  <a:pt x="33404" y="5922"/>
                  <a:pt x="26671" y="10662"/>
                  <a:pt x="25908" y="17526"/>
                </a:cubicBezTo>
                <a:cubicBezTo>
                  <a:pt x="24452" y="30630"/>
                  <a:pt x="33447" y="43840"/>
                  <a:pt x="30861" y="56769"/>
                </a:cubicBezTo>
                <a:cubicBezTo>
                  <a:pt x="28977" y="66189"/>
                  <a:pt x="20934" y="73638"/>
                  <a:pt x="19050" y="83058"/>
                </a:cubicBezTo>
                <a:cubicBezTo>
                  <a:pt x="16656" y="95029"/>
                  <a:pt x="19539" y="107663"/>
                  <a:pt x="17145" y="119634"/>
                </a:cubicBezTo>
                <a:cubicBezTo>
                  <a:pt x="15009" y="130313"/>
                  <a:pt x="4871" y="137706"/>
                  <a:pt x="0" y="14744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396" name="Google Shape;396;p14"/>
          <p:cNvGrpSpPr/>
          <p:nvPr/>
        </p:nvGrpSpPr>
        <p:grpSpPr>
          <a:xfrm rot="2700000">
            <a:off x="1230294" y="197821"/>
            <a:ext cx="621149" cy="1576918"/>
            <a:chOff x="2468500" y="1740900"/>
            <a:chExt cx="379750" cy="964075"/>
          </a:xfrm>
        </p:grpSpPr>
        <p:sp>
          <p:nvSpPr>
            <p:cNvPr id="397" name="Google Shape;397;p14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4"/>
          <p:cNvSpPr/>
          <p:nvPr/>
        </p:nvSpPr>
        <p:spPr>
          <a:xfrm>
            <a:off x="8488245" y="291491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4"/>
          <p:cNvSpPr/>
          <p:nvPr/>
        </p:nvSpPr>
        <p:spPr>
          <a:xfrm>
            <a:off x="7792920" y="388601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4"/>
          <p:cNvSpPr/>
          <p:nvPr/>
        </p:nvSpPr>
        <p:spPr>
          <a:xfrm>
            <a:off x="1477845" y="4086041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4"/>
          <p:cNvSpPr/>
          <p:nvPr/>
        </p:nvSpPr>
        <p:spPr>
          <a:xfrm>
            <a:off x="8641125" y="1278500"/>
            <a:ext cx="94500" cy="94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4"/>
          <p:cNvSpPr/>
          <p:nvPr/>
        </p:nvSpPr>
        <p:spPr>
          <a:xfrm>
            <a:off x="8858975" y="4285475"/>
            <a:ext cx="94500" cy="94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4"/>
          <p:cNvSpPr/>
          <p:nvPr/>
        </p:nvSpPr>
        <p:spPr>
          <a:xfrm>
            <a:off x="342900" y="10977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4"/>
          <p:cNvSpPr/>
          <p:nvPr/>
        </p:nvSpPr>
        <p:spPr>
          <a:xfrm>
            <a:off x="202800" y="101810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4"/>
          <p:cNvSpPr/>
          <p:nvPr/>
        </p:nvSpPr>
        <p:spPr>
          <a:xfrm>
            <a:off x="6115050" y="10977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4"/>
          <p:cNvSpPr/>
          <p:nvPr/>
        </p:nvSpPr>
        <p:spPr>
          <a:xfrm>
            <a:off x="6633475" y="514025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14"/>
          <p:cNvGrpSpPr/>
          <p:nvPr/>
        </p:nvGrpSpPr>
        <p:grpSpPr>
          <a:xfrm>
            <a:off x="8426450" y="4456025"/>
            <a:ext cx="850200" cy="719400"/>
            <a:chOff x="825500" y="5103550"/>
            <a:chExt cx="850200" cy="719400"/>
          </a:xfrm>
        </p:grpSpPr>
        <p:cxnSp>
          <p:nvCxnSpPr>
            <p:cNvPr id="421" name="Google Shape;421;p14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4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7"/>
          <p:cNvSpPr txBox="1">
            <a:spLocks noGrp="1"/>
          </p:cNvSpPr>
          <p:nvPr>
            <p:ph type="body" idx="1"/>
          </p:nvPr>
        </p:nvSpPr>
        <p:spPr>
          <a:xfrm>
            <a:off x="1740600" y="1657875"/>
            <a:ext cx="56628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7" name="Google Shape;517;p17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7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9" name="Google Shape;519;p17"/>
          <p:cNvGrpSpPr/>
          <p:nvPr/>
        </p:nvGrpSpPr>
        <p:grpSpPr>
          <a:xfrm>
            <a:off x="-135675" y="2408850"/>
            <a:ext cx="850200" cy="719400"/>
            <a:chOff x="825500" y="5103550"/>
            <a:chExt cx="850200" cy="719400"/>
          </a:xfrm>
        </p:grpSpPr>
        <p:cxnSp>
          <p:nvCxnSpPr>
            <p:cNvPr id="520" name="Google Shape;520;p17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7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17"/>
          <p:cNvSpPr/>
          <p:nvPr/>
        </p:nvSpPr>
        <p:spPr>
          <a:xfrm>
            <a:off x="8795700" y="182375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7"/>
          <p:cNvSpPr/>
          <p:nvPr/>
        </p:nvSpPr>
        <p:spPr>
          <a:xfrm>
            <a:off x="8705700" y="1657875"/>
            <a:ext cx="137100" cy="137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7"/>
          <p:cNvSpPr/>
          <p:nvPr/>
        </p:nvSpPr>
        <p:spPr>
          <a:xfrm>
            <a:off x="8581875" y="2677050"/>
            <a:ext cx="183000" cy="1830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7"/>
          <p:cNvSpPr/>
          <p:nvPr/>
        </p:nvSpPr>
        <p:spPr>
          <a:xfrm>
            <a:off x="8650283" y="684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7"/>
          <p:cNvSpPr/>
          <p:nvPr/>
        </p:nvSpPr>
        <p:spPr>
          <a:xfrm>
            <a:off x="8650283" y="345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7"/>
          <p:cNvSpPr/>
          <p:nvPr/>
        </p:nvSpPr>
        <p:spPr>
          <a:xfrm>
            <a:off x="117100" y="2293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7"/>
          <p:cNvSpPr/>
          <p:nvPr/>
        </p:nvSpPr>
        <p:spPr>
          <a:xfrm>
            <a:off x="1735500" y="878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7"/>
          <p:cNvSpPr/>
          <p:nvPr/>
        </p:nvSpPr>
        <p:spPr>
          <a:xfrm>
            <a:off x="2040300" y="2402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1325445" y="221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17"/>
          <p:cNvGrpSpPr/>
          <p:nvPr/>
        </p:nvGrpSpPr>
        <p:grpSpPr>
          <a:xfrm>
            <a:off x="237040" y="4173686"/>
            <a:ext cx="1693386" cy="851480"/>
            <a:chOff x="1237150" y="3252875"/>
            <a:chExt cx="906475" cy="455800"/>
          </a:xfrm>
        </p:grpSpPr>
        <p:sp>
          <p:nvSpPr>
            <p:cNvPr id="532" name="Google Shape;532;p17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17"/>
          <p:cNvSpPr/>
          <p:nvPr/>
        </p:nvSpPr>
        <p:spPr>
          <a:xfrm>
            <a:off x="635525" y="6335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7"/>
          <p:cNvSpPr/>
          <p:nvPr/>
        </p:nvSpPr>
        <p:spPr>
          <a:xfrm>
            <a:off x="277808" y="17949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17"/>
          <p:cNvGrpSpPr/>
          <p:nvPr/>
        </p:nvGrpSpPr>
        <p:grpSpPr>
          <a:xfrm>
            <a:off x="8377057" y="4173678"/>
            <a:ext cx="621136" cy="990577"/>
            <a:chOff x="6995700" y="2100575"/>
            <a:chExt cx="340125" cy="542425"/>
          </a:xfrm>
        </p:grpSpPr>
        <p:sp>
          <p:nvSpPr>
            <p:cNvPr id="543" name="Google Shape;543;p17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8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8"/>
          <p:cNvSpPr txBox="1">
            <a:spLocks noGrp="1"/>
          </p:cNvSpPr>
          <p:nvPr>
            <p:ph type="subTitle" idx="1"/>
          </p:nvPr>
        </p:nvSpPr>
        <p:spPr>
          <a:xfrm>
            <a:off x="798194" y="2447323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8" name="Google Shape;558;p18"/>
          <p:cNvSpPr txBox="1">
            <a:spLocks noGrp="1"/>
          </p:cNvSpPr>
          <p:nvPr>
            <p:ph type="title"/>
          </p:nvPr>
        </p:nvSpPr>
        <p:spPr>
          <a:xfrm>
            <a:off x="718394" y="1844327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9" name="Google Shape;559;p18"/>
          <p:cNvGrpSpPr/>
          <p:nvPr/>
        </p:nvGrpSpPr>
        <p:grpSpPr>
          <a:xfrm>
            <a:off x="6163553" y="364493"/>
            <a:ext cx="1258641" cy="632878"/>
            <a:chOff x="1237150" y="3252875"/>
            <a:chExt cx="906475" cy="455800"/>
          </a:xfrm>
        </p:grpSpPr>
        <p:sp>
          <p:nvSpPr>
            <p:cNvPr id="560" name="Google Shape;560;p18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18"/>
          <p:cNvSpPr/>
          <p:nvPr/>
        </p:nvSpPr>
        <p:spPr>
          <a:xfrm rot="10800000" flipH="1">
            <a:off x="7" y="-6"/>
            <a:ext cx="1617468" cy="1553679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8"/>
          <p:cNvGrpSpPr/>
          <p:nvPr/>
        </p:nvGrpSpPr>
        <p:grpSpPr>
          <a:xfrm>
            <a:off x="473081" y="4216445"/>
            <a:ext cx="480291" cy="765958"/>
            <a:chOff x="6995700" y="2100575"/>
            <a:chExt cx="340125" cy="542425"/>
          </a:xfrm>
        </p:grpSpPr>
        <p:sp>
          <p:nvSpPr>
            <p:cNvPr id="570" name="Google Shape;570;p1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18"/>
          <p:cNvSpPr/>
          <p:nvPr/>
        </p:nvSpPr>
        <p:spPr>
          <a:xfrm rot="-6298610">
            <a:off x="8604862" y="1461978"/>
            <a:ext cx="292537" cy="292537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8"/>
          <p:cNvSpPr/>
          <p:nvPr/>
        </p:nvSpPr>
        <p:spPr>
          <a:xfrm rot="-6301462">
            <a:off x="8874217" y="956648"/>
            <a:ext cx="202523" cy="202523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8"/>
          <p:cNvSpPr/>
          <p:nvPr/>
        </p:nvSpPr>
        <p:spPr>
          <a:xfrm rot="-6305731">
            <a:off x="8078222" y="155567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8"/>
          <p:cNvSpPr/>
          <p:nvPr/>
        </p:nvSpPr>
        <p:spPr>
          <a:xfrm rot="-6305731">
            <a:off x="8544850" y="424974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18"/>
          <p:cNvGrpSpPr/>
          <p:nvPr/>
        </p:nvGrpSpPr>
        <p:grpSpPr>
          <a:xfrm>
            <a:off x="1676400" y="4043013"/>
            <a:ext cx="2606419" cy="1132238"/>
            <a:chOff x="3803100" y="1038238"/>
            <a:chExt cx="2606419" cy="1132238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3511200" y="1544675"/>
              <a:ext cx="917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590" name="Google Shape;590;p18"/>
          <p:cNvSpPr/>
          <p:nvPr/>
        </p:nvSpPr>
        <p:spPr>
          <a:xfrm>
            <a:off x="549525" y="3061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8"/>
          <p:cNvSpPr/>
          <p:nvPr/>
        </p:nvSpPr>
        <p:spPr>
          <a:xfrm>
            <a:off x="168525" y="3442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"/>
          <p:cNvSpPr/>
          <p:nvPr/>
        </p:nvSpPr>
        <p:spPr>
          <a:xfrm>
            <a:off x="4888325" y="4884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8"/>
          <p:cNvSpPr/>
          <p:nvPr/>
        </p:nvSpPr>
        <p:spPr>
          <a:xfrm>
            <a:off x="5988300" y="48719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8"/>
          <p:cNvSpPr/>
          <p:nvPr/>
        </p:nvSpPr>
        <p:spPr>
          <a:xfrm>
            <a:off x="5607300" y="4719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2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2"/>
          <p:cNvSpPr txBox="1">
            <a:spLocks noGrp="1"/>
          </p:cNvSpPr>
          <p:nvPr>
            <p:ph type="subTitle" idx="1"/>
          </p:nvPr>
        </p:nvSpPr>
        <p:spPr>
          <a:xfrm>
            <a:off x="993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6" name="Google Shape;706;p22"/>
          <p:cNvSpPr txBox="1">
            <a:spLocks noGrp="1"/>
          </p:cNvSpPr>
          <p:nvPr>
            <p:ph type="subTitle" idx="2"/>
          </p:nvPr>
        </p:nvSpPr>
        <p:spPr>
          <a:xfrm>
            <a:off x="11536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7" name="Google Shape;707;p22"/>
          <p:cNvSpPr txBox="1">
            <a:spLocks noGrp="1"/>
          </p:cNvSpPr>
          <p:nvPr>
            <p:ph type="subTitle" idx="3"/>
          </p:nvPr>
        </p:nvSpPr>
        <p:spPr>
          <a:xfrm>
            <a:off x="35661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8" name="Google Shape;708;p22"/>
          <p:cNvSpPr txBox="1">
            <a:spLocks noGrp="1"/>
          </p:cNvSpPr>
          <p:nvPr>
            <p:ph type="subTitle" idx="4"/>
          </p:nvPr>
        </p:nvSpPr>
        <p:spPr>
          <a:xfrm>
            <a:off x="37261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9" name="Google Shape;709;p22"/>
          <p:cNvSpPr txBox="1">
            <a:spLocks noGrp="1"/>
          </p:cNvSpPr>
          <p:nvPr>
            <p:ph type="subTitle" idx="5"/>
          </p:nvPr>
        </p:nvSpPr>
        <p:spPr>
          <a:xfrm>
            <a:off x="6138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10" name="Google Shape;710;p22"/>
          <p:cNvSpPr txBox="1">
            <a:spLocks noGrp="1"/>
          </p:cNvSpPr>
          <p:nvPr>
            <p:ph type="subTitle" idx="6"/>
          </p:nvPr>
        </p:nvSpPr>
        <p:spPr>
          <a:xfrm>
            <a:off x="6300600" y="3328425"/>
            <a:ext cx="168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1" name="Google Shape;711;p22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3" name="Google Shape;713;p22"/>
          <p:cNvSpPr/>
          <p:nvPr/>
        </p:nvSpPr>
        <p:spPr>
          <a:xfrm>
            <a:off x="-69850" y="1327150"/>
            <a:ext cx="834325" cy="2865900"/>
          </a:xfrm>
          <a:custGeom>
            <a:avLst/>
            <a:gdLst/>
            <a:ahLst/>
            <a:cxnLst/>
            <a:rect l="l" t="t" r="r" b="b"/>
            <a:pathLst>
              <a:path w="33373" h="114636" extrusionOk="0">
                <a:moveTo>
                  <a:pt x="29718" y="0"/>
                </a:moveTo>
                <a:cubicBezTo>
                  <a:pt x="31530" y="5436"/>
                  <a:pt x="25197" y="11078"/>
                  <a:pt x="25908" y="16764"/>
                </a:cubicBezTo>
                <a:cubicBezTo>
                  <a:pt x="27188" y="27003"/>
                  <a:pt x="34606" y="36648"/>
                  <a:pt x="33147" y="46863"/>
                </a:cubicBezTo>
                <a:cubicBezTo>
                  <a:pt x="32456" y="51701"/>
                  <a:pt x="27854" y="55377"/>
                  <a:pt x="27051" y="60198"/>
                </a:cubicBezTo>
                <a:cubicBezTo>
                  <a:pt x="25902" y="67093"/>
                  <a:pt x="30023" y="74522"/>
                  <a:pt x="27813" y="81153"/>
                </a:cubicBezTo>
                <a:cubicBezTo>
                  <a:pt x="26921" y="83828"/>
                  <a:pt x="22002" y="83488"/>
                  <a:pt x="20955" y="86106"/>
                </a:cubicBezTo>
                <a:cubicBezTo>
                  <a:pt x="17747" y="94125"/>
                  <a:pt x="26681" y="105907"/>
                  <a:pt x="20574" y="112014"/>
                </a:cubicBezTo>
                <a:cubicBezTo>
                  <a:pt x="15642" y="116946"/>
                  <a:pt x="3119" y="114442"/>
                  <a:pt x="0" y="10820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14" name="Google Shape;714;p22"/>
          <p:cNvGrpSpPr/>
          <p:nvPr/>
        </p:nvGrpSpPr>
        <p:grpSpPr>
          <a:xfrm>
            <a:off x="446914" y="165364"/>
            <a:ext cx="475485" cy="1207215"/>
            <a:chOff x="2468500" y="1740900"/>
            <a:chExt cx="379750" cy="964075"/>
          </a:xfrm>
        </p:grpSpPr>
        <p:sp>
          <p:nvSpPr>
            <p:cNvPr id="715" name="Google Shape;715;p2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22"/>
          <p:cNvSpPr/>
          <p:nvPr/>
        </p:nvSpPr>
        <p:spPr>
          <a:xfrm rot="10800000">
            <a:off x="7382252" y="-9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22"/>
          <p:cNvGrpSpPr/>
          <p:nvPr/>
        </p:nvGrpSpPr>
        <p:grpSpPr>
          <a:xfrm>
            <a:off x="4024799" y="4566192"/>
            <a:ext cx="484802" cy="433159"/>
            <a:chOff x="3511425" y="389200"/>
            <a:chExt cx="643570" cy="575016"/>
          </a:xfrm>
        </p:grpSpPr>
        <p:sp>
          <p:nvSpPr>
            <p:cNvPr id="731" name="Google Shape;731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22"/>
          <p:cNvGrpSpPr/>
          <p:nvPr/>
        </p:nvGrpSpPr>
        <p:grpSpPr>
          <a:xfrm>
            <a:off x="4634399" y="4566192"/>
            <a:ext cx="484802" cy="433159"/>
            <a:chOff x="3511425" y="389200"/>
            <a:chExt cx="643570" cy="575016"/>
          </a:xfrm>
        </p:grpSpPr>
        <p:sp>
          <p:nvSpPr>
            <p:cNvPr id="736" name="Google Shape;736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22"/>
          <p:cNvSpPr/>
          <p:nvPr/>
        </p:nvSpPr>
        <p:spPr>
          <a:xfrm>
            <a:off x="182445" y="24811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2"/>
          <p:cNvSpPr/>
          <p:nvPr/>
        </p:nvSpPr>
        <p:spPr>
          <a:xfrm>
            <a:off x="8669220" y="219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2" name="Google Shape;7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77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2"/>
          <p:cNvSpPr/>
          <p:nvPr/>
        </p:nvSpPr>
        <p:spPr>
          <a:xfrm>
            <a:off x="4497270" y="87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2"/>
          <p:cNvSpPr/>
          <p:nvPr/>
        </p:nvSpPr>
        <p:spPr>
          <a:xfrm>
            <a:off x="7836425" y="48418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2"/>
          <p:cNvSpPr/>
          <p:nvPr/>
        </p:nvSpPr>
        <p:spPr>
          <a:xfrm>
            <a:off x="8936400" y="4296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2"/>
          <p:cNvSpPr/>
          <p:nvPr/>
        </p:nvSpPr>
        <p:spPr>
          <a:xfrm>
            <a:off x="8555400" y="4677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2"/>
          <p:cNvSpPr/>
          <p:nvPr/>
        </p:nvSpPr>
        <p:spPr>
          <a:xfrm>
            <a:off x="1314000" y="1936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2"/>
          <p:cNvSpPr/>
          <p:nvPr/>
        </p:nvSpPr>
        <p:spPr>
          <a:xfrm>
            <a:off x="76200" y="16086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2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4"/>
          <p:cNvSpPr txBox="1">
            <a:spLocks noGrp="1"/>
          </p:cNvSpPr>
          <p:nvPr>
            <p:ph type="subTitle" idx="1"/>
          </p:nvPr>
        </p:nvSpPr>
        <p:spPr>
          <a:xfrm>
            <a:off x="89607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6" name="Google Shape;786;p24"/>
          <p:cNvSpPr txBox="1">
            <a:spLocks noGrp="1"/>
          </p:cNvSpPr>
          <p:nvPr>
            <p:ph type="subTitle" idx="2"/>
          </p:nvPr>
        </p:nvSpPr>
        <p:spPr>
          <a:xfrm>
            <a:off x="896075" y="3627875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24"/>
          <p:cNvSpPr txBox="1">
            <a:spLocks noGrp="1"/>
          </p:cNvSpPr>
          <p:nvPr>
            <p:ph type="subTitle" idx="3"/>
          </p:nvPr>
        </p:nvSpPr>
        <p:spPr>
          <a:xfrm>
            <a:off x="2825450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8" name="Google Shape;788;p24"/>
          <p:cNvSpPr txBox="1">
            <a:spLocks noGrp="1"/>
          </p:cNvSpPr>
          <p:nvPr>
            <p:ph type="subTitle" idx="4"/>
          </p:nvPr>
        </p:nvSpPr>
        <p:spPr>
          <a:xfrm>
            <a:off x="2825450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4"/>
          <p:cNvSpPr txBox="1">
            <a:spLocks noGrp="1"/>
          </p:cNvSpPr>
          <p:nvPr>
            <p:ph type="subTitle" idx="5"/>
          </p:nvPr>
        </p:nvSpPr>
        <p:spPr>
          <a:xfrm>
            <a:off x="475482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0" name="Google Shape;790;p24"/>
          <p:cNvSpPr txBox="1">
            <a:spLocks noGrp="1"/>
          </p:cNvSpPr>
          <p:nvPr>
            <p:ph type="subTitle" idx="6"/>
          </p:nvPr>
        </p:nvSpPr>
        <p:spPr>
          <a:xfrm>
            <a:off x="475482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4"/>
          <p:cNvSpPr txBox="1">
            <a:spLocks noGrp="1"/>
          </p:cNvSpPr>
          <p:nvPr>
            <p:ph type="subTitle" idx="7"/>
          </p:nvPr>
        </p:nvSpPr>
        <p:spPr>
          <a:xfrm>
            <a:off x="668423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2" name="Google Shape;792;p24"/>
          <p:cNvSpPr txBox="1">
            <a:spLocks noGrp="1"/>
          </p:cNvSpPr>
          <p:nvPr>
            <p:ph type="subTitle" idx="8"/>
          </p:nvPr>
        </p:nvSpPr>
        <p:spPr>
          <a:xfrm>
            <a:off x="668423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95" name="Google Shape;795;p24"/>
          <p:cNvGrpSpPr/>
          <p:nvPr/>
        </p:nvGrpSpPr>
        <p:grpSpPr>
          <a:xfrm>
            <a:off x="151318" y="149068"/>
            <a:ext cx="1324269" cy="665878"/>
            <a:chOff x="1237150" y="3252875"/>
            <a:chExt cx="906475" cy="455800"/>
          </a:xfrm>
        </p:grpSpPr>
        <p:sp>
          <p:nvSpPr>
            <p:cNvPr id="796" name="Google Shape;796;p24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24"/>
          <p:cNvSpPr/>
          <p:nvPr/>
        </p:nvSpPr>
        <p:spPr>
          <a:xfrm rot="5400000" flipH="1">
            <a:off x="-31963" y="3552611"/>
            <a:ext cx="1622890" cy="1558887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4"/>
          <p:cNvSpPr/>
          <p:nvPr/>
        </p:nvSpPr>
        <p:spPr>
          <a:xfrm rot="-2700000">
            <a:off x="8627625" y="452560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4"/>
          <p:cNvSpPr/>
          <p:nvPr/>
        </p:nvSpPr>
        <p:spPr>
          <a:xfrm rot="-2700000">
            <a:off x="8627625" y="4020781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7" name="Google Shape;8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4776777"/>
            <a:ext cx="124297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24"/>
          <p:cNvGrpSpPr/>
          <p:nvPr/>
        </p:nvGrpSpPr>
        <p:grpSpPr>
          <a:xfrm flipH="1">
            <a:off x="7740374" y="274229"/>
            <a:ext cx="800944" cy="530528"/>
            <a:chOff x="238125" y="1187925"/>
            <a:chExt cx="1212450" cy="803100"/>
          </a:xfrm>
        </p:grpSpPr>
        <p:sp>
          <p:nvSpPr>
            <p:cNvPr id="809" name="Google Shape;809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131668" y="1108629"/>
            <a:ext cx="484802" cy="433159"/>
            <a:chOff x="3511425" y="389200"/>
            <a:chExt cx="643570" cy="575016"/>
          </a:xfrm>
        </p:grpSpPr>
        <p:sp>
          <p:nvSpPr>
            <p:cNvPr id="815" name="Google Shape;815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4"/>
          <p:cNvGrpSpPr/>
          <p:nvPr/>
        </p:nvGrpSpPr>
        <p:grpSpPr>
          <a:xfrm>
            <a:off x="131668" y="1661079"/>
            <a:ext cx="484802" cy="433159"/>
            <a:chOff x="3511425" y="389200"/>
            <a:chExt cx="643570" cy="575016"/>
          </a:xfrm>
        </p:grpSpPr>
        <p:sp>
          <p:nvSpPr>
            <p:cNvPr id="820" name="Google Shape;820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4"/>
          <p:cNvSpPr/>
          <p:nvPr/>
        </p:nvSpPr>
        <p:spPr>
          <a:xfrm>
            <a:off x="8435975" y="612775"/>
            <a:ext cx="752475" cy="2314575"/>
          </a:xfrm>
          <a:custGeom>
            <a:avLst/>
            <a:gdLst/>
            <a:ahLst/>
            <a:cxnLst/>
            <a:rect l="l" t="t" r="r" b="b"/>
            <a:pathLst>
              <a:path w="30099" h="92583" extrusionOk="0">
                <a:moveTo>
                  <a:pt x="0" y="0"/>
                </a:moveTo>
                <a:cubicBezTo>
                  <a:pt x="13554" y="9036"/>
                  <a:pt x="7669" y="31783"/>
                  <a:pt x="9144" y="48006"/>
                </a:cubicBezTo>
                <a:cubicBezTo>
                  <a:pt x="10630" y="64357"/>
                  <a:pt x="22756" y="77897"/>
                  <a:pt x="30099" y="92583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5" name="Google Shape;825;p24"/>
          <p:cNvSpPr/>
          <p:nvPr/>
        </p:nvSpPr>
        <p:spPr>
          <a:xfrm>
            <a:off x="3084970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4"/>
          <p:cNvSpPr/>
          <p:nvPr/>
        </p:nvSpPr>
        <p:spPr>
          <a:xfrm>
            <a:off x="282370" y="2856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"/>
          <p:cNvSpPr/>
          <p:nvPr/>
        </p:nvSpPr>
        <p:spPr>
          <a:xfrm>
            <a:off x="607049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29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29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90" name="Google Shape;990;p29"/>
          <p:cNvGrpSpPr/>
          <p:nvPr/>
        </p:nvGrpSpPr>
        <p:grpSpPr>
          <a:xfrm>
            <a:off x="-12700" y="178992"/>
            <a:ext cx="1307793" cy="3205558"/>
            <a:chOff x="-12700" y="178992"/>
            <a:chExt cx="1307793" cy="3205558"/>
          </a:xfrm>
        </p:grpSpPr>
        <p:grpSp>
          <p:nvGrpSpPr>
            <p:cNvPr id="991" name="Google Shape;991;p29"/>
            <p:cNvGrpSpPr/>
            <p:nvPr/>
          </p:nvGrpSpPr>
          <p:grpSpPr>
            <a:xfrm>
              <a:off x="494149" y="178992"/>
              <a:ext cx="800944" cy="530528"/>
              <a:chOff x="238125" y="1187925"/>
              <a:chExt cx="1212450" cy="803100"/>
            </a:xfrm>
          </p:grpSpPr>
          <p:sp>
            <p:nvSpPr>
              <p:cNvPr id="992" name="Google Shape;992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extrusionOk="0">
                    <a:moveTo>
                      <a:pt x="47085" y="0"/>
                    </a:moveTo>
                    <a:lnTo>
                      <a:pt x="0" y="541"/>
                    </a:lnTo>
                    <a:lnTo>
                      <a:pt x="6026" y="7398"/>
                    </a:lnTo>
                    <a:lnTo>
                      <a:pt x="6276" y="19948"/>
                    </a:lnTo>
                    <a:lnTo>
                      <a:pt x="11138" y="13922"/>
                    </a:lnTo>
                    <a:lnTo>
                      <a:pt x="21860" y="31210"/>
                    </a:lnTo>
                    <a:lnTo>
                      <a:pt x="47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extrusionOk="0">
                    <a:moveTo>
                      <a:pt x="47791" y="332"/>
                    </a:moveTo>
                    <a:lnTo>
                      <a:pt x="22566" y="31542"/>
                    </a:lnTo>
                    <a:lnTo>
                      <a:pt x="11844" y="14254"/>
                    </a:lnTo>
                    <a:lnTo>
                      <a:pt x="6982" y="20280"/>
                    </a:lnTo>
                    <a:lnTo>
                      <a:pt x="6732" y="7730"/>
                    </a:lnTo>
                    <a:lnTo>
                      <a:pt x="706" y="873"/>
                    </a:lnTo>
                    <a:lnTo>
                      <a:pt x="47791" y="332"/>
                    </a:lnTo>
                    <a:close/>
                    <a:moveTo>
                      <a:pt x="47791" y="0"/>
                    </a:move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fill="none" extrusionOk="0">
                    <a:moveTo>
                      <a:pt x="47085" y="0"/>
                    </a:moveTo>
                    <a:lnTo>
                      <a:pt x="21860" y="31210"/>
                    </a:lnTo>
                    <a:lnTo>
                      <a:pt x="11138" y="13922"/>
                    </a:lnTo>
                    <a:lnTo>
                      <a:pt x="6276" y="19948"/>
                    </a:lnTo>
                    <a:lnTo>
                      <a:pt x="6026" y="7398"/>
                    </a:lnTo>
                    <a:lnTo>
                      <a:pt x="0" y="541"/>
                    </a:lnTo>
                    <a:lnTo>
                      <a:pt x="470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fill="none" extrusionOk="0">
                    <a:moveTo>
                      <a:pt x="48498" y="0"/>
                    </a:moveTo>
                    <a:lnTo>
                      <a:pt x="47791" y="0"/>
                    </a:ln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lnTo>
                      <a:pt x="4849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06425" y="1288700"/>
                <a:ext cx="833250" cy="406250"/>
              </a:xfrm>
              <a:custGeom>
                <a:avLst/>
                <a:gdLst/>
                <a:ahLst/>
                <a:cxnLst/>
                <a:rect l="l" t="t" r="r" b="b"/>
                <a:pathLst>
                  <a:path w="33330" h="16250" extrusionOk="0">
                    <a:moveTo>
                      <a:pt x="33330" y="0"/>
                    </a:moveTo>
                    <a:lnTo>
                      <a:pt x="0" y="3699"/>
                    </a:lnTo>
                    <a:lnTo>
                      <a:pt x="250" y="16249"/>
                    </a:lnTo>
                    <a:lnTo>
                      <a:pt x="2452" y="13797"/>
                    </a:lnTo>
                    <a:lnTo>
                      <a:pt x="5112" y="10223"/>
                    </a:lnTo>
                    <a:lnTo>
                      <a:pt x="333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9"/>
            <p:cNvSpPr/>
            <p:nvPr/>
          </p:nvSpPr>
          <p:spPr>
            <a:xfrm>
              <a:off x="-12700" y="488950"/>
              <a:ext cx="638175" cy="2895600"/>
            </a:xfrm>
            <a:custGeom>
              <a:avLst/>
              <a:gdLst/>
              <a:ahLst/>
              <a:cxnLst/>
              <a:rect l="l" t="t" r="r" b="b"/>
              <a:pathLst>
                <a:path w="25527" h="115824" extrusionOk="0">
                  <a:moveTo>
                    <a:pt x="25527" y="0"/>
                  </a:moveTo>
                  <a:cubicBezTo>
                    <a:pt x="21022" y="7508"/>
                    <a:pt x="16097" y="15335"/>
                    <a:pt x="14859" y="24003"/>
                  </a:cubicBezTo>
                  <a:cubicBezTo>
                    <a:pt x="12002" y="44003"/>
                    <a:pt x="18995" y="64503"/>
                    <a:pt x="16764" y="84582"/>
                  </a:cubicBezTo>
                  <a:cubicBezTo>
                    <a:pt x="15459" y="96328"/>
                    <a:pt x="5285" y="105253"/>
                    <a:pt x="0" y="115824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998" name="Google Shape;998;p29"/>
          <p:cNvGrpSpPr/>
          <p:nvPr/>
        </p:nvGrpSpPr>
        <p:grpSpPr>
          <a:xfrm>
            <a:off x="8542243" y="322917"/>
            <a:ext cx="484802" cy="433159"/>
            <a:chOff x="3511425" y="389200"/>
            <a:chExt cx="643570" cy="575016"/>
          </a:xfrm>
        </p:grpSpPr>
        <p:sp>
          <p:nvSpPr>
            <p:cNvPr id="999" name="Google Shape;999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9"/>
          <p:cNvGrpSpPr/>
          <p:nvPr/>
        </p:nvGrpSpPr>
        <p:grpSpPr>
          <a:xfrm>
            <a:off x="8542243" y="865842"/>
            <a:ext cx="484802" cy="433159"/>
            <a:chOff x="3511425" y="389200"/>
            <a:chExt cx="643570" cy="575016"/>
          </a:xfrm>
        </p:grpSpPr>
        <p:sp>
          <p:nvSpPr>
            <p:cNvPr id="1004" name="Google Shape;1004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9"/>
          <p:cNvGrpSpPr/>
          <p:nvPr/>
        </p:nvGrpSpPr>
        <p:grpSpPr>
          <a:xfrm>
            <a:off x="-333375" y="4256000"/>
            <a:ext cx="850200" cy="719400"/>
            <a:chOff x="825500" y="5103550"/>
            <a:chExt cx="850200" cy="719400"/>
          </a:xfrm>
        </p:grpSpPr>
        <p:cxnSp>
          <p:nvCxnSpPr>
            <p:cNvPr id="1009" name="Google Shape;1009;p29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29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1" name="Google Shape;1011;p29"/>
          <p:cNvSpPr/>
          <p:nvPr/>
        </p:nvSpPr>
        <p:spPr>
          <a:xfrm>
            <a:off x="7833538" y="4872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9"/>
          <p:cNvSpPr/>
          <p:nvPr/>
        </p:nvSpPr>
        <p:spPr>
          <a:xfrm>
            <a:off x="8933513" y="4326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29"/>
          <p:cNvSpPr/>
          <p:nvPr/>
        </p:nvSpPr>
        <p:spPr>
          <a:xfrm>
            <a:off x="8552513" y="4707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9"/>
          <p:cNvSpPr/>
          <p:nvPr/>
        </p:nvSpPr>
        <p:spPr>
          <a:xfrm>
            <a:off x="2461438" y="190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9"/>
          <p:cNvSpPr/>
          <p:nvPr/>
        </p:nvSpPr>
        <p:spPr>
          <a:xfrm>
            <a:off x="3713813" y="1019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9"/>
          <p:cNvSpPr/>
          <p:nvPr/>
        </p:nvSpPr>
        <p:spPr>
          <a:xfrm>
            <a:off x="3180413" y="178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9"/>
          <p:cNvSpPr/>
          <p:nvPr/>
        </p:nvSpPr>
        <p:spPr>
          <a:xfrm>
            <a:off x="8650170" y="2096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9"/>
          <p:cNvSpPr/>
          <p:nvPr/>
        </p:nvSpPr>
        <p:spPr>
          <a:xfrm>
            <a:off x="325320" y="34722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9"/>
          <p:cNvSpPr/>
          <p:nvPr/>
        </p:nvSpPr>
        <p:spPr>
          <a:xfrm>
            <a:off x="16302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7621470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bg>
      <p:bgPr>
        <a:solidFill>
          <a:schemeClr val="dk2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30"/>
          <p:cNvSpPr txBox="1">
            <a:spLocks noGrp="1"/>
          </p:cNvSpPr>
          <p:nvPr>
            <p:ph type="title"/>
          </p:nvPr>
        </p:nvSpPr>
        <p:spPr>
          <a:xfrm>
            <a:off x="654750" y="7296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subTitle" idx="1"/>
          </p:nvPr>
        </p:nvSpPr>
        <p:spPr>
          <a:xfrm>
            <a:off x="853050" y="1682331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30"/>
          <p:cNvSpPr txBox="1"/>
          <p:nvPr/>
        </p:nvSpPr>
        <p:spPr>
          <a:xfrm>
            <a:off x="745050" y="3217750"/>
            <a:ext cx="4074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26" name="Google Shape;1026;p30"/>
          <p:cNvGrpSpPr/>
          <p:nvPr/>
        </p:nvGrpSpPr>
        <p:grpSpPr>
          <a:xfrm rot="-3086823">
            <a:off x="7080606" y="101391"/>
            <a:ext cx="375218" cy="952630"/>
            <a:chOff x="2468500" y="1740900"/>
            <a:chExt cx="379750" cy="964075"/>
          </a:xfrm>
        </p:grpSpPr>
        <p:sp>
          <p:nvSpPr>
            <p:cNvPr id="1027" name="Google Shape;1027;p30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30"/>
          <p:cNvSpPr/>
          <p:nvPr/>
        </p:nvSpPr>
        <p:spPr>
          <a:xfrm>
            <a:off x="7645400" y="869950"/>
            <a:ext cx="1514475" cy="1752600"/>
          </a:xfrm>
          <a:custGeom>
            <a:avLst/>
            <a:gdLst/>
            <a:ahLst/>
            <a:cxnLst/>
            <a:rect l="l" t="t" r="r" b="b"/>
            <a:pathLst>
              <a:path w="60579" h="70104" extrusionOk="0">
                <a:moveTo>
                  <a:pt x="0" y="0"/>
                </a:moveTo>
                <a:cubicBezTo>
                  <a:pt x="2138" y="4276"/>
                  <a:pt x="9277" y="2416"/>
                  <a:pt x="13716" y="4191"/>
                </a:cubicBezTo>
                <a:cubicBezTo>
                  <a:pt x="19377" y="6455"/>
                  <a:pt x="23121" y="12132"/>
                  <a:pt x="28575" y="14859"/>
                </a:cubicBezTo>
                <a:cubicBezTo>
                  <a:pt x="32212" y="16677"/>
                  <a:pt x="37133" y="15467"/>
                  <a:pt x="40386" y="17907"/>
                </a:cubicBezTo>
                <a:cubicBezTo>
                  <a:pt x="49865" y="25017"/>
                  <a:pt x="50727" y="39677"/>
                  <a:pt x="52197" y="51435"/>
                </a:cubicBezTo>
                <a:cubicBezTo>
                  <a:pt x="53043" y="58204"/>
                  <a:pt x="57528" y="64003"/>
                  <a:pt x="60579" y="70104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042" name="Google Shape;1042;p30"/>
          <p:cNvGrpSpPr/>
          <p:nvPr/>
        </p:nvGrpSpPr>
        <p:grpSpPr>
          <a:xfrm>
            <a:off x="-19050" y="0"/>
            <a:ext cx="850200" cy="719400"/>
            <a:chOff x="825500" y="5103550"/>
            <a:chExt cx="850200" cy="719400"/>
          </a:xfrm>
        </p:grpSpPr>
        <p:cxnSp>
          <p:nvCxnSpPr>
            <p:cNvPr id="1043" name="Google Shape;1043;p30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30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5" name="Google Shape;1045;p30"/>
          <p:cNvGrpSpPr/>
          <p:nvPr/>
        </p:nvGrpSpPr>
        <p:grpSpPr>
          <a:xfrm>
            <a:off x="8513668" y="322917"/>
            <a:ext cx="484802" cy="433159"/>
            <a:chOff x="3511425" y="389200"/>
            <a:chExt cx="643570" cy="575016"/>
          </a:xfrm>
        </p:grpSpPr>
        <p:sp>
          <p:nvSpPr>
            <p:cNvPr id="1046" name="Google Shape;1046;p30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30"/>
          <p:cNvSpPr/>
          <p:nvPr/>
        </p:nvSpPr>
        <p:spPr>
          <a:xfrm>
            <a:off x="0" y="3778552"/>
            <a:ext cx="1425554" cy="13693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1025" y="48053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0"/>
          <p:cNvSpPr/>
          <p:nvPr/>
        </p:nvSpPr>
        <p:spPr>
          <a:xfrm rot="-5400000">
            <a:off x="8456138" y="4152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0"/>
          <p:cNvSpPr/>
          <p:nvPr/>
        </p:nvSpPr>
        <p:spPr>
          <a:xfrm rot="-5400000">
            <a:off x="8860388" y="3724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0"/>
          <p:cNvSpPr/>
          <p:nvPr/>
        </p:nvSpPr>
        <p:spPr>
          <a:xfrm rot="-5400000">
            <a:off x="8695713" y="3113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0"/>
          <p:cNvSpPr/>
          <p:nvPr/>
        </p:nvSpPr>
        <p:spPr>
          <a:xfrm rot="-5400000">
            <a:off x="8314713" y="2732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0"/>
          <p:cNvSpPr/>
          <p:nvPr/>
        </p:nvSpPr>
        <p:spPr>
          <a:xfrm rot="5400000" flipH="1">
            <a:off x="466038" y="3009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0"/>
          <p:cNvSpPr/>
          <p:nvPr/>
        </p:nvSpPr>
        <p:spPr>
          <a:xfrm rot="5400000" flipH="1">
            <a:off x="151788" y="2581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0"/>
          <p:cNvSpPr/>
          <p:nvPr/>
        </p:nvSpPr>
        <p:spPr>
          <a:xfrm rot="5400000" flipH="1">
            <a:off x="805463" y="1589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 rot="5400000" flipH="1">
            <a:off x="424463" y="1970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0" name="Google Shape;10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5863" y="255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30"/>
          <p:cNvSpPr/>
          <p:nvPr/>
        </p:nvSpPr>
        <p:spPr>
          <a:xfrm>
            <a:off x="4577320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0"/>
          <p:cNvSpPr/>
          <p:nvPr/>
        </p:nvSpPr>
        <p:spPr>
          <a:xfrm>
            <a:off x="853045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0"/>
          <p:cNvSpPr/>
          <p:nvPr/>
        </p:nvSpPr>
        <p:spPr>
          <a:xfrm>
            <a:off x="8735895" y="965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0"/>
          <p:cNvSpPr/>
          <p:nvPr/>
        </p:nvSpPr>
        <p:spPr>
          <a:xfrm>
            <a:off x="597364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3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31"/>
          <p:cNvGrpSpPr/>
          <p:nvPr/>
        </p:nvGrpSpPr>
        <p:grpSpPr>
          <a:xfrm>
            <a:off x="169768" y="4453179"/>
            <a:ext cx="484802" cy="433159"/>
            <a:chOff x="3511425" y="389200"/>
            <a:chExt cx="643570" cy="575016"/>
          </a:xfrm>
        </p:grpSpPr>
        <p:sp>
          <p:nvSpPr>
            <p:cNvPr id="1068" name="Google Shape;1068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2" name="Google Shape;10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72" y="47711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31"/>
          <p:cNvGrpSpPr/>
          <p:nvPr/>
        </p:nvGrpSpPr>
        <p:grpSpPr>
          <a:xfrm>
            <a:off x="3962399" y="183654"/>
            <a:ext cx="800944" cy="530528"/>
            <a:chOff x="238125" y="1187925"/>
            <a:chExt cx="1212450" cy="803100"/>
          </a:xfrm>
        </p:grpSpPr>
        <p:sp>
          <p:nvSpPr>
            <p:cNvPr id="1074" name="Google Shape;1074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1"/>
          <p:cNvGrpSpPr/>
          <p:nvPr/>
        </p:nvGrpSpPr>
        <p:grpSpPr>
          <a:xfrm>
            <a:off x="8230082" y="4010053"/>
            <a:ext cx="621136" cy="990577"/>
            <a:chOff x="6995700" y="2100575"/>
            <a:chExt cx="340125" cy="542425"/>
          </a:xfrm>
        </p:grpSpPr>
        <p:sp>
          <p:nvSpPr>
            <p:cNvPr id="1080" name="Google Shape;1080;p3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1"/>
          <p:cNvSpPr/>
          <p:nvPr/>
        </p:nvSpPr>
        <p:spPr>
          <a:xfrm>
            <a:off x="4975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1"/>
          <p:cNvSpPr/>
          <p:nvPr/>
        </p:nvSpPr>
        <p:spPr>
          <a:xfrm>
            <a:off x="6136900" y="443710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1"/>
          <p:cNvSpPr/>
          <p:nvPr/>
        </p:nvSpPr>
        <p:spPr>
          <a:xfrm>
            <a:off x="8581013" y="31224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1"/>
          <p:cNvSpPr/>
          <p:nvPr/>
        </p:nvSpPr>
        <p:spPr>
          <a:xfrm>
            <a:off x="6655325" y="48413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1"/>
          <p:cNvSpPr/>
          <p:nvPr/>
        </p:nvSpPr>
        <p:spPr>
          <a:xfrm>
            <a:off x="7755300" y="4295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1"/>
          <p:cNvSpPr/>
          <p:nvPr/>
        </p:nvSpPr>
        <p:spPr>
          <a:xfrm>
            <a:off x="8935175" y="3752075"/>
            <a:ext cx="94500" cy="9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8" name="Google Shape;1098;p31"/>
          <p:cNvGrpSpPr/>
          <p:nvPr/>
        </p:nvGrpSpPr>
        <p:grpSpPr>
          <a:xfrm>
            <a:off x="958850" y="4456025"/>
            <a:ext cx="850200" cy="719400"/>
            <a:chOff x="825500" y="5103550"/>
            <a:chExt cx="850200" cy="719400"/>
          </a:xfrm>
        </p:grpSpPr>
        <p:cxnSp>
          <p:nvCxnSpPr>
            <p:cNvPr id="1099" name="Google Shape;1099;p31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31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1" name="Google Shape;1101;p31"/>
          <p:cNvGrpSpPr/>
          <p:nvPr/>
        </p:nvGrpSpPr>
        <p:grpSpPr>
          <a:xfrm>
            <a:off x="169768" y="3852304"/>
            <a:ext cx="484802" cy="433159"/>
            <a:chOff x="3511425" y="389200"/>
            <a:chExt cx="643570" cy="575016"/>
          </a:xfrm>
        </p:grpSpPr>
        <p:sp>
          <p:nvSpPr>
            <p:cNvPr id="1102" name="Google Shape;1102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31"/>
          <p:cNvSpPr/>
          <p:nvPr/>
        </p:nvSpPr>
        <p:spPr>
          <a:xfrm rot="10800000">
            <a:off x="7653244" y="-9556"/>
            <a:ext cx="1497357" cy="1438305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1"/>
          <p:cNvSpPr/>
          <p:nvPr/>
        </p:nvSpPr>
        <p:spPr>
          <a:xfrm>
            <a:off x="7374300" y="4676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1"/>
          <p:cNvSpPr/>
          <p:nvPr/>
        </p:nvSpPr>
        <p:spPr>
          <a:xfrm>
            <a:off x="8603308" y="11920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1"/>
          <p:cNvSpPr/>
          <p:nvPr/>
        </p:nvSpPr>
        <p:spPr>
          <a:xfrm>
            <a:off x="70713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31"/>
          <p:cNvSpPr/>
          <p:nvPr/>
        </p:nvSpPr>
        <p:spPr>
          <a:xfrm>
            <a:off x="2069583" y="1402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/>
          <p:nvPr/>
        </p:nvSpPr>
        <p:spPr>
          <a:xfrm>
            <a:off x="-266700" y="510330"/>
            <a:ext cx="4362450" cy="1109725"/>
          </a:xfrm>
          <a:custGeom>
            <a:avLst/>
            <a:gdLst/>
            <a:ahLst/>
            <a:cxnLst/>
            <a:rect l="l" t="t" r="r" b="b"/>
            <a:pathLst>
              <a:path w="174498" h="44389" extrusionOk="0">
                <a:moveTo>
                  <a:pt x="174498" y="923"/>
                </a:moveTo>
                <a:cubicBezTo>
                  <a:pt x="166247" y="2423"/>
                  <a:pt x="157713" y="-482"/>
                  <a:pt x="149352" y="161"/>
                </a:cubicBezTo>
                <a:cubicBezTo>
                  <a:pt x="140115" y="872"/>
                  <a:pt x="133615" y="10170"/>
                  <a:pt x="124968" y="13496"/>
                </a:cubicBezTo>
                <a:cubicBezTo>
                  <a:pt x="117621" y="16322"/>
                  <a:pt x="108768" y="14167"/>
                  <a:pt x="101727" y="17687"/>
                </a:cubicBezTo>
                <a:cubicBezTo>
                  <a:pt x="98041" y="19530"/>
                  <a:pt x="94014" y="21327"/>
                  <a:pt x="91440" y="24545"/>
                </a:cubicBezTo>
                <a:cubicBezTo>
                  <a:pt x="90054" y="26277"/>
                  <a:pt x="90341" y="29073"/>
                  <a:pt x="88773" y="30641"/>
                </a:cubicBezTo>
                <a:cubicBezTo>
                  <a:pt x="82062" y="37352"/>
                  <a:pt x="70425" y="36036"/>
                  <a:pt x="60960" y="36737"/>
                </a:cubicBezTo>
                <a:cubicBezTo>
                  <a:pt x="40692" y="38238"/>
                  <a:pt x="9089" y="53772"/>
                  <a:pt x="0" y="3559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3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32"/>
          <p:cNvGrpSpPr/>
          <p:nvPr/>
        </p:nvGrpSpPr>
        <p:grpSpPr>
          <a:xfrm>
            <a:off x="143401" y="4178421"/>
            <a:ext cx="1380589" cy="888886"/>
            <a:chOff x="-1837863" y="2976525"/>
            <a:chExt cx="2203302" cy="1418585"/>
          </a:xfrm>
        </p:grpSpPr>
        <p:sp>
          <p:nvSpPr>
            <p:cNvPr id="1115" name="Google Shape;1115;p32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32"/>
          <p:cNvSpPr/>
          <p:nvPr/>
        </p:nvSpPr>
        <p:spPr>
          <a:xfrm rot="10800000" flipH="1">
            <a:off x="-19048" y="-9534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32"/>
          <p:cNvGrpSpPr/>
          <p:nvPr/>
        </p:nvGrpSpPr>
        <p:grpSpPr>
          <a:xfrm>
            <a:off x="8589868" y="4599429"/>
            <a:ext cx="484802" cy="433159"/>
            <a:chOff x="3511425" y="389200"/>
            <a:chExt cx="643570" cy="575016"/>
          </a:xfrm>
        </p:grpSpPr>
        <p:sp>
          <p:nvSpPr>
            <p:cNvPr id="1126" name="Google Shape;1126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32"/>
          <p:cNvSpPr/>
          <p:nvPr/>
        </p:nvSpPr>
        <p:spPr>
          <a:xfrm rot="-2700000">
            <a:off x="8641825" y="224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2"/>
          <p:cNvSpPr/>
          <p:nvPr/>
        </p:nvSpPr>
        <p:spPr>
          <a:xfrm rot="-2700000">
            <a:off x="8641825" y="605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32"/>
          <p:cNvGrpSpPr/>
          <p:nvPr/>
        </p:nvGrpSpPr>
        <p:grpSpPr>
          <a:xfrm>
            <a:off x="8589868" y="3961929"/>
            <a:ext cx="484802" cy="433159"/>
            <a:chOff x="3511425" y="389200"/>
            <a:chExt cx="643570" cy="575016"/>
          </a:xfrm>
        </p:grpSpPr>
        <p:sp>
          <p:nvSpPr>
            <p:cNvPr id="1133" name="Google Shape;1133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2"/>
          <p:cNvGrpSpPr/>
          <p:nvPr/>
        </p:nvGrpSpPr>
        <p:grpSpPr>
          <a:xfrm>
            <a:off x="3803100" y="4238638"/>
            <a:ext cx="2606419" cy="962013"/>
            <a:chOff x="3803100" y="1038238"/>
            <a:chExt cx="2606419" cy="962013"/>
          </a:xfrm>
        </p:grpSpPr>
        <p:sp>
          <p:nvSpPr>
            <p:cNvPr id="1138" name="Google Shape;1138;p32"/>
            <p:cNvSpPr/>
            <p:nvPr/>
          </p:nvSpPr>
          <p:spPr>
            <a:xfrm rot="-5400000">
              <a:off x="3596250" y="1459500"/>
              <a:ext cx="7476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141" name="Google Shape;1141;p32"/>
          <p:cNvGrpSpPr/>
          <p:nvPr/>
        </p:nvGrpSpPr>
        <p:grpSpPr>
          <a:xfrm>
            <a:off x="6323515" y="113761"/>
            <a:ext cx="1693386" cy="851480"/>
            <a:chOff x="1237150" y="3252875"/>
            <a:chExt cx="906475" cy="455800"/>
          </a:xfrm>
        </p:grpSpPr>
        <p:sp>
          <p:nvSpPr>
            <p:cNvPr id="1142" name="Google Shape;1142;p32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32"/>
          <p:cNvSpPr/>
          <p:nvPr/>
        </p:nvSpPr>
        <p:spPr>
          <a:xfrm>
            <a:off x="-19050" y="1085850"/>
            <a:ext cx="2181225" cy="1721825"/>
          </a:xfrm>
          <a:custGeom>
            <a:avLst/>
            <a:gdLst/>
            <a:ahLst/>
            <a:cxnLst/>
            <a:rect l="l" t="t" r="r" b="b"/>
            <a:pathLst>
              <a:path w="87249" h="68873" extrusionOk="0">
                <a:moveTo>
                  <a:pt x="87249" y="0"/>
                </a:moveTo>
                <a:cubicBezTo>
                  <a:pt x="84061" y="1366"/>
                  <a:pt x="79805" y="1416"/>
                  <a:pt x="77724" y="4191"/>
                </a:cubicBezTo>
                <a:cubicBezTo>
                  <a:pt x="74611" y="8342"/>
                  <a:pt x="76060" y="15428"/>
                  <a:pt x="72009" y="18669"/>
                </a:cubicBezTo>
                <a:cubicBezTo>
                  <a:pt x="66760" y="22868"/>
                  <a:pt x="58809" y="22382"/>
                  <a:pt x="53340" y="26289"/>
                </a:cubicBezTo>
                <a:cubicBezTo>
                  <a:pt x="46251" y="31353"/>
                  <a:pt x="44765" y="42120"/>
                  <a:pt x="37719" y="47244"/>
                </a:cubicBezTo>
                <a:cubicBezTo>
                  <a:pt x="33708" y="50161"/>
                  <a:pt x="27677" y="48455"/>
                  <a:pt x="23241" y="50673"/>
                </a:cubicBezTo>
                <a:cubicBezTo>
                  <a:pt x="19833" y="52377"/>
                  <a:pt x="19077" y="57123"/>
                  <a:pt x="16383" y="59817"/>
                </a:cubicBezTo>
                <a:cubicBezTo>
                  <a:pt x="12045" y="64155"/>
                  <a:pt x="5487" y="70942"/>
                  <a:pt x="0" y="68199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51" name="Google Shape;1151;p32"/>
          <p:cNvGrpSpPr/>
          <p:nvPr/>
        </p:nvGrpSpPr>
        <p:grpSpPr>
          <a:xfrm rot="1799962">
            <a:off x="2221944" y="147423"/>
            <a:ext cx="420999" cy="1068662"/>
            <a:chOff x="2468500" y="1740900"/>
            <a:chExt cx="379750" cy="964075"/>
          </a:xfrm>
        </p:grpSpPr>
        <p:sp>
          <p:nvSpPr>
            <p:cNvPr id="1152" name="Google Shape;1152;p3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6" name="Google Shape;1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173502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713225" y="1174050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735525" y="38510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172550" y="22288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226550" y="29089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4151154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4448037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4744920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8723225" y="71223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8768700" y="12736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7668024" y="4332919"/>
            <a:ext cx="1258967" cy="810580"/>
            <a:chOff x="-1837863" y="2976525"/>
            <a:chExt cx="2203302" cy="1418585"/>
          </a:xfrm>
        </p:grpSpPr>
        <p:sp>
          <p:nvSpPr>
            <p:cNvPr id="73" name="Google Shape;73;p4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353375" y="2940033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5393475" y="2940033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54875" y="3331883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5391975" y="3334258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8024" y="337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10800000">
            <a:off x="7683599" y="294002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 flipH="1">
            <a:off x="242200" y="47271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287675" y="43637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 flipH="1">
            <a:off x="516275" y="42113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87975" y="235542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8652775" y="15920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8698250" y="2153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100002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947072" y="21027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5"/>
          <p:cNvGrpSpPr/>
          <p:nvPr/>
        </p:nvGrpSpPr>
        <p:grpSpPr>
          <a:xfrm>
            <a:off x="3268791" y="4229113"/>
            <a:ext cx="2606419" cy="1804188"/>
            <a:chOff x="3803100" y="1038238"/>
            <a:chExt cx="2606419" cy="1804188"/>
          </a:xfrm>
        </p:grpSpPr>
        <p:sp>
          <p:nvSpPr>
            <p:cNvPr id="101" name="Google Shape;101;p5"/>
            <p:cNvSpPr/>
            <p:nvPr/>
          </p:nvSpPr>
          <p:spPr>
            <a:xfrm rot="-5400000">
              <a:off x="3175200" y="1880625"/>
              <a:ext cx="1589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04" name="Google Shape;104;p5"/>
          <p:cNvSpPr/>
          <p:nvPr/>
        </p:nvSpPr>
        <p:spPr>
          <a:xfrm>
            <a:off x="782520" y="175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53870" y="33930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754945" y="93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3" name="Google Shape;163;p8"/>
          <p:cNvSpPr/>
          <p:nvPr/>
        </p:nvSpPr>
        <p:spPr>
          <a:xfrm rot="5400000" flipH="1">
            <a:off x="532713" y="444538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"/>
          <p:cNvSpPr/>
          <p:nvPr/>
        </p:nvSpPr>
        <p:spPr>
          <a:xfrm rot="5400000" flipH="1">
            <a:off x="218463" y="4016963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"/>
          <p:cNvSpPr/>
          <p:nvPr/>
        </p:nvSpPr>
        <p:spPr>
          <a:xfrm rot="5400000" flipH="1">
            <a:off x="872138" y="3024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491138" y="3405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2989282" y="4152928"/>
            <a:ext cx="621136" cy="990577"/>
            <a:chOff x="6995700" y="2100575"/>
            <a:chExt cx="340125" cy="542425"/>
          </a:xfrm>
        </p:grpSpPr>
        <p:sp>
          <p:nvSpPr>
            <p:cNvPr id="168" name="Google Shape;168;p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 rot="10800000" flipH="1">
            <a:off x="2504275" y="-25400"/>
            <a:ext cx="2606419" cy="1378763"/>
            <a:chOff x="3803100" y="1038238"/>
            <a:chExt cx="2606419" cy="1378763"/>
          </a:xfrm>
        </p:grpSpPr>
        <p:sp>
          <p:nvSpPr>
            <p:cNvPr id="181" name="Google Shape;181;p8"/>
            <p:cNvSpPr/>
            <p:nvPr/>
          </p:nvSpPr>
          <p:spPr>
            <a:xfrm rot="-5400000">
              <a:off x="3387900" y="1667900"/>
              <a:ext cx="11643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184" name="Google Shape;184;p8"/>
          <p:cNvGrpSpPr/>
          <p:nvPr/>
        </p:nvGrpSpPr>
        <p:grpSpPr>
          <a:xfrm>
            <a:off x="6350" y="41275"/>
            <a:ext cx="3454345" cy="1331940"/>
            <a:chOff x="6350" y="41275"/>
            <a:chExt cx="3454345" cy="1331940"/>
          </a:xfrm>
        </p:grpSpPr>
        <p:grpSp>
          <p:nvGrpSpPr>
            <p:cNvPr id="185" name="Google Shape;185;p8"/>
            <p:cNvGrpSpPr/>
            <p:nvPr/>
          </p:nvGrpSpPr>
          <p:grpSpPr>
            <a:xfrm rot="3600105">
              <a:off x="2718073" y="434740"/>
              <a:ext cx="401569" cy="1019467"/>
              <a:chOff x="2468500" y="1740900"/>
              <a:chExt cx="379750" cy="964075"/>
            </a:xfrm>
          </p:grpSpPr>
          <p:sp>
            <p:nvSpPr>
              <p:cNvPr id="186" name="Google Shape;186;p8"/>
              <p:cNvSpPr/>
              <p:nvPr/>
            </p:nvSpPr>
            <p:spPr>
              <a:xfrm>
                <a:off x="2570800" y="2417400"/>
                <a:ext cx="17515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19" extrusionOk="0">
                    <a:moveTo>
                      <a:pt x="3060" y="0"/>
                    </a:moveTo>
                    <a:lnTo>
                      <a:pt x="2710" y="37"/>
                    </a:lnTo>
                    <a:lnTo>
                      <a:pt x="2563" y="74"/>
                    </a:lnTo>
                    <a:lnTo>
                      <a:pt x="2434" y="111"/>
                    </a:lnTo>
                    <a:lnTo>
                      <a:pt x="2323" y="166"/>
                    </a:lnTo>
                    <a:lnTo>
                      <a:pt x="2212" y="221"/>
                    </a:lnTo>
                    <a:lnTo>
                      <a:pt x="2120" y="277"/>
                    </a:lnTo>
                    <a:lnTo>
                      <a:pt x="2046" y="350"/>
                    </a:lnTo>
                    <a:lnTo>
                      <a:pt x="1973" y="424"/>
                    </a:lnTo>
                    <a:lnTo>
                      <a:pt x="1917" y="498"/>
                    </a:lnTo>
                    <a:lnTo>
                      <a:pt x="1825" y="682"/>
                    </a:lnTo>
                    <a:lnTo>
                      <a:pt x="1788" y="885"/>
                    </a:lnTo>
                    <a:lnTo>
                      <a:pt x="1752" y="1088"/>
                    </a:lnTo>
                    <a:lnTo>
                      <a:pt x="1752" y="1327"/>
                    </a:lnTo>
                    <a:lnTo>
                      <a:pt x="1752" y="1567"/>
                    </a:lnTo>
                    <a:lnTo>
                      <a:pt x="1788" y="2102"/>
                    </a:lnTo>
                    <a:lnTo>
                      <a:pt x="1807" y="2378"/>
                    </a:lnTo>
                    <a:lnTo>
                      <a:pt x="1807" y="2655"/>
                    </a:lnTo>
                    <a:lnTo>
                      <a:pt x="1807" y="2931"/>
                    </a:lnTo>
                    <a:lnTo>
                      <a:pt x="1770" y="3226"/>
                    </a:lnTo>
                    <a:lnTo>
                      <a:pt x="1696" y="3613"/>
                    </a:lnTo>
                    <a:lnTo>
                      <a:pt x="1604" y="4019"/>
                    </a:lnTo>
                    <a:lnTo>
                      <a:pt x="1364" y="4867"/>
                    </a:lnTo>
                    <a:lnTo>
                      <a:pt x="1106" y="5751"/>
                    </a:lnTo>
                    <a:lnTo>
                      <a:pt x="811" y="6655"/>
                    </a:lnTo>
                    <a:lnTo>
                      <a:pt x="535" y="7558"/>
                    </a:lnTo>
                    <a:lnTo>
                      <a:pt x="295" y="8443"/>
                    </a:lnTo>
                    <a:lnTo>
                      <a:pt x="203" y="8867"/>
                    </a:lnTo>
                    <a:lnTo>
                      <a:pt x="111" y="9291"/>
                    </a:lnTo>
                    <a:lnTo>
                      <a:pt x="37" y="9696"/>
                    </a:lnTo>
                    <a:lnTo>
                      <a:pt x="0" y="10102"/>
                    </a:lnTo>
                    <a:lnTo>
                      <a:pt x="498" y="9530"/>
                    </a:lnTo>
                    <a:lnTo>
                      <a:pt x="996" y="8959"/>
                    </a:lnTo>
                    <a:lnTo>
                      <a:pt x="1475" y="8369"/>
                    </a:lnTo>
                    <a:lnTo>
                      <a:pt x="1954" y="7779"/>
                    </a:lnTo>
                    <a:lnTo>
                      <a:pt x="1954" y="7834"/>
                    </a:lnTo>
                    <a:lnTo>
                      <a:pt x="1991" y="7945"/>
                    </a:lnTo>
                    <a:lnTo>
                      <a:pt x="2157" y="8332"/>
                    </a:lnTo>
                    <a:lnTo>
                      <a:pt x="2397" y="8848"/>
                    </a:lnTo>
                    <a:lnTo>
                      <a:pt x="2692" y="9456"/>
                    </a:lnTo>
                    <a:lnTo>
                      <a:pt x="3300" y="10618"/>
                    </a:lnTo>
                    <a:lnTo>
                      <a:pt x="3669" y="11318"/>
                    </a:lnTo>
                    <a:lnTo>
                      <a:pt x="3650" y="11245"/>
                    </a:lnTo>
                    <a:lnTo>
                      <a:pt x="3687" y="11134"/>
                    </a:lnTo>
                    <a:lnTo>
                      <a:pt x="3742" y="11005"/>
                    </a:lnTo>
                    <a:lnTo>
                      <a:pt x="3816" y="10839"/>
                    </a:lnTo>
                    <a:lnTo>
                      <a:pt x="4037" y="10452"/>
                    </a:lnTo>
                    <a:lnTo>
                      <a:pt x="4332" y="10028"/>
                    </a:lnTo>
                    <a:lnTo>
                      <a:pt x="4885" y="9217"/>
                    </a:lnTo>
                    <a:lnTo>
                      <a:pt x="5106" y="8885"/>
                    </a:lnTo>
                    <a:lnTo>
                      <a:pt x="5235" y="8682"/>
                    </a:lnTo>
                    <a:lnTo>
                      <a:pt x="5623" y="9088"/>
                    </a:lnTo>
                    <a:lnTo>
                      <a:pt x="6065" y="9549"/>
                    </a:lnTo>
                    <a:lnTo>
                      <a:pt x="6305" y="9770"/>
                    </a:lnTo>
                    <a:lnTo>
                      <a:pt x="6544" y="9973"/>
                    </a:lnTo>
                    <a:lnTo>
                      <a:pt x="6784" y="10120"/>
                    </a:lnTo>
                    <a:lnTo>
                      <a:pt x="6894" y="10175"/>
                    </a:lnTo>
                    <a:lnTo>
                      <a:pt x="7005" y="10231"/>
                    </a:lnTo>
                    <a:lnTo>
                      <a:pt x="7005" y="10231"/>
                    </a:lnTo>
                    <a:lnTo>
                      <a:pt x="6360" y="6839"/>
                    </a:lnTo>
                    <a:lnTo>
                      <a:pt x="6083" y="5254"/>
                    </a:lnTo>
                    <a:lnTo>
                      <a:pt x="5954" y="4498"/>
                    </a:lnTo>
                    <a:lnTo>
                      <a:pt x="5844" y="3779"/>
                    </a:lnTo>
                    <a:lnTo>
                      <a:pt x="5844" y="3576"/>
                    </a:lnTo>
                    <a:lnTo>
                      <a:pt x="5825" y="3410"/>
                    </a:lnTo>
                    <a:lnTo>
                      <a:pt x="5844" y="3244"/>
                    </a:lnTo>
                    <a:lnTo>
                      <a:pt x="5862" y="3097"/>
                    </a:lnTo>
                    <a:lnTo>
                      <a:pt x="5917" y="2839"/>
                    </a:lnTo>
                    <a:lnTo>
                      <a:pt x="5973" y="2599"/>
                    </a:lnTo>
                    <a:lnTo>
                      <a:pt x="6010" y="2360"/>
                    </a:lnTo>
                    <a:lnTo>
                      <a:pt x="6010" y="2249"/>
                    </a:lnTo>
                    <a:lnTo>
                      <a:pt x="5991" y="2120"/>
                    </a:lnTo>
                    <a:lnTo>
                      <a:pt x="5973" y="1991"/>
                    </a:lnTo>
                    <a:lnTo>
                      <a:pt x="5917" y="1862"/>
                    </a:lnTo>
                    <a:lnTo>
                      <a:pt x="5844" y="1696"/>
                    </a:lnTo>
                    <a:lnTo>
                      <a:pt x="5752" y="1549"/>
                    </a:lnTo>
                    <a:lnTo>
                      <a:pt x="5641" y="1364"/>
                    </a:lnTo>
                    <a:lnTo>
                      <a:pt x="5512" y="1217"/>
                    </a:lnTo>
                    <a:lnTo>
                      <a:pt x="5383" y="1051"/>
                    </a:lnTo>
                    <a:lnTo>
                      <a:pt x="5235" y="903"/>
                    </a:lnTo>
                    <a:lnTo>
                      <a:pt x="5088" y="756"/>
                    </a:lnTo>
                    <a:lnTo>
                      <a:pt x="4922" y="627"/>
                    </a:lnTo>
                    <a:lnTo>
                      <a:pt x="4775" y="516"/>
                    </a:lnTo>
                    <a:lnTo>
                      <a:pt x="4590" y="406"/>
                    </a:lnTo>
                    <a:lnTo>
                      <a:pt x="4424" y="295"/>
                    </a:lnTo>
                    <a:lnTo>
                      <a:pt x="4240" y="221"/>
                    </a:lnTo>
                    <a:lnTo>
                      <a:pt x="4056" y="148"/>
                    </a:lnTo>
                    <a:lnTo>
                      <a:pt x="3853" y="74"/>
                    </a:lnTo>
                    <a:lnTo>
                      <a:pt x="3669" y="37"/>
                    </a:ln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extrusionOk="0">
                    <a:moveTo>
                      <a:pt x="3392" y="167"/>
                    </a:moveTo>
                    <a:lnTo>
                      <a:pt x="3595" y="185"/>
                    </a:lnTo>
                    <a:lnTo>
                      <a:pt x="3779" y="204"/>
                    </a:lnTo>
                    <a:lnTo>
                      <a:pt x="3963" y="240"/>
                    </a:lnTo>
                    <a:lnTo>
                      <a:pt x="4148" y="296"/>
                    </a:lnTo>
                    <a:lnTo>
                      <a:pt x="4332" y="351"/>
                    </a:lnTo>
                    <a:lnTo>
                      <a:pt x="4498" y="443"/>
                    </a:lnTo>
                    <a:lnTo>
                      <a:pt x="4682" y="517"/>
                    </a:lnTo>
                    <a:lnTo>
                      <a:pt x="4848" y="628"/>
                    </a:lnTo>
                    <a:lnTo>
                      <a:pt x="4995" y="738"/>
                    </a:lnTo>
                    <a:lnTo>
                      <a:pt x="5161" y="849"/>
                    </a:lnTo>
                    <a:lnTo>
                      <a:pt x="5456" y="1107"/>
                    </a:lnTo>
                    <a:lnTo>
                      <a:pt x="5714" y="1402"/>
                    </a:lnTo>
                    <a:lnTo>
                      <a:pt x="5936" y="1734"/>
                    </a:lnTo>
                    <a:lnTo>
                      <a:pt x="6028" y="1881"/>
                    </a:lnTo>
                    <a:lnTo>
                      <a:pt x="6101" y="2047"/>
                    </a:lnTo>
                    <a:lnTo>
                      <a:pt x="6157" y="2176"/>
                    </a:lnTo>
                    <a:lnTo>
                      <a:pt x="6175" y="2305"/>
                    </a:lnTo>
                    <a:lnTo>
                      <a:pt x="6194" y="2434"/>
                    </a:lnTo>
                    <a:lnTo>
                      <a:pt x="6194" y="2545"/>
                    </a:lnTo>
                    <a:lnTo>
                      <a:pt x="6157" y="2784"/>
                    </a:lnTo>
                    <a:lnTo>
                      <a:pt x="6101" y="3024"/>
                    </a:lnTo>
                    <a:lnTo>
                      <a:pt x="6046" y="3282"/>
                    </a:lnTo>
                    <a:lnTo>
                      <a:pt x="6028" y="3429"/>
                    </a:lnTo>
                    <a:lnTo>
                      <a:pt x="6009" y="3595"/>
                    </a:lnTo>
                    <a:lnTo>
                      <a:pt x="6028" y="3761"/>
                    </a:lnTo>
                    <a:lnTo>
                      <a:pt x="6028" y="3964"/>
                    </a:lnTo>
                    <a:lnTo>
                      <a:pt x="6138" y="4683"/>
                    </a:lnTo>
                    <a:lnTo>
                      <a:pt x="6267" y="5439"/>
                    </a:lnTo>
                    <a:lnTo>
                      <a:pt x="6544" y="7024"/>
                    </a:lnTo>
                    <a:lnTo>
                      <a:pt x="7189" y="10416"/>
                    </a:lnTo>
                    <a:lnTo>
                      <a:pt x="7189" y="10416"/>
                    </a:lnTo>
                    <a:lnTo>
                      <a:pt x="7078" y="10360"/>
                    </a:lnTo>
                    <a:lnTo>
                      <a:pt x="6968" y="10305"/>
                    </a:lnTo>
                    <a:lnTo>
                      <a:pt x="6728" y="10158"/>
                    </a:lnTo>
                    <a:lnTo>
                      <a:pt x="6489" y="9955"/>
                    </a:lnTo>
                    <a:lnTo>
                      <a:pt x="6249" y="9734"/>
                    </a:lnTo>
                    <a:lnTo>
                      <a:pt x="5807" y="9273"/>
                    </a:lnTo>
                    <a:lnTo>
                      <a:pt x="5419" y="8867"/>
                    </a:lnTo>
                    <a:lnTo>
                      <a:pt x="5290" y="9070"/>
                    </a:lnTo>
                    <a:lnTo>
                      <a:pt x="5069" y="9402"/>
                    </a:lnTo>
                    <a:lnTo>
                      <a:pt x="4516" y="10213"/>
                    </a:lnTo>
                    <a:lnTo>
                      <a:pt x="4221" y="10637"/>
                    </a:lnTo>
                    <a:lnTo>
                      <a:pt x="4000" y="11024"/>
                    </a:lnTo>
                    <a:lnTo>
                      <a:pt x="3926" y="11190"/>
                    </a:lnTo>
                    <a:lnTo>
                      <a:pt x="3871" y="11319"/>
                    </a:lnTo>
                    <a:lnTo>
                      <a:pt x="3834" y="11430"/>
                    </a:lnTo>
                    <a:lnTo>
                      <a:pt x="3853" y="11503"/>
                    </a:lnTo>
                    <a:lnTo>
                      <a:pt x="3484" y="10803"/>
                    </a:lnTo>
                    <a:lnTo>
                      <a:pt x="2876" y="9641"/>
                    </a:lnTo>
                    <a:lnTo>
                      <a:pt x="2581" y="9033"/>
                    </a:lnTo>
                    <a:lnTo>
                      <a:pt x="2341" y="8517"/>
                    </a:lnTo>
                    <a:lnTo>
                      <a:pt x="2175" y="8130"/>
                    </a:lnTo>
                    <a:lnTo>
                      <a:pt x="2138" y="8019"/>
                    </a:lnTo>
                    <a:lnTo>
                      <a:pt x="2138" y="7964"/>
                    </a:lnTo>
                    <a:lnTo>
                      <a:pt x="1659" y="8554"/>
                    </a:lnTo>
                    <a:lnTo>
                      <a:pt x="1180" y="9144"/>
                    </a:lnTo>
                    <a:lnTo>
                      <a:pt x="682" y="9715"/>
                    </a:lnTo>
                    <a:lnTo>
                      <a:pt x="184" y="10287"/>
                    </a:lnTo>
                    <a:lnTo>
                      <a:pt x="221" y="9881"/>
                    </a:lnTo>
                    <a:lnTo>
                      <a:pt x="295" y="9476"/>
                    </a:lnTo>
                    <a:lnTo>
                      <a:pt x="387" y="9052"/>
                    </a:lnTo>
                    <a:lnTo>
                      <a:pt x="479" y="8628"/>
                    </a:lnTo>
                    <a:lnTo>
                      <a:pt x="719" y="7743"/>
                    </a:lnTo>
                    <a:lnTo>
                      <a:pt x="995" y="6840"/>
                    </a:lnTo>
                    <a:lnTo>
                      <a:pt x="1290" y="5936"/>
                    </a:lnTo>
                    <a:lnTo>
                      <a:pt x="1548" y="5052"/>
                    </a:lnTo>
                    <a:lnTo>
                      <a:pt x="1788" y="4204"/>
                    </a:lnTo>
                    <a:lnTo>
                      <a:pt x="1880" y="3798"/>
                    </a:lnTo>
                    <a:lnTo>
                      <a:pt x="1954" y="3411"/>
                    </a:lnTo>
                    <a:lnTo>
                      <a:pt x="1991" y="3116"/>
                    </a:lnTo>
                    <a:lnTo>
                      <a:pt x="1991" y="2840"/>
                    </a:lnTo>
                    <a:lnTo>
                      <a:pt x="1991" y="2563"/>
                    </a:lnTo>
                    <a:lnTo>
                      <a:pt x="1972" y="2287"/>
                    </a:lnTo>
                    <a:lnTo>
                      <a:pt x="1936" y="1752"/>
                    </a:lnTo>
                    <a:lnTo>
                      <a:pt x="1936" y="1512"/>
                    </a:lnTo>
                    <a:lnTo>
                      <a:pt x="1936" y="1273"/>
                    </a:lnTo>
                    <a:lnTo>
                      <a:pt x="1972" y="1070"/>
                    </a:lnTo>
                    <a:lnTo>
                      <a:pt x="2009" y="867"/>
                    </a:lnTo>
                    <a:lnTo>
                      <a:pt x="2101" y="683"/>
                    </a:lnTo>
                    <a:lnTo>
                      <a:pt x="2157" y="609"/>
                    </a:lnTo>
                    <a:lnTo>
                      <a:pt x="2230" y="535"/>
                    </a:lnTo>
                    <a:lnTo>
                      <a:pt x="2304" y="462"/>
                    </a:lnTo>
                    <a:lnTo>
                      <a:pt x="2396" y="406"/>
                    </a:lnTo>
                    <a:lnTo>
                      <a:pt x="2507" y="351"/>
                    </a:lnTo>
                    <a:lnTo>
                      <a:pt x="2618" y="296"/>
                    </a:lnTo>
                    <a:lnTo>
                      <a:pt x="2747" y="259"/>
                    </a:lnTo>
                    <a:lnTo>
                      <a:pt x="2894" y="222"/>
                    </a:lnTo>
                    <a:lnTo>
                      <a:pt x="3244" y="185"/>
                    </a:lnTo>
                    <a:lnTo>
                      <a:pt x="3392" y="167"/>
                    </a:lnTo>
                    <a:close/>
                    <a:moveTo>
                      <a:pt x="3244" y="1"/>
                    </a:move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2570800" y="2416925"/>
                <a:ext cx="1751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38" fill="none" extrusionOk="0">
                    <a:moveTo>
                      <a:pt x="3208" y="1"/>
                    </a:moveTo>
                    <a:lnTo>
                      <a:pt x="3208" y="1"/>
                    </a:lnTo>
                    <a:lnTo>
                      <a:pt x="3411" y="19"/>
                    </a:lnTo>
                    <a:lnTo>
                      <a:pt x="3595" y="38"/>
                    </a:lnTo>
                    <a:lnTo>
                      <a:pt x="3779" y="74"/>
                    </a:lnTo>
                    <a:lnTo>
                      <a:pt x="3964" y="130"/>
                    </a:lnTo>
                    <a:lnTo>
                      <a:pt x="4148" y="185"/>
                    </a:lnTo>
                    <a:lnTo>
                      <a:pt x="4314" y="277"/>
                    </a:lnTo>
                    <a:lnTo>
                      <a:pt x="4498" y="351"/>
                    </a:lnTo>
                    <a:lnTo>
                      <a:pt x="4664" y="462"/>
                    </a:lnTo>
                    <a:lnTo>
                      <a:pt x="4811" y="572"/>
                    </a:lnTo>
                    <a:lnTo>
                      <a:pt x="4977" y="683"/>
                    </a:lnTo>
                    <a:lnTo>
                      <a:pt x="5272" y="941"/>
                    </a:lnTo>
                    <a:lnTo>
                      <a:pt x="5530" y="1236"/>
                    </a:lnTo>
                    <a:lnTo>
                      <a:pt x="5752" y="1568"/>
                    </a:lnTo>
                    <a:lnTo>
                      <a:pt x="5752" y="1568"/>
                    </a:lnTo>
                    <a:lnTo>
                      <a:pt x="5844" y="1715"/>
                    </a:lnTo>
                    <a:lnTo>
                      <a:pt x="5917" y="1881"/>
                    </a:lnTo>
                    <a:lnTo>
                      <a:pt x="5973" y="2010"/>
                    </a:lnTo>
                    <a:lnTo>
                      <a:pt x="5991" y="2139"/>
                    </a:lnTo>
                    <a:lnTo>
                      <a:pt x="6010" y="2268"/>
                    </a:lnTo>
                    <a:lnTo>
                      <a:pt x="6010" y="2379"/>
                    </a:lnTo>
                    <a:lnTo>
                      <a:pt x="5973" y="2618"/>
                    </a:lnTo>
                    <a:lnTo>
                      <a:pt x="5917" y="2858"/>
                    </a:lnTo>
                    <a:lnTo>
                      <a:pt x="5862" y="3116"/>
                    </a:lnTo>
                    <a:lnTo>
                      <a:pt x="5844" y="3263"/>
                    </a:lnTo>
                    <a:lnTo>
                      <a:pt x="5825" y="3429"/>
                    </a:lnTo>
                    <a:lnTo>
                      <a:pt x="5844" y="3595"/>
                    </a:lnTo>
                    <a:lnTo>
                      <a:pt x="5844" y="3798"/>
                    </a:lnTo>
                    <a:lnTo>
                      <a:pt x="5844" y="3798"/>
                    </a:lnTo>
                    <a:lnTo>
                      <a:pt x="5954" y="4517"/>
                    </a:lnTo>
                    <a:lnTo>
                      <a:pt x="6083" y="5273"/>
                    </a:lnTo>
                    <a:lnTo>
                      <a:pt x="6360" y="6858"/>
                    </a:lnTo>
                    <a:lnTo>
                      <a:pt x="7005" y="10250"/>
                    </a:lnTo>
                    <a:lnTo>
                      <a:pt x="7005" y="10250"/>
                    </a:lnTo>
                    <a:lnTo>
                      <a:pt x="6894" y="10194"/>
                    </a:lnTo>
                    <a:lnTo>
                      <a:pt x="6784" y="10139"/>
                    </a:lnTo>
                    <a:lnTo>
                      <a:pt x="6544" y="9992"/>
                    </a:lnTo>
                    <a:lnTo>
                      <a:pt x="6305" y="9789"/>
                    </a:lnTo>
                    <a:lnTo>
                      <a:pt x="6065" y="9568"/>
                    </a:lnTo>
                    <a:lnTo>
                      <a:pt x="5623" y="9107"/>
                    </a:lnTo>
                    <a:lnTo>
                      <a:pt x="5235" y="8701"/>
                    </a:lnTo>
                    <a:lnTo>
                      <a:pt x="5235" y="8701"/>
                    </a:lnTo>
                    <a:lnTo>
                      <a:pt x="5106" y="8904"/>
                    </a:lnTo>
                    <a:lnTo>
                      <a:pt x="4885" y="9236"/>
                    </a:lnTo>
                    <a:lnTo>
                      <a:pt x="4332" y="10047"/>
                    </a:lnTo>
                    <a:lnTo>
                      <a:pt x="4037" y="10471"/>
                    </a:lnTo>
                    <a:lnTo>
                      <a:pt x="3816" y="10858"/>
                    </a:lnTo>
                    <a:lnTo>
                      <a:pt x="3742" y="11024"/>
                    </a:lnTo>
                    <a:lnTo>
                      <a:pt x="3687" y="11153"/>
                    </a:lnTo>
                    <a:lnTo>
                      <a:pt x="3650" y="11264"/>
                    </a:lnTo>
                    <a:lnTo>
                      <a:pt x="3669" y="11337"/>
                    </a:lnTo>
                    <a:lnTo>
                      <a:pt x="3669" y="11337"/>
                    </a:lnTo>
                    <a:lnTo>
                      <a:pt x="3300" y="10637"/>
                    </a:lnTo>
                    <a:lnTo>
                      <a:pt x="2692" y="9475"/>
                    </a:lnTo>
                    <a:lnTo>
                      <a:pt x="2397" y="8867"/>
                    </a:lnTo>
                    <a:lnTo>
                      <a:pt x="2157" y="8351"/>
                    </a:lnTo>
                    <a:lnTo>
                      <a:pt x="1991" y="7964"/>
                    </a:lnTo>
                    <a:lnTo>
                      <a:pt x="1954" y="7853"/>
                    </a:lnTo>
                    <a:lnTo>
                      <a:pt x="1954" y="7798"/>
                    </a:lnTo>
                    <a:lnTo>
                      <a:pt x="1954" y="7798"/>
                    </a:lnTo>
                    <a:lnTo>
                      <a:pt x="1475" y="8388"/>
                    </a:lnTo>
                    <a:lnTo>
                      <a:pt x="996" y="8978"/>
                    </a:lnTo>
                    <a:lnTo>
                      <a:pt x="498" y="9549"/>
                    </a:lnTo>
                    <a:lnTo>
                      <a:pt x="0" y="10121"/>
                    </a:lnTo>
                    <a:lnTo>
                      <a:pt x="0" y="10121"/>
                    </a:lnTo>
                    <a:lnTo>
                      <a:pt x="37" y="9715"/>
                    </a:lnTo>
                    <a:lnTo>
                      <a:pt x="111" y="9310"/>
                    </a:lnTo>
                    <a:lnTo>
                      <a:pt x="203" y="8886"/>
                    </a:lnTo>
                    <a:lnTo>
                      <a:pt x="295" y="8462"/>
                    </a:lnTo>
                    <a:lnTo>
                      <a:pt x="535" y="7577"/>
                    </a:lnTo>
                    <a:lnTo>
                      <a:pt x="811" y="6674"/>
                    </a:lnTo>
                    <a:lnTo>
                      <a:pt x="1106" y="5770"/>
                    </a:lnTo>
                    <a:lnTo>
                      <a:pt x="1364" y="4886"/>
                    </a:lnTo>
                    <a:lnTo>
                      <a:pt x="1604" y="4038"/>
                    </a:lnTo>
                    <a:lnTo>
                      <a:pt x="1696" y="3632"/>
                    </a:lnTo>
                    <a:lnTo>
                      <a:pt x="1770" y="3245"/>
                    </a:lnTo>
                    <a:lnTo>
                      <a:pt x="1770" y="3245"/>
                    </a:lnTo>
                    <a:lnTo>
                      <a:pt x="1807" y="2950"/>
                    </a:lnTo>
                    <a:lnTo>
                      <a:pt x="1807" y="2674"/>
                    </a:lnTo>
                    <a:lnTo>
                      <a:pt x="1807" y="2397"/>
                    </a:lnTo>
                    <a:lnTo>
                      <a:pt x="1788" y="2121"/>
                    </a:lnTo>
                    <a:lnTo>
                      <a:pt x="1752" y="1586"/>
                    </a:lnTo>
                    <a:lnTo>
                      <a:pt x="1752" y="1346"/>
                    </a:lnTo>
                    <a:lnTo>
                      <a:pt x="1752" y="1107"/>
                    </a:lnTo>
                    <a:lnTo>
                      <a:pt x="1788" y="904"/>
                    </a:lnTo>
                    <a:lnTo>
                      <a:pt x="1825" y="701"/>
                    </a:lnTo>
                    <a:lnTo>
                      <a:pt x="1917" y="517"/>
                    </a:lnTo>
                    <a:lnTo>
                      <a:pt x="1973" y="443"/>
                    </a:lnTo>
                    <a:lnTo>
                      <a:pt x="2046" y="369"/>
                    </a:lnTo>
                    <a:lnTo>
                      <a:pt x="2120" y="296"/>
                    </a:lnTo>
                    <a:lnTo>
                      <a:pt x="2212" y="240"/>
                    </a:lnTo>
                    <a:lnTo>
                      <a:pt x="2323" y="185"/>
                    </a:lnTo>
                    <a:lnTo>
                      <a:pt x="2434" y="130"/>
                    </a:lnTo>
                    <a:lnTo>
                      <a:pt x="2563" y="93"/>
                    </a:lnTo>
                    <a:lnTo>
                      <a:pt x="2710" y="56"/>
                    </a:lnTo>
                    <a:lnTo>
                      <a:pt x="3060" y="19"/>
                    </a:lnTo>
                    <a:lnTo>
                      <a:pt x="3060" y="19"/>
                    </a:lnTo>
                    <a:lnTo>
                      <a:pt x="320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fill="none" extrusionOk="0">
                    <a:moveTo>
                      <a:pt x="3392" y="1"/>
                    </a:moveTo>
                    <a:lnTo>
                      <a:pt x="3392" y="1"/>
                    </a:lnTo>
                    <a:lnTo>
                      <a:pt x="3244" y="1"/>
                    </a:lnTo>
                    <a:lnTo>
                      <a:pt x="3244" y="1"/>
                    </a:ln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152" y="10582"/>
                    </a:lnTo>
                    <a:lnTo>
                      <a:pt x="7189" y="10582"/>
                    </a:lnTo>
                    <a:lnTo>
                      <a:pt x="7189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lnTo>
                      <a:pt x="3392" y="1"/>
                    </a:lnTo>
                    <a:lnTo>
                      <a:pt x="33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537150" y="2452875"/>
                <a:ext cx="24980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9992" h="3337" extrusionOk="0">
                    <a:moveTo>
                      <a:pt x="3356" y="1"/>
                    </a:moveTo>
                    <a:lnTo>
                      <a:pt x="3005" y="19"/>
                    </a:lnTo>
                    <a:lnTo>
                      <a:pt x="2674" y="56"/>
                    </a:lnTo>
                    <a:lnTo>
                      <a:pt x="2360" y="148"/>
                    </a:lnTo>
                    <a:lnTo>
                      <a:pt x="2047" y="259"/>
                    </a:lnTo>
                    <a:lnTo>
                      <a:pt x="1752" y="406"/>
                    </a:lnTo>
                    <a:lnTo>
                      <a:pt x="1475" y="572"/>
                    </a:lnTo>
                    <a:lnTo>
                      <a:pt x="1217" y="756"/>
                    </a:lnTo>
                    <a:lnTo>
                      <a:pt x="978" y="978"/>
                    </a:lnTo>
                    <a:lnTo>
                      <a:pt x="775" y="1217"/>
                    </a:lnTo>
                    <a:lnTo>
                      <a:pt x="572" y="1475"/>
                    </a:lnTo>
                    <a:lnTo>
                      <a:pt x="406" y="1752"/>
                    </a:lnTo>
                    <a:lnTo>
                      <a:pt x="259" y="2028"/>
                    </a:lnTo>
                    <a:lnTo>
                      <a:pt x="148" y="2342"/>
                    </a:lnTo>
                    <a:lnTo>
                      <a:pt x="74" y="2673"/>
                    </a:lnTo>
                    <a:lnTo>
                      <a:pt x="19" y="3005"/>
                    </a:lnTo>
                    <a:lnTo>
                      <a:pt x="1" y="3337"/>
                    </a:lnTo>
                    <a:lnTo>
                      <a:pt x="9992" y="3337"/>
                    </a:lnTo>
                    <a:lnTo>
                      <a:pt x="9973" y="3005"/>
                    </a:lnTo>
                    <a:lnTo>
                      <a:pt x="9918" y="2673"/>
                    </a:lnTo>
                    <a:lnTo>
                      <a:pt x="9844" y="2342"/>
                    </a:lnTo>
                    <a:lnTo>
                      <a:pt x="9734" y="2028"/>
                    </a:lnTo>
                    <a:lnTo>
                      <a:pt x="9586" y="1752"/>
                    </a:lnTo>
                    <a:lnTo>
                      <a:pt x="9420" y="1475"/>
                    </a:lnTo>
                    <a:lnTo>
                      <a:pt x="9236" y="1217"/>
                    </a:lnTo>
                    <a:lnTo>
                      <a:pt x="9015" y="978"/>
                    </a:lnTo>
                    <a:lnTo>
                      <a:pt x="8775" y="756"/>
                    </a:lnTo>
                    <a:lnTo>
                      <a:pt x="8517" y="572"/>
                    </a:lnTo>
                    <a:lnTo>
                      <a:pt x="8240" y="406"/>
                    </a:lnTo>
                    <a:lnTo>
                      <a:pt x="7945" y="259"/>
                    </a:lnTo>
                    <a:lnTo>
                      <a:pt x="7651" y="148"/>
                    </a:lnTo>
                    <a:lnTo>
                      <a:pt x="7319" y="56"/>
                    </a:lnTo>
                    <a:lnTo>
                      <a:pt x="6987" y="19"/>
                    </a:lnTo>
                    <a:lnTo>
                      <a:pt x="6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534400" y="2449650"/>
                <a:ext cx="25577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10231" h="3596" extrusionOk="0">
                    <a:moveTo>
                      <a:pt x="6765" y="240"/>
                    </a:moveTo>
                    <a:lnTo>
                      <a:pt x="7079" y="259"/>
                    </a:lnTo>
                    <a:lnTo>
                      <a:pt x="7392" y="314"/>
                    </a:lnTo>
                    <a:lnTo>
                      <a:pt x="7705" y="388"/>
                    </a:lnTo>
                    <a:lnTo>
                      <a:pt x="7982" y="480"/>
                    </a:lnTo>
                    <a:lnTo>
                      <a:pt x="8258" y="609"/>
                    </a:lnTo>
                    <a:lnTo>
                      <a:pt x="8516" y="775"/>
                    </a:lnTo>
                    <a:lnTo>
                      <a:pt x="8774" y="941"/>
                    </a:lnTo>
                    <a:lnTo>
                      <a:pt x="8996" y="1143"/>
                    </a:lnTo>
                    <a:lnTo>
                      <a:pt x="9198" y="1365"/>
                    </a:lnTo>
                    <a:lnTo>
                      <a:pt x="9383" y="1604"/>
                    </a:lnTo>
                    <a:lnTo>
                      <a:pt x="9549" y="1862"/>
                    </a:lnTo>
                    <a:lnTo>
                      <a:pt x="9696" y="2139"/>
                    </a:lnTo>
                    <a:lnTo>
                      <a:pt x="9807" y="2415"/>
                    </a:lnTo>
                    <a:lnTo>
                      <a:pt x="9899" y="2710"/>
                    </a:lnTo>
                    <a:lnTo>
                      <a:pt x="9954" y="3024"/>
                    </a:lnTo>
                    <a:lnTo>
                      <a:pt x="9973" y="3355"/>
                    </a:lnTo>
                    <a:lnTo>
                      <a:pt x="240" y="3355"/>
                    </a:lnTo>
                    <a:lnTo>
                      <a:pt x="258" y="3024"/>
                    </a:lnTo>
                    <a:lnTo>
                      <a:pt x="314" y="2710"/>
                    </a:lnTo>
                    <a:lnTo>
                      <a:pt x="406" y="2415"/>
                    </a:lnTo>
                    <a:lnTo>
                      <a:pt x="516" y="2139"/>
                    </a:lnTo>
                    <a:lnTo>
                      <a:pt x="664" y="1862"/>
                    </a:lnTo>
                    <a:lnTo>
                      <a:pt x="830" y="1604"/>
                    </a:lnTo>
                    <a:lnTo>
                      <a:pt x="1014" y="1365"/>
                    </a:lnTo>
                    <a:lnTo>
                      <a:pt x="1217" y="1143"/>
                    </a:lnTo>
                    <a:lnTo>
                      <a:pt x="1438" y="941"/>
                    </a:lnTo>
                    <a:lnTo>
                      <a:pt x="1696" y="775"/>
                    </a:lnTo>
                    <a:lnTo>
                      <a:pt x="1954" y="609"/>
                    </a:lnTo>
                    <a:lnTo>
                      <a:pt x="2231" y="480"/>
                    </a:lnTo>
                    <a:lnTo>
                      <a:pt x="2526" y="388"/>
                    </a:lnTo>
                    <a:lnTo>
                      <a:pt x="2820" y="314"/>
                    </a:lnTo>
                    <a:lnTo>
                      <a:pt x="3134" y="259"/>
                    </a:lnTo>
                    <a:lnTo>
                      <a:pt x="3466" y="240"/>
                    </a:lnTo>
                    <a:close/>
                    <a:moveTo>
                      <a:pt x="3466" y="1"/>
                    </a:moveTo>
                    <a:lnTo>
                      <a:pt x="3097" y="19"/>
                    </a:lnTo>
                    <a:lnTo>
                      <a:pt x="2765" y="74"/>
                    </a:lnTo>
                    <a:lnTo>
                      <a:pt x="2433" y="166"/>
                    </a:lnTo>
                    <a:lnTo>
                      <a:pt x="2102" y="277"/>
                    </a:lnTo>
                    <a:lnTo>
                      <a:pt x="1807" y="424"/>
                    </a:lnTo>
                    <a:lnTo>
                      <a:pt x="1530" y="590"/>
                    </a:lnTo>
                    <a:lnTo>
                      <a:pt x="1254" y="793"/>
                    </a:lnTo>
                    <a:lnTo>
                      <a:pt x="1014" y="1014"/>
                    </a:lnTo>
                    <a:lnTo>
                      <a:pt x="793" y="1272"/>
                    </a:lnTo>
                    <a:lnTo>
                      <a:pt x="590" y="1530"/>
                    </a:lnTo>
                    <a:lnTo>
                      <a:pt x="406" y="1825"/>
                    </a:lnTo>
                    <a:lnTo>
                      <a:pt x="258" y="2120"/>
                    </a:lnTo>
                    <a:lnTo>
                      <a:pt x="148" y="2434"/>
                    </a:lnTo>
                    <a:lnTo>
                      <a:pt x="55" y="2766"/>
                    </a:lnTo>
                    <a:lnTo>
                      <a:pt x="19" y="3116"/>
                    </a:lnTo>
                    <a:lnTo>
                      <a:pt x="0" y="3466"/>
                    </a:lnTo>
                    <a:lnTo>
                      <a:pt x="0" y="3595"/>
                    </a:lnTo>
                    <a:lnTo>
                      <a:pt x="10231" y="3595"/>
                    </a:lnTo>
                    <a:lnTo>
                      <a:pt x="10231" y="3466"/>
                    </a:lnTo>
                    <a:lnTo>
                      <a:pt x="10212" y="3116"/>
                    </a:lnTo>
                    <a:lnTo>
                      <a:pt x="10157" y="2766"/>
                    </a:lnTo>
                    <a:lnTo>
                      <a:pt x="10065" y="2434"/>
                    </a:lnTo>
                    <a:lnTo>
                      <a:pt x="9954" y="2120"/>
                    </a:lnTo>
                    <a:lnTo>
                      <a:pt x="9807" y="1825"/>
                    </a:lnTo>
                    <a:lnTo>
                      <a:pt x="9622" y="1530"/>
                    </a:lnTo>
                    <a:lnTo>
                      <a:pt x="9438" y="1272"/>
                    </a:lnTo>
                    <a:lnTo>
                      <a:pt x="9217" y="1014"/>
                    </a:lnTo>
                    <a:lnTo>
                      <a:pt x="8959" y="793"/>
                    </a:lnTo>
                    <a:lnTo>
                      <a:pt x="8701" y="590"/>
                    </a:lnTo>
                    <a:lnTo>
                      <a:pt x="8406" y="424"/>
                    </a:lnTo>
                    <a:lnTo>
                      <a:pt x="8111" y="277"/>
                    </a:lnTo>
                    <a:lnTo>
                      <a:pt x="7797" y="166"/>
                    </a:lnTo>
                    <a:lnTo>
                      <a:pt x="7466" y="74"/>
                    </a:lnTo>
                    <a:lnTo>
                      <a:pt x="7115" y="19"/>
                    </a:lnTo>
                    <a:lnTo>
                      <a:pt x="67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471250" y="1745025"/>
                <a:ext cx="374225" cy="720775"/>
              </a:xfrm>
              <a:custGeom>
                <a:avLst/>
                <a:gdLst/>
                <a:ahLst/>
                <a:cxnLst/>
                <a:rect l="l" t="t" r="r" b="b"/>
                <a:pathLst>
                  <a:path w="14969" h="28831" extrusionOk="0">
                    <a:moveTo>
                      <a:pt x="7208" y="1"/>
                    </a:moveTo>
                    <a:lnTo>
                      <a:pt x="6895" y="351"/>
                    </a:lnTo>
                    <a:lnTo>
                      <a:pt x="6545" y="757"/>
                    </a:lnTo>
                    <a:lnTo>
                      <a:pt x="6084" y="1310"/>
                    </a:lnTo>
                    <a:lnTo>
                      <a:pt x="5531" y="2010"/>
                    </a:lnTo>
                    <a:lnTo>
                      <a:pt x="4922" y="2840"/>
                    </a:lnTo>
                    <a:lnTo>
                      <a:pt x="4277" y="3798"/>
                    </a:lnTo>
                    <a:lnTo>
                      <a:pt x="3946" y="4314"/>
                    </a:lnTo>
                    <a:lnTo>
                      <a:pt x="3614" y="4867"/>
                    </a:lnTo>
                    <a:lnTo>
                      <a:pt x="3263" y="5439"/>
                    </a:lnTo>
                    <a:lnTo>
                      <a:pt x="2932" y="6047"/>
                    </a:lnTo>
                    <a:lnTo>
                      <a:pt x="2600" y="6674"/>
                    </a:lnTo>
                    <a:lnTo>
                      <a:pt x="2287" y="7319"/>
                    </a:lnTo>
                    <a:lnTo>
                      <a:pt x="1973" y="8001"/>
                    </a:lnTo>
                    <a:lnTo>
                      <a:pt x="1678" y="8701"/>
                    </a:lnTo>
                    <a:lnTo>
                      <a:pt x="1402" y="9420"/>
                    </a:lnTo>
                    <a:lnTo>
                      <a:pt x="1125" y="10139"/>
                    </a:lnTo>
                    <a:lnTo>
                      <a:pt x="886" y="10895"/>
                    </a:lnTo>
                    <a:lnTo>
                      <a:pt x="664" y="11669"/>
                    </a:lnTo>
                    <a:lnTo>
                      <a:pt x="480" y="12462"/>
                    </a:lnTo>
                    <a:lnTo>
                      <a:pt x="314" y="13273"/>
                    </a:lnTo>
                    <a:lnTo>
                      <a:pt x="185" y="14084"/>
                    </a:lnTo>
                    <a:lnTo>
                      <a:pt x="93" y="14914"/>
                    </a:lnTo>
                    <a:lnTo>
                      <a:pt x="38" y="15761"/>
                    </a:lnTo>
                    <a:lnTo>
                      <a:pt x="1" y="16609"/>
                    </a:lnTo>
                    <a:lnTo>
                      <a:pt x="19" y="17513"/>
                    </a:lnTo>
                    <a:lnTo>
                      <a:pt x="75" y="18397"/>
                    </a:lnTo>
                    <a:lnTo>
                      <a:pt x="148" y="19282"/>
                    </a:lnTo>
                    <a:lnTo>
                      <a:pt x="259" y="20130"/>
                    </a:lnTo>
                    <a:lnTo>
                      <a:pt x="406" y="20978"/>
                    </a:lnTo>
                    <a:lnTo>
                      <a:pt x="554" y="21808"/>
                    </a:lnTo>
                    <a:lnTo>
                      <a:pt x="738" y="22600"/>
                    </a:lnTo>
                    <a:lnTo>
                      <a:pt x="941" y="23393"/>
                    </a:lnTo>
                    <a:lnTo>
                      <a:pt x="1162" y="24167"/>
                    </a:lnTo>
                    <a:lnTo>
                      <a:pt x="1402" y="24904"/>
                    </a:lnTo>
                    <a:lnTo>
                      <a:pt x="1660" y="25623"/>
                    </a:lnTo>
                    <a:lnTo>
                      <a:pt x="1918" y="26324"/>
                    </a:lnTo>
                    <a:lnTo>
                      <a:pt x="2194" y="26987"/>
                    </a:lnTo>
                    <a:lnTo>
                      <a:pt x="2471" y="27633"/>
                    </a:lnTo>
                    <a:lnTo>
                      <a:pt x="2766" y="28241"/>
                    </a:lnTo>
                    <a:lnTo>
                      <a:pt x="3061" y="28831"/>
                    </a:lnTo>
                    <a:lnTo>
                      <a:pt x="12388" y="28831"/>
                    </a:lnTo>
                    <a:lnTo>
                      <a:pt x="12683" y="28241"/>
                    </a:lnTo>
                    <a:lnTo>
                      <a:pt x="12959" y="27633"/>
                    </a:lnTo>
                    <a:lnTo>
                      <a:pt x="13217" y="26987"/>
                    </a:lnTo>
                    <a:lnTo>
                      <a:pt x="13457" y="26324"/>
                    </a:lnTo>
                    <a:lnTo>
                      <a:pt x="13697" y="25623"/>
                    </a:lnTo>
                    <a:lnTo>
                      <a:pt x="13899" y="24904"/>
                    </a:lnTo>
                    <a:lnTo>
                      <a:pt x="14102" y="24167"/>
                    </a:lnTo>
                    <a:lnTo>
                      <a:pt x="14268" y="23393"/>
                    </a:lnTo>
                    <a:lnTo>
                      <a:pt x="14434" y="22600"/>
                    </a:lnTo>
                    <a:lnTo>
                      <a:pt x="14563" y="21808"/>
                    </a:lnTo>
                    <a:lnTo>
                      <a:pt x="14692" y="20978"/>
                    </a:lnTo>
                    <a:lnTo>
                      <a:pt x="14784" y="20130"/>
                    </a:lnTo>
                    <a:lnTo>
                      <a:pt x="14858" y="19282"/>
                    </a:lnTo>
                    <a:lnTo>
                      <a:pt x="14913" y="18397"/>
                    </a:lnTo>
                    <a:lnTo>
                      <a:pt x="14950" y="17513"/>
                    </a:lnTo>
                    <a:lnTo>
                      <a:pt x="14969" y="16609"/>
                    </a:lnTo>
                    <a:lnTo>
                      <a:pt x="14950" y="16185"/>
                    </a:lnTo>
                    <a:lnTo>
                      <a:pt x="14932" y="15761"/>
                    </a:lnTo>
                    <a:lnTo>
                      <a:pt x="14876" y="14914"/>
                    </a:lnTo>
                    <a:lnTo>
                      <a:pt x="14766" y="14084"/>
                    </a:lnTo>
                    <a:lnTo>
                      <a:pt x="14637" y="13273"/>
                    </a:lnTo>
                    <a:lnTo>
                      <a:pt x="14452" y="12462"/>
                    </a:lnTo>
                    <a:lnTo>
                      <a:pt x="14250" y="11669"/>
                    </a:lnTo>
                    <a:lnTo>
                      <a:pt x="14010" y="10895"/>
                    </a:lnTo>
                    <a:lnTo>
                      <a:pt x="13752" y="10139"/>
                    </a:lnTo>
                    <a:lnTo>
                      <a:pt x="13457" y="9420"/>
                    </a:lnTo>
                    <a:lnTo>
                      <a:pt x="13162" y="8701"/>
                    </a:lnTo>
                    <a:lnTo>
                      <a:pt x="12849" y="8001"/>
                    </a:lnTo>
                    <a:lnTo>
                      <a:pt x="12499" y="7319"/>
                    </a:lnTo>
                    <a:lnTo>
                      <a:pt x="12167" y="6674"/>
                    </a:lnTo>
                    <a:lnTo>
                      <a:pt x="11798" y="6047"/>
                    </a:lnTo>
                    <a:lnTo>
                      <a:pt x="11448" y="5439"/>
                    </a:lnTo>
                    <a:lnTo>
                      <a:pt x="11079" y="4867"/>
                    </a:lnTo>
                    <a:lnTo>
                      <a:pt x="10711" y="4314"/>
                    </a:lnTo>
                    <a:lnTo>
                      <a:pt x="10360" y="3798"/>
                    </a:lnTo>
                    <a:lnTo>
                      <a:pt x="10010" y="3301"/>
                    </a:lnTo>
                    <a:lnTo>
                      <a:pt x="9660" y="2840"/>
                    </a:lnTo>
                    <a:lnTo>
                      <a:pt x="8996" y="2010"/>
                    </a:lnTo>
                    <a:lnTo>
                      <a:pt x="8406" y="1310"/>
                    </a:lnTo>
                    <a:lnTo>
                      <a:pt x="7909" y="757"/>
                    </a:lnTo>
                    <a:lnTo>
                      <a:pt x="7540" y="351"/>
                    </a:lnTo>
                    <a:lnTo>
                      <a:pt x="72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468500" y="1740900"/>
                <a:ext cx="379750" cy="727675"/>
              </a:xfrm>
              <a:custGeom>
                <a:avLst/>
                <a:gdLst/>
                <a:ahLst/>
                <a:cxnLst/>
                <a:rect l="l" t="t" r="r" b="b"/>
                <a:pathLst>
                  <a:path w="15190" h="29107" extrusionOk="0">
                    <a:moveTo>
                      <a:pt x="7318" y="350"/>
                    </a:moveTo>
                    <a:lnTo>
                      <a:pt x="7539" y="571"/>
                    </a:lnTo>
                    <a:lnTo>
                      <a:pt x="7890" y="940"/>
                    </a:lnTo>
                    <a:lnTo>
                      <a:pt x="8332" y="1456"/>
                    </a:lnTo>
                    <a:lnTo>
                      <a:pt x="8867" y="2083"/>
                    </a:lnTo>
                    <a:lnTo>
                      <a:pt x="9456" y="2820"/>
                    </a:lnTo>
                    <a:lnTo>
                      <a:pt x="10102" y="3687"/>
                    </a:lnTo>
                    <a:lnTo>
                      <a:pt x="10433" y="4148"/>
                    </a:lnTo>
                    <a:lnTo>
                      <a:pt x="10765" y="4645"/>
                    </a:lnTo>
                    <a:lnTo>
                      <a:pt x="11115" y="5161"/>
                    </a:lnTo>
                    <a:lnTo>
                      <a:pt x="11447" y="5696"/>
                    </a:lnTo>
                    <a:lnTo>
                      <a:pt x="11779" y="6267"/>
                    </a:lnTo>
                    <a:lnTo>
                      <a:pt x="12111" y="6839"/>
                    </a:lnTo>
                    <a:lnTo>
                      <a:pt x="12443" y="7447"/>
                    </a:lnTo>
                    <a:lnTo>
                      <a:pt x="12756" y="8074"/>
                    </a:lnTo>
                    <a:lnTo>
                      <a:pt x="13069" y="8719"/>
                    </a:lnTo>
                    <a:lnTo>
                      <a:pt x="13346" y="9383"/>
                    </a:lnTo>
                    <a:lnTo>
                      <a:pt x="13622" y="10046"/>
                    </a:lnTo>
                    <a:lnTo>
                      <a:pt x="13880" y="10747"/>
                    </a:lnTo>
                    <a:lnTo>
                      <a:pt x="14102" y="11466"/>
                    </a:lnTo>
                    <a:lnTo>
                      <a:pt x="14323" y="12184"/>
                    </a:lnTo>
                    <a:lnTo>
                      <a:pt x="14507" y="12922"/>
                    </a:lnTo>
                    <a:lnTo>
                      <a:pt x="14655" y="13678"/>
                    </a:lnTo>
                    <a:lnTo>
                      <a:pt x="14784" y="14433"/>
                    </a:lnTo>
                    <a:lnTo>
                      <a:pt x="14876" y="15208"/>
                    </a:lnTo>
                    <a:lnTo>
                      <a:pt x="14931" y="15982"/>
                    </a:lnTo>
                    <a:lnTo>
                      <a:pt x="14950" y="16774"/>
                    </a:lnTo>
                    <a:lnTo>
                      <a:pt x="14931" y="17641"/>
                    </a:lnTo>
                    <a:lnTo>
                      <a:pt x="14913" y="18489"/>
                    </a:lnTo>
                    <a:lnTo>
                      <a:pt x="14857" y="19318"/>
                    </a:lnTo>
                    <a:lnTo>
                      <a:pt x="14784" y="20166"/>
                    </a:lnTo>
                    <a:lnTo>
                      <a:pt x="14692" y="20977"/>
                    </a:lnTo>
                    <a:lnTo>
                      <a:pt x="14581" y="21788"/>
                    </a:lnTo>
                    <a:lnTo>
                      <a:pt x="14452" y="22581"/>
                    </a:lnTo>
                    <a:lnTo>
                      <a:pt x="14286" y="23374"/>
                    </a:lnTo>
                    <a:lnTo>
                      <a:pt x="14120" y="24129"/>
                    </a:lnTo>
                    <a:lnTo>
                      <a:pt x="13936" y="24885"/>
                    </a:lnTo>
                    <a:lnTo>
                      <a:pt x="13733" y="25604"/>
                    </a:lnTo>
                    <a:lnTo>
                      <a:pt x="13493" y="26304"/>
                    </a:lnTo>
                    <a:lnTo>
                      <a:pt x="13254" y="26986"/>
                    </a:lnTo>
                    <a:lnTo>
                      <a:pt x="12996" y="27650"/>
                    </a:lnTo>
                    <a:lnTo>
                      <a:pt x="12719" y="28277"/>
                    </a:lnTo>
                    <a:lnTo>
                      <a:pt x="12424" y="28867"/>
                    </a:lnTo>
                    <a:lnTo>
                      <a:pt x="3244" y="28867"/>
                    </a:lnTo>
                    <a:lnTo>
                      <a:pt x="3023" y="28424"/>
                    </a:lnTo>
                    <a:lnTo>
                      <a:pt x="2784" y="27945"/>
                    </a:lnTo>
                    <a:lnTo>
                      <a:pt x="2544" y="27410"/>
                    </a:lnTo>
                    <a:lnTo>
                      <a:pt x="2286" y="26821"/>
                    </a:lnTo>
                    <a:lnTo>
                      <a:pt x="2046" y="26194"/>
                    </a:lnTo>
                    <a:lnTo>
                      <a:pt x="1788" y="25512"/>
                    </a:lnTo>
                    <a:lnTo>
                      <a:pt x="1549" y="24793"/>
                    </a:lnTo>
                    <a:lnTo>
                      <a:pt x="1309" y="24037"/>
                    </a:lnTo>
                    <a:lnTo>
                      <a:pt x="1088" y="23244"/>
                    </a:lnTo>
                    <a:lnTo>
                      <a:pt x="885" y="22415"/>
                    </a:lnTo>
                    <a:lnTo>
                      <a:pt x="701" y="21549"/>
                    </a:lnTo>
                    <a:lnTo>
                      <a:pt x="553" y="20645"/>
                    </a:lnTo>
                    <a:lnTo>
                      <a:pt x="424" y="19724"/>
                    </a:lnTo>
                    <a:lnTo>
                      <a:pt x="314" y="18765"/>
                    </a:lnTo>
                    <a:lnTo>
                      <a:pt x="258" y="17788"/>
                    </a:lnTo>
                    <a:lnTo>
                      <a:pt x="240" y="16774"/>
                    </a:lnTo>
                    <a:lnTo>
                      <a:pt x="258" y="15982"/>
                    </a:lnTo>
                    <a:lnTo>
                      <a:pt x="314" y="15208"/>
                    </a:lnTo>
                    <a:lnTo>
                      <a:pt x="387" y="14433"/>
                    </a:lnTo>
                    <a:lnTo>
                      <a:pt x="516" y="13678"/>
                    </a:lnTo>
                    <a:lnTo>
                      <a:pt x="645" y="12922"/>
                    </a:lnTo>
                    <a:lnTo>
                      <a:pt x="830" y="12184"/>
                    </a:lnTo>
                    <a:lnTo>
                      <a:pt x="1014" y="11466"/>
                    </a:lnTo>
                    <a:lnTo>
                      <a:pt x="1235" y="10747"/>
                    </a:lnTo>
                    <a:lnTo>
                      <a:pt x="1475" y="10065"/>
                    </a:lnTo>
                    <a:lnTo>
                      <a:pt x="1714" y="9383"/>
                    </a:lnTo>
                    <a:lnTo>
                      <a:pt x="1991" y="8719"/>
                    </a:lnTo>
                    <a:lnTo>
                      <a:pt x="2267" y="8074"/>
                    </a:lnTo>
                    <a:lnTo>
                      <a:pt x="2562" y="7447"/>
                    </a:lnTo>
                    <a:lnTo>
                      <a:pt x="2857" y="6857"/>
                    </a:lnTo>
                    <a:lnTo>
                      <a:pt x="3171" y="6267"/>
                    </a:lnTo>
                    <a:lnTo>
                      <a:pt x="3484" y="5696"/>
                    </a:lnTo>
                    <a:lnTo>
                      <a:pt x="3797" y="5161"/>
                    </a:lnTo>
                    <a:lnTo>
                      <a:pt x="4111" y="4645"/>
                    </a:lnTo>
                    <a:lnTo>
                      <a:pt x="4719" y="3687"/>
                    </a:lnTo>
                    <a:lnTo>
                      <a:pt x="5327" y="2839"/>
                    </a:lnTo>
                    <a:lnTo>
                      <a:pt x="5862" y="2083"/>
                    </a:lnTo>
                    <a:lnTo>
                      <a:pt x="6360" y="1456"/>
                    </a:lnTo>
                    <a:lnTo>
                      <a:pt x="6784" y="959"/>
                    </a:lnTo>
                    <a:lnTo>
                      <a:pt x="7318" y="350"/>
                    </a:lnTo>
                    <a:close/>
                    <a:moveTo>
                      <a:pt x="7300" y="0"/>
                    </a:moveTo>
                    <a:lnTo>
                      <a:pt x="7226" y="92"/>
                    </a:lnTo>
                    <a:lnTo>
                      <a:pt x="6894" y="442"/>
                    </a:lnTo>
                    <a:lnTo>
                      <a:pt x="6526" y="866"/>
                    </a:lnTo>
                    <a:lnTo>
                      <a:pt x="6065" y="1438"/>
                    </a:lnTo>
                    <a:lnTo>
                      <a:pt x="5512" y="2157"/>
                    </a:lnTo>
                    <a:lnTo>
                      <a:pt x="4903" y="3005"/>
                    </a:lnTo>
                    <a:lnTo>
                      <a:pt x="4258" y="3963"/>
                    </a:lnTo>
                    <a:lnTo>
                      <a:pt x="3926" y="4479"/>
                    </a:lnTo>
                    <a:lnTo>
                      <a:pt x="3576" y="5051"/>
                    </a:lnTo>
                    <a:lnTo>
                      <a:pt x="3244" y="5622"/>
                    </a:lnTo>
                    <a:lnTo>
                      <a:pt x="2913" y="6231"/>
                    </a:lnTo>
                    <a:lnTo>
                      <a:pt x="2581" y="6857"/>
                    </a:lnTo>
                    <a:lnTo>
                      <a:pt x="2267" y="7502"/>
                    </a:lnTo>
                    <a:lnTo>
                      <a:pt x="1954" y="8184"/>
                    </a:lnTo>
                    <a:lnTo>
                      <a:pt x="1659" y="8885"/>
                    </a:lnTo>
                    <a:lnTo>
                      <a:pt x="1383" y="9604"/>
                    </a:lnTo>
                    <a:lnTo>
                      <a:pt x="1125" y="10341"/>
                    </a:lnTo>
                    <a:lnTo>
                      <a:pt x="885" y="11097"/>
                    </a:lnTo>
                    <a:lnTo>
                      <a:pt x="664" y="11853"/>
                    </a:lnTo>
                    <a:lnTo>
                      <a:pt x="461" y="12645"/>
                    </a:lnTo>
                    <a:lnTo>
                      <a:pt x="314" y="13438"/>
                    </a:lnTo>
                    <a:lnTo>
                      <a:pt x="185" y="14267"/>
                    </a:lnTo>
                    <a:lnTo>
                      <a:pt x="74" y="15097"/>
                    </a:lnTo>
                    <a:lnTo>
                      <a:pt x="19" y="15926"/>
                    </a:lnTo>
                    <a:lnTo>
                      <a:pt x="0" y="16774"/>
                    </a:lnTo>
                    <a:lnTo>
                      <a:pt x="19" y="17807"/>
                    </a:lnTo>
                    <a:lnTo>
                      <a:pt x="92" y="18802"/>
                    </a:lnTo>
                    <a:lnTo>
                      <a:pt x="185" y="19779"/>
                    </a:lnTo>
                    <a:lnTo>
                      <a:pt x="314" y="20719"/>
                    </a:lnTo>
                    <a:lnTo>
                      <a:pt x="479" y="21641"/>
                    </a:lnTo>
                    <a:lnTo>
                      <a:pt x="664" y="22526"/>
                    </a:lnTo>
                    <a:lnTo>
                      <a:pt x="885" y="23355"/>
                    </a:lnTo>
                    <a:lnTo>
                      <a:pt x="1106" y="24166"/>
                    </a:lnTo>
                    <a:lnTo>
                      <a:pt x="1346" y="24940"/>
                    </a:lnTo>
                    <a:lnTo>
                      <a:pt x="1585" y="25659"/>
                    </a:lnTo>
                    <a:lnTo>
                      <a:pt x="1844" y="26341"/>
                    </a:lnTo>
                    <a:lnTo>
                      <a:pt x="2102" y="26986"/>
                    </a:lnTo>
                    <a:lnTo>
                      <a:pt x="2360" y="27576"/>
                    </a:lnTo>
                    <a:lnTo>
                      <a:pt x="2599" y="28111"/>
                    </a:lnTo>
                    <a:lnTo>
                      <a:pt x="2839" y="28609"/>
                    </a:lnTo>
                    <a:lnTo>
                      <a:pt x="3060" y="29051"/>
                    </a:lnTo>
                    <a:lnTo>
                      <a:pt x="3097" y="29106"/>
                    </a:lnTo>
                    <a:lnTo>
                      <a:pt x="12572" y="29106"/>
                    </a:lnTo>
                    <a:lnTo>
                      <a:pt x="12609" y="29051"/>
                    </a:lnTo>
                    <a:lnTo>
                      <a:pt x="12903" y="28443"/>
                    </a:lnTo>
                    <a:lnTo>
                      <a:pt x="13198" y="27798"/>
                    </a:lnTo>
                    <a:lnTo>
                      <a:pt x="13456" y="27134"/>
                    </a:lnTo>
                    <a:lnTo>
                      <a:pt x="13715" y="26452"/>
                    </a:lnTo>
                    <a:lnTo>
                      <a:pt x="13936" y="25733"/>
                    </a:lnTo>
                    <a:lnTo>
                      <a:pt x="14157" y="24996"/>
                    </a:lnTo>
                    <a:lnTo>
                      <a:pt x="14341" y="24240"/>
                    </a:lnTo>
                    <a:lnTo>
                      <a:pt x="14507" y="23466"/>
                    </a:lnTo>
                    <a:lnTo>
                      <a:pt x="14673" y="22673"/>
                    </a:lnTo>
                    <a:lnTo>
                      <a:pt x="14802" y="21862"/>
                    </a:lnTo>
                    <a:lnTo>
                      <a:pt x="14931" y="21051"/>
                    </a:lnTo>
                    <a:lnTo>
                      <a:pt x="15023" y="20203"/>
                    </a:lnTo>
                    <a:lnTo>
                      <a:pt x="15097" y="19355"/>
                    </a:lnTo>
                    <a:lnTo>
                      <a:pt x="15152" y="18507"/>
                    </a:lnTo>
                    <a:lnTo>
                      <a:pt x="15189" y="17641"/>
                    </a:lnTo>
                    <a:lnTo>
                      <a:pt x="15189" y="16774"/>
                    </a:lnTo>
                    <a:lnTo>
                      <a:pt x="15189" y="16350"/>
                    </a:lnTo>
                    <a:lnTo>
                      <a:pt x="15171" y="15926"/>
                    </a:lnTo>
                    <a:lnTo>
                      <a:pt x="15097" y="15097"/>
                    </a:lnTo>
                    <a:lnTo>
                      <a:pt x="15005" y="14267"/>
                    </a:lnTo>
                    <a:lnTo>
                      <a:pt x="14857" y="13438"/>
                    </a:lnTo>
                    <a:lnTo>
                      <a:pt x="14692" y="12645"/>
                    </a:lnTo>
                    <a:lnTo>
                      <a:pt x="14470" y="11853"/>
                    </a:lnTo>
                    <a:lnTo>
                      <a:pt x="14249" y="11078"/>
                    </a:lnTo>
                    <a:lnTo>
                      <a:pt x="13991" y="10341"/>
                    </a:lnTo>
                    <a:lnTo>
                      <a:pt x="13696" y="9604"/>
                    </a:lnTo>
                    <a:lnTo>
                      <a:pt x="13401" y="8885"/>
                    </a:lnTo>
                    <a:lnTo>
                      <a:pt x="13088" y="8184"/>
                    </a:lnTo>
                    <a:lnTo>
                      <a:pt x="12738" y="7502"/>
                    </a:lnTo>
                    <a:lnTo>
                      <a:pt x="12406" y="6857"/>
                    </a:lnTo>
                    <a:lnTo>
                      <a:pt x="12037" y="6231"/>
                    </a:lnTo>
                    <a:lnTo>
                      <a:pt x="11687" y="5622"/>
                    </a:lnTo>
                    <a:lnTo>
                      <a:pt x="11318" y="5032"/>
                    </a:lnTo>
                    <a:lnTo>
                      <a:pt x="10968" y="4479"/>
                    </a:lnTo>
                    <a:lnTo>
                      <a:pt x="10599" y="3963"/>
                    </a:lnTo>
                    <a:lnTo>
                      <a:pt x="10249" y="3466"/>
                    </a:lnTo>
                    <a:lnTo>
                      <a:pt x="9899" y="2986"/>
                    </a:lnTo>
                    <a:lnTo>
                      <a:pt x="9235" y="2157"/>
                    </a:lnTo>
                    <a:lnTo>
                      <a:pt x="8645" y="1438"/>
                    </a:lnTo>
                    <a:lnTo>
                      <a:pt x="8148" y="866"/>
                    </a:lnTo>
                    <a:lnTo>
                      <a:pt x="7761" y="442"/>
                    </a:lnTo>
                    <a:lnTo>
                      <a:pt x="7392" y="92"/>
                    </a:lnTo>
                    <a:lnTo>
                      <a:pt x="73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561575" y="21556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8"/>
                    </a:lnTo>
                    <a:lnTo>
                      <a:pt x="3098" y="74"/>
                    </a:lnTo>
                    <a:lnTo>
                      <a:pt x="2729" y="184"/>
                    </a:lnTo>
                    <a:lnTo>
                      <a:pt x="2360" y="313"/>
                    </a:lnTo>
                    <a:lnTo>
                      <a:pt x="2028" y="479"/>
                    </a:lnTo>
                    <a:lnTo>
                      <a:pt x="1715" y="664"/>
                    </a:lnTo>
                    <a:lnTo>
                      <a:pt x="1420" y="885"/>
                    </a:lnTo>
                    <a:lnTo>
                      <a:pt x="1144" y="1143"/>
                    </a:lnTo>
                    <a:lnTo>
                      <a:pt x="886" y="1401"/>
                    </a:lnTo>
                    <a:lnTo>
                      <a:pt x="664" y="1714"/>
                    </a:lnTo>
                    <a:lnTo>
                      <a:pt x="480" y="2028"/>
                    </a:lnTo>
                    <a:lnTo>
                      <a:pt x="314" y="2360"/>
                    </a:lnTo>
                    <a:lnTo>
                      <a:pt x="185" y="2728"/>
                    </a:lnTo>
                    <a:lnTo>
                      <a:pt x="93" y="3097"/>
                    </a:lnTo>
                    <a:lnTo>
                      <a:pt x="19" y="3466"/>
                    </a:lnTo>
                    <a:lnTo>
                      <a:pt x="1" y="3871"/>
                    </a:lnTo>
                    <a:lnTo>
                      <a:pt x="19" y="4258"/>
                    </a:lnTo>
                    <a:lnTo>
                      <a:pt x="93" y="4645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714"/>
                    </a:lnTo>
                    <a:lnTo>
                      <a:pt x="664" y="6028"/>
                    </a:lnTo>
                    <a:lnTo>
                      <a:pt x="886" y="6323"/>
                    </a:lnTo>
                    <a:lnTo>
                      <a:pt x="1144" y="6599"/>
                    </a:lnTo>
                    <a:lnTo>
                      <a:pt x="1420" y="6857"/>
                    </a:lnTo>
                    <a:lnTo>
                      <a:pt x="1715" y="7078"/>
                    </a:lnTo>
                    <a:lnTo>
                      <a:pt x="2028" y="7263"/>
                    </a:lnTo>
                    <a:lnTo>
                      <a:pt x="2360" y="7429"/>
                    </a:lnTo>
                    <a:lnTo>
                      <a:pt x="2729" y="7558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58"/>
                    </a:lnTo>
                    <a:lnTo>
                      <a:pt x="5383" y="7429"/>
                    </a:lnTo>
                    <a:lnTo>
                      <a:pt x="5715" y="7263"/>
                    </a:lnTo>
                    <a:lnTo>
                      <a:pt x="6028" y="7078"/>
                    </a:lnTo>
                    <a:lnTo>
                      <a:pt x="6323" y="6857"/>
                    </a:lnTo>
                    <a:lnTo>
                      <a:pt x="6600" y="6599"/>
                    </a:lnTo>
                    <a:lnTo>
                      <a:pt x="6858" y="6323"/>
                    </a:lnTo>
                    <a:lnTo>
                      <a:pt x="7079" y="6028"/>
                    </a:lnTo>
                    <a:lnTo>
                      <a:pt x="7263" y="5714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45"/>
                    </a:lnTo>
                    <a:lnTo>
                      <a:pt x="7724" y="4258"/>
                    </a:lnTo>
                    <a:lnTo>
                      <a:pt x="7743" y="3871"/>
                    </a:lnTo>
                    <a:lnTo>
                      <a:pt x="7724" y="3466"/>
                    </a:lnTo>
                    <a:lnTo>
                      <a:pt x="7651" y="3097"/>
                    </a:lnTo>
                    <a:lnTo>
                      <a:pt x="7558" y="2728"/>
                    </a:lnTo>
                    <a:lnTo>
                      <a:pt x="7429" y="2360"/>
                    </a:lnTo>
                    <a:lnTo>
                      <a:pt x="7263" y="2028"/>
                    </a:lnTo>
                    <a:lnTo>
                      <a:pt x="7079" y="1714"/>
                    </a:lnTo>
                    <a:lnTo>
                      <a:pt x="6858" y="1401"/>
                    </a:lnTo>
                    <a:lnTo>
                      <a:pt x="6600" y="1143"/>
                    </a:lnTo>
                    <a:lnTo>
                      <a:pt x="6323" y="885"/>
                    </a:lnTo>
                    <a:lnTo>
                      <a:pt x="6028" y="664"/>
                    </a:lnTo>
                    <a:lnTo>
                      <a:pt x="5715" y="479"/>
                    </a:lnTo>
                    <a:lnTo>
                      <a:pt x="5383" y="313"/>
                    </a:lnTo>
                    <a:lnTo>
                      <a:pt x="5015" y="184"/>
                    </a:lnTo>
                    <a:lnTo>
                      <a:pt x="4646" y="74"/>
                    </a:lnTo>
                    <a:lnTo>
                      <a:pt x="4259" y="18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559725" y="2153325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5"/>
                    </a:moveTo>
                    <a:lnTo>
                      <a:pt x="4333" y="204"/>
                    </a:lnTo>
                    <a:lnTo>
                      <a:pt x="4701" y="259"/>
                    </a:lnTo>
                    <a:lnTo>
                      <a:pt x="5070" y="351"/>
                    </a:lnTo>
                    <a:lnTo>
                      <a:pt x="5420" y="480"/>
                    </a:lnTo>
                    <a:lnTo>
                      <a:pt x="5752" y="646"/>
                    </a:lnTo>
                    <a:lnTo>
                      <a:pt x="6047" y="830"/>
                    </a:lnTo>
                    <a:lnTo>
                      <a:pt x="6342" y="1052"/>
                    </a:lnTo>
                    <a:lnTo>
                      <a:pt x="6619" y="1291"/>
                    </a:lnTo>
                    <a:lnTo>
                      <a:pt x="6858" y="1568"/>
                    </a:lnTo>
                    <a:lnTo>
                      <a:pt x="7079" y="1844"/>
                    </a:lnTo>
                    <a:lnTo>
                      <a:pt x="7264" y="2158"/>
                    </a:lnTo>
                    <a:lnTo>
                      <a:pt x="7430" y="2489"/>
                    </a:lnTo>
                    <a:lnTo>
                      <a:pt x="7559" y="2840"/>
                    </a:lnTo>
                    <a:lnTo>
                      <a:pt x="7651" y="3208"/>
                    </a:lnTo>
                    <a:lnTo>
                      <a:pt x="7706" y="3577"/>
                    </a:lnTo>
                    <a:lnTo>
                      <a:pt x="7725" y="3964"/>
                    </a:lnTo>
                    <a:lnTo>
                      <a:pt x="7706" y="4351"/>
                    </a:lnTo>
                    <a:lnTo>
                      <a:pt x="7651" y="4720"/>
                    </a:lnTo>
                    <a:lnTo>
                      <a:pt x="7559" y="5088"/>
                    </a:lnTo>
                    <a:lnTo>
                      <a:pt x="7430" y="5420"/>
                    </a:lnTo>
                    <a:lnTo>
                      <a:pt x="7264" y="5752"/>
                    </a:lnTo>
                    <a:lnTo>
                      <a:pt x="7079" y="6065"/>
                    </a:lnTo>
                    <a:lnTo>
                      <a:pt x="6858" y="6360"/>
                    </a:lnTo>
                    <a:lnTo>
                      <a:pt x="6619" y="6637"/>
                    </a:lnTo>
                    <a:lnTo>
                      <a:pt x="6342" y="6877"/>
                    </a:lnTo>
                    <a:lnTo>
                      <a:pt x="6047" y="7098"/>
                    </a:lnTo>
                    <a:lnTo>
                      <a:pt x="5752" y="7282"/>
                    </a:lnTo>
                    <a:lnTo>
                      <a:pt x="5420" y="7430"/>
                    </a:lnTo>
                    <a:lnTo>
                      <a:pt x="5070" y="7559"/>
                    </a:lnTo>
                    <a:lnTo>
                      <a:pt x="4701" y="7651"/>
                    </a:lnTo>
                    <a:lnTo>
                      <a:pt x="4333" y="7706"/>
                    </a:lnTo>
                    <a:lnTo>
                      <a:pt x="3946" y="7743"/>
                    </a:lnTo>
                    <a:lnTo>
                      <a:pt x="3559" y="7706"/>
                    </a:lnTo>
                    <a:lnTo>
                      <a:pt x="3190" y="7651"/>
                    </a:lnTo>
                    <a:lnTo>
                      <a:pt x="2821" y="7559"/>
                    </a:lnTo>
                    <a:lnTo>
                      <a:pt x="2471" y="7430"/>
                    </a:lnTo>
                    <a:lnTo>
                      <a:pt x="2158" y="7282"/>
                    </a:lnTo>
                    <a:lnTo>
                      <a:pt x="1844" y="7098"/>
                    </a:lnTo>
                    <a:lnTo>
                      <a:pt x="1549" y="6877"/>
                    </a:lnTo>
                    <a:lnTo>
                      <a:pt x="1273" y="6637"/>
                    </a:lnTo>
                    <a:lnTo>
                      <a:pt x="1033" y="6360"/>
                    </a:lnTo>
                    <a:lnTo>
                      <a:pt x="812" y="6065"/>
                    </a:lnTo>
                    <a:lnTo>
                      <a:pt x="628" y="5752"/>
                    </a:lnTo>
                    <a:lnTo>
                      <a:pt x="462" y="5420"/>
                    </a:lnTo>
                    <a:lnTo>
                      <a:pt x="351" y="5088"/>
                    </a:lnTo>
                    <a:lnTo>
                      <a:pt x="241" y="4720"/>
                    </a:lnTo>
                    <a:lnTo>
                      <a:pt x="185" y="4351"/>
                    </a:lnTo>
                    <a:lnTo>
                      <a:pt x="167" y="3964"/>
                    </a:lnTo>
                    <a:lnTo>
                      <a:pt x="185" y="3577"/>
                    </a:lnTo>
                    <a:lnTo>
                      <a:pt x="241" y="3208"/>
                    </a:lnTo>
                    <a:lnTo>
                      <a:pt x="351" y="2840"/>
                    </a:lnTo>
                    <a:lnTo>
                      <a:pt x="462" y="2489"/>
                    </a:lnTo>
                    <a:lnTo>
                      <a:pt x="628" y="2158"/>
                    </a:lnTo>
                    <a:lnTo>
                      <a:pt x="812" y="1844"/>
                    </a:lnTo>
                    <a:lnTo>
                      <a:pt x="1033" y="1568"/>
                    </a:lnTo>
                    <a:lnTo>
                      <a:pt x="1273" y="1291"/>
                    </a:lnTo>
                    <a:lnTo>
                      <a:pt x="1549" y="1052"/>
                    </a:lnTo>
                    <a:lnTo>
                      <a:pt x="1844" y="830"/>
                    </a:lnTo>
                    <a:lnTo>
                      <a:pt x="2158" y="646"/>
                    </a:lnTo>
                    <a:lnTo>
                      <a:pt x="2471" y="480"/>
                    </a:lnTo>
                    <a:lnTo>
                      <a:pt x="2821" y="351"/>
                    </a:lnTo>
                    <a:lnTo>
                      <a:pt x="3190" y="259"/>
                    </a:lnTo>
                    <a:lnTo>
                      <a:pt x="3559" y="204"/>
                    </a:lnTo>
                    <a:lnTo>
                      <a:pt x="3946" y="185"/>
                    </a:lnTo>
                    <a:close/>
                    <a:moveTo>
                      <a:pt x="3946" y="1"/>
                    </a:moveTo>
                    <a:lnTo>
                      <a:pt x="3540" y="19"/>
                    </a:lnTo>
                    <a:lnTo>
                      <a:pt x="3153" y="93"/>
                    </a:lnTo>
                    <a:lnTo>
                      <a:pt x="2766" y="185"/>
                    </a:lnTo>
                    <a:lnTo>
                      <a:pt x="2416" y="314"/>
                    </a:lnTo>
                    <a:lnTo>
                      <a:pt x="2066" y="480"/>
                    </a:lnTo>
                    <a:lnTo>
                      <a:pt x="1734" y="683"/>
                    </a:lnTo>
                    <a:lnTo>
                      <a:pt x="1439" y="904"/>
                    </a:lnTo>
                    <a:lnTo>
                      <a:pt x="1144" y="1162"/>
                    </a:lnTo>
                    <a:lnTo>
                      <a:pt x="904" y="1439"/>
                    </a:lnTo>
                    <a:lnTo>
                      <a:pt x="665" y="1752"/>
                    </a:lnTo>
                    <a:lnTo>
                      <a:pt x="462" y="2084"/>
                    </a:lnTo>
                    <a:lnTo>
                      <a:pt x="296" y="2416"/>
                    </a:lnTo>
                    <a:lnTo>
                      <a:pt x="167" y="2784"/>
                    </a:lnTo>
                    <a:lnTo>
                      <a:pt x="75" y="3171"/>
                    </a:lnTo>
                    <a:lnTo>
                      <a:pt x="19" y="3559"/>
                    </a:lnTo>
                    <a:lnTo>
                      <a:pt x="1" y="3964"/>
                    </a:lnTo>
                    <a:lnTo>
                      <a:pt x="19" y="4370"/>
                    </a:lnTo>
                    <a:lnTo>
                      <a:pt x="75" y="4757"/>
                    </a:lnTo>
                    <a:lnTo>
                      <a:pt x="167" y="5144"/>
                    </a:lnTo>
                    <a:lnTo>
                      <a:pt x="296" y="5494"/>
                    </a:lnTo>
                    <a:lnTo>
                      <a:pt x="462" y="5844"/>
                    </a:lnTo>
                    <a:lnTo>
                      <a:pt x="665" y="6176"/>
                    </a:lnTo>
                    <a:lnTo>
                      <a:pt x="904" y="6471"/>
                    </a:lnTo>
                    <a:lnTo>
                      <a:pt x="1144" y="6747"/>
                    </a:lnTo>
                    <a:lnTo>
                      <a:pt x="1439" y="7006"/>
                    </a:lnTo>
                    <a:lnTo>
                      <a:pt x="1734" y="7245"/>
                    </a:lnTo>
                    <a:lnTo>
                      <a:pt x="2066" y="7430"/>
                    </a:lnTo>
                    <a:lnTo>
                      <a:pt x="2416" y="7595"/>
                    </a:lnTo>
                    <a:lnTo>
                      <a:pt x="2766" y="7743"/>
                    </a:lnTo>
                    <a:lnTo>
                      <a:pt x="3153" y="7835"/>
                    </a:lnTo>
                    <a:lnTo>
                      <a:pt x="3540" y="7890"/>
                    </a:lnTo>
                    <a:lnTo>
                      <a:pt x="3946" y="7909"/>
                    </a:lnTo>
                    <a:lnTo>
                      <a:pt x="4351" y="7890"/>
                    </a:lnTo>
                    <a:lnTo>
                      <a:pt x="4738" y="7835"/>
                    </a:lnTo>
                    <a:lnTo>
                      <a:pt x="5125" y="7743"/>
                    </a:lnTo>
                    <a:lnTo>
                      <a:pt x="5476" y="7595"/>
                    </a:lnTo>
                    <a:lnTo>
                      <a:pt x="5826" y="7430"/>
                    </a:lnTo>
                    <a:lnTo>
                      <a:pt x="6158" y="7245"/>
                    </a:lnTo>
                    <a:lnTo>
                      <a:pt x="6453" y="7006"/>
                    </a:lnTo>
                    <a:lnTo>
                      <a:pt x="6748" y="6747"/>
                    </a:lnTo>
                    <a:lnTo>
                      <a:pt x="7006" y="6471"/>
                    </a:lnTo>
                    <a:lnTo>
                      <a:pt x="7227" y="6176"/>
                    </a:lnTo>
                    <a:lnTo>
                      <a:pt x="7430" y="5844"/>
                    </a:lnTo>
                    <a:lnTo>
                      <a:pt x="7595" y="5494"/>
                    </a:lnTo>
                    <a:lnTo>
                      <a:pt x="7725" y="5144"/>
                    </a:lnTo>
                    <a:lnTo>
                      <a:pt x="7817" y="4757"/>
                    </a:lnTo>
                    <a:lnTo>
                      <a:pt x="7872" y="4370"/>
                    </a:lnTo>
                    <a:lnTo>
                      <a:pt x="7909" y="3964"/>
                    </a:lnTo>
                    <a:lnTo>
                      <a:pt x="7872" y="3559"/>
                    </a:lnTo>
                    <a:lnTo>
                      <a:pt x="7817" y="3171"/>
                    </a:lnTo>
                    <a:lnTo>
                      <a:pt x="7725" y="2784"/>
                    </a:lnTo>
                    <a:lnTo>
                      <a:pt x="7595" y="2416"/>
                    </a:lnTo>
                    <a:lnTo>
                      <a:pt x="7430" y="2084"/>
                    </a:lnTo>
                    <a:lnTo>
                      <a:pt x="7227" y="1752"/>
                    </a:lnTo>
                    <a:lnTo>
                      <a:pt x="7006" y="1439"/>
                    </a:lnTo>
                    <a:lnTo>
                      <a:pt x="6748" y="1162"/>
                    </a:lnTo>
                    <a:lnTo>
                      <a:pt x="6453" y="904"/>
                    </a:lnTo>
                    <a:lnTo>
                      <a:pt x="6158" y="683"/>
                    </a:lnTo>
                    <a:lnTo>
                      <a:pt x="5826" y="480"/>
                    </a:lnTo>
                    <a:lnTo>
                      <a:pt x="5476" y="314"/>
                    </a:lnTo>
                    <a:lnTo>
                      <a:pt x="5125" y="185"/>
                    </a:lnTo>
                    <a:lnTo>
                      <a:pt x="4738" y="93"/>
                    </a:lnTo>
                    <a:lnTo>
                      <a:pt x="4351" y="19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622875" y="2181450"/>
                <a:ext cx="68225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41" extrusionOk="0">
                    <a:moveTo>
                      <a:pt x="1291" y="0"/>
                    </a:moveTo>
                    <a:lnTo>
                      <a:pt x="1199" y="19"/>
                    </a:lnTo>
                    <a:lnTo>
                      <a:pt x="1199" y="609"/>
                    </a:lnTo>
                    <a:lnTo>
                      <a:pt x="940" y="664"/>
                    </a:lnTo>
                    <a:lnTo>
                      <a:pt x="738" y="738"/>
                    </a:lnTo>
                    <a:lnTo>
                      <a:pt x="553" y="848"/>
                    </a:lnTo>
                    <a:lnTo>
                      <a:pt x="387" y="977"/>
                    </a:lnTo>
                    <a:lnTo>
                      <a:pt x="277" y="1125"/>
                    </a:lnTo>
                    <a:lnTo>
                      <a:pt x="185" y="1309"/>
                    </a:lnTo>
                    <a:lnTo>
                      <a:pt x="129" y="1512"/>
                    </a:lnTo>
                    <a:lnTo>
                      <a:pt x="111" y="1733"/>
                    </a:lnTo>
                    <a:lnTo>
                      <a:pt x="129" y="1954"/>
                    </a:lnTo>
                    <a:lnTo>
                      <a:pt x="166" y="2139"/>
                    </a:lnTo>
                    <a:lnTo>
                      <a:pt x="240" y="2286"/>
                    </a:lnTo>
                    <a:lnTo>
                      <a:pt x="351" y="2415"/>
                    </a:lnTo>
                    <a:lnTo>
                      <a:pt x="461" y="2544"/>
                    </a:lnTo>
                    <a:lnTo>
                      <a:pt x="609" y="2636"/>
                    </a:lnTo>
                    <a:lnTo>
                      <a:pt x="756" y="2728"/>
                    </a:lnTo>
                    <a:lnTo>
                      <a:pt x="940" y="2802"/>
                    </a:lnTo>
                    <a:lnTo>
                      <a:pt x="1217" y="2913"/>
                    </a:lnTo>
                    <a:lnTo>
                      <a:pt x="1586" y="3079"/>
                    </a:lnTo>
                    <a:lnTo>
                      <a:pt x="1733" y="3152"/>
                    </a:lnTo>
                    <a:lnTo>
                      <a:pt x="1844" y="3226"/>
                    </a:lnTo>
                    <a:lnTo>
                      <a:pt x="1936" y="3318"/>
                    </a:lnTo>
                    <a:lnTo>
                      <a:pt x="2010" y="3429"/>
                    </a:lnTo>
                    <a:lnTo>
                      <a:pt x="2046" y="3558"/>
                    </a:lnTo>
                    <a:lnTo>
                      <a:pt x="2046" y="3705"/>
                    </a:lnTo>
                    <a:lnTo>
                      <a:pt x="2028" y="3871"/>
                    </a:lnTo>
                    <a:lnTo>
                      <a:pt x="1991" y="4000"/>
                    </a:lnTo>
                    <a:lnTo>
                      <a:pt x="1917" y="4129"/>
                    </a:lnTo>
                    <a:lnTo>
                      <a:pt x="1807" y="4240"/>
                    </a:lnTo>
                    <a:lnTo>
                      <a:pt x="1678" y="4314"/>
                    </a:lnTo>
                    <a:lnTo>
                      <a:pt x="1512" y="4387"/>
                    </a:lnTo>
                    <a:lnTo>
                      <a:pt x="1309" y="4424"/>
                    </a:lnTo>
                    <a:lnTo>
                      <a:pt x="1088" y="4424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58"/>
                    </a:lnTo>
                    <a:lnTo>
                      <a:pt x="56" y="4516"/>
                    </a:lnTo>
                    <a:lnTo>
                      <a:pt x="19" y="4646"/>
                    </a:lnTo>
                    <a:lnTo>
                      <a:pt x="0" y="4793"/>
                    </a:lnTo>
                    <a:lnTo>
                      <a:pt x="240" y="4867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06" y="4977"/>
                    </a:lnTo>
                    <a:lnTo>
                      <a:pt x="1143" y="4977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2"/>
                    </a:lnTo>
                    <a:lnTo>
                      <a:pt x="1420" y="5641"/>
                    </a:lnTo>
                    <a:lnTo>
                      <a:pt x="1512" y="5622"/>
                    </a:lnTo>
                    <a:lnTo>
                      <a:pt x="1622" y="5604"/>
                    </a:lnTo>
                    <a:lnTo>
                      <a:pt x="1622" y="4922"/>
                    </a:lnTo>
                    <a:lnTo>
                      <a:pt x="1862" y="4848"/>
                    </a:lnTo>
                    <a:lnTo>
                      <a:pt x="2083" y="4756"/>
                    </a:lnTo>
                    <a:lnTo>
                      <a:pt x="2268" y="4646"/>
                    </a:lnTo>
                    <a:lnTo>
                      <a:pt x="2434" y="4498"/>
                    </a:lnTo>
                    <a:lnTo>
                      <a:pt x="2563" y="4332"/>
                    </a:lnTo>
                    <a:lnTo>
                      <a:pt x="2655" y="4129"/>
                    </a:lnTo>
                    <a:lnTo>
                      <a:pt x="2710" y="3908"/>
                    </a:lnTo>
                    <a:lnTo>
                      <a:pt x="2728" y="3669"/>
                    </a:lnTo>
                    <a:lnTo>
                      <a:pt x="2710" y="3429"/>
                    </a:lnTo>
                    <a:lnTo>
                      <a:pt x="2655" y="3226"/>
                    </a:lnTo>
                    <a:lnTo>
                      <a:pt x="2581" y="3060"/>
                    </a:lnTo>
                    <a:lnTo>
                      <a:pt x="2470" y="2913"/>
                    </a:lnTo>
                    <a:lnTo>
                      <a:pt x="2323" y="2802"/>
                    </a:lnTo>
                    <a:lnTo>
                      <a:pt x="2157" y="2692"/>
                    </a:lnTo>
                    <a:lnTo>
                      <a:pt x="1973" y="2599"/>
                    </a:lnTo>
                    <a:lnTo>
                      <a:pt x="1770" y="2507"/>
                    </a:lnTo>
                    <a:lnTo>
                      <a:pt x="1549" y="2415"/>
                    </a:lnTo>
                    <a:lnTo>
                      <a:pt x="1217" y="2268"/>
                    </a:lnTo>
                    <a:lnTo>
                      <a:pt x="1088" y="2194"/>
                    </a:lnTo>
                    <a:lnTo>
                      <a:pt x="959" y="2120"/>
                    </a:lnTo>
                    <a:lnTo>
                      <a:pt x="867" y="2028"/>
                    </a:lnTo>
                    <a:lnTo>
                      <a:pt x="811" y="1936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49"/>
                    </a:lnTo>
                    <a:lnTo>
                      <a:pt x="793" y="1420"/>
                    </a:lnTo>
                    <a:lnTo>
                      <a:pt x="867" y="1328"/>
                    </a:lnTo>
                    <a:lnTo>
                      <a:pt x="959" y="1235"/>
                    </a:lnTo>
                    <a:lnTo>
                      <a:pt x="1069" y="1180"/>
                    </a:lnTo>
                    <a:lnTo>
                      <a:pt x="1199" y="1125"/>
                    </a:lnTo>
                    <a:lnTo>
                      <a:pt x="1364" y="1106"/>
                    </a:lnTo>
                    <a:lnTo>
                      <a:pt x="1530" y="1088"/>
                    </a:lnTo>
                    <a:lnTo>
                      <a:pt x="1788" y="1106"/>
                    </a:lnTo>
                    <a:lnTo>
                      <a:pt x="2028" y="1143"/>
                    </a:lnTo>
                    <a:lnTo>
                      <a:pt x="2212" y="1180"/>
                    </a:lnTo>
                    <a:lnTo>
                      <a:pt x="2397" y="1235"/>
                    </a:lnTo>
                    <a:lnTo>
                      <a:pt x="2470" y="996"/>
                    </a:lnTo>
                    <a:lnTo>
                      <a:pt x="2526" y="738"/>
                    </a:lnTo>
                    <a:lnTo>
                      <a:pt x="2341" y="682"/>
                    </a:lnTo>
                    <a:lnTo>
                      <a:pt x="2102" y="645"/>
                    </a:lnTo>
                    <a:lnTo>
                      <a:pt x="1862" y="609"/>
                    </a:lnTo>
                    <a:lnTo>
                      <a:pt x="1622" y="590"/>
                    </a:lnTo>
                    <a:lnTo>
                      <a:pt x="1622" y="19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2561575" y="19155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9"/>
                    </a:lnTo>
                    <a:lnTo>
                      <a:pt x="3098" y="74"/>
                    </a:lnTo>
                    <a:lnTo>
                      <a:pt x="2729" y="166"/>
                    </a:lnTo>
                    <a:lnTo>
                      <a:pt x="2360" y="295"/>
                    </a:lnTo>
                    <a:lnTo>
                      <a:pt x="2028" y="461"/>
                    </a:lnTo>
                    <a:lnTo>
                      <a:pt x="1715" y="645"/>
                    </a:lnTo>
                    <a:lnTo>
                      <a:pt x="1420" y="867"/>
                    </a:lnTo>
                    <a:lnTo>
                      <a:pt x="1144" y="1125"/>
                    </a:lnTo>
                    <a:lnTo>
                      <a:pt x="886" y="1401"/>
                    </a:lnTo>
                    <a:lnTo>
                      <a:pt x="664" y="1696"/>
                    </a:lnTo>
                    <a:lnTo>
                      <a:pt x="480" y="2010"/>
                    </a:lnTo>
                    <a:lnTo>
                      <a:pt x="314" y="2360"/>
                    </a:lnTo>
                    <a:lnTo>
                      <a:pt x="185" y="2710"/>
                    </a:lnTo>
                    <a:lnTo>
                      <a:pt x="93" y="3079"/>
                    </a:lnTo>
                    <a:lnTo>
                      <a:pt x="19" y="3466"/>
                    </a:lnTo>
                    <a:lnTo>
                      <a:pt x="1" y="3853"/>
                    </a:lnTo>
                    <a:lnTo>
                      <a:pt x="19" y="4258"/>
                    </a:lnTo>
                    <a:lnTo>
                      <a:pt x="93" y="4627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696"/>
                    </a:lnTo>
                    <a:lnTo>
                      <a:pt x="664" y="6010"/>
                    </a:lnTo>
                    <a:lnTo>
                      <a:pt x="886" y="6323"/>
                    </a:lnTo>
                    <a:lnTo>
                      <a:pt x="1144" y="6581"/>
                    </a:lnTo>
                    <a:lnTo>
                      <a:pt x="1420" y="6839"/>
                    </a:lnTo>
                    <a:lnTo>
                      <a:pt x="1715" y="7060"/>
                    </a:lnTo>
                    <a:lnTo>
                      <a:pt x="2028" y="7263"/>
                    </a:lnTo>
                    <a:lnTo>
                      <a:pt x="2360" y="7410"/>
                    </a:lnTo>
                    <a:lnTo>
                      <a:pt x="2729" y="7540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40"/>
                    </a:lnTo>
                    <a:lnTo>
                      <a:pt x="5383" y="7410"/>
                    </a:lnTo>
                    <a:lnTo>
                      <a:pt x="5715" y="7263"/>
                    </a:lnTo>
                    <a:lnTo>
                      <a:pt x="6028" y="7060"/>
                    </a:lnTo>
                    <a:lnTo>
                      <a:pt x="6323" y="6839"/>
                    </a:lnTo>
                    <a:lnTo>
                      <a:pt x="6600" y="6581"/>
                    </a:lnTo>
                    <a:lnTo>
                      <a:pt x="6858" y="6323"/>
                    </a:lnTo>
                    <a:lnTo>
                      <a:pt x="7079" y="6010"/>
                    </a:lnTo>
                    <a:lnTo>
                      <a:pt x="7263" y="5696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27"/>
                    </a:lnTo>
                    <a:lnTo>
                      <a:pt x="7724" y="4258"/>
                    </a:lnTo>
                    <a:lnTo>
                      <a:pt x="7743" y="3853"/>
                    </a:lnTo>
                    <a:lnTo>
                      <a:pt x="7724" y="3466"/>
                    </a:lnTo>
                    <a:lnTo>
                      <a:pt x="7651" y="3079"/>
                    </a:lnTo>
                    <a:lnTo>
                      <a:pt x="7558" y="2710"/>
                    </a:lnTo>
                    <a:lnTo>
                      <a:pt x="7429" y="2360"/>
                    </a:lnTo>
                    <a:lnTo>
                      <a:pt x="7263" y="2010"/>
                    </a:lnTo>
                    <a:lnTo>
                      <a:pt x="7079" y="1696"/>
                    </a:lnTo>
                    <a:lnTo>
                      <a:pt x="6858" y="1401"/>
                    </a:lnTo>
                    <a:lnTo>
                      <a:pt x="6600" y="1125"/>
                    </a:lnTo>
                    <a:lnTo>
                      <a:pt x="6323" y="867"/>
                    </a:lnTo>
                    <a:lnTo>
                      <a:pt x="6028" y="645"/>
                    </a:lnTo>
                    <a:lnTo>
                      <a:pt x="5715" y="461"/>
                    </a:lnTo>
                    <a:lnTo>
                      <a:pt x="5383" y="295"/>
                    </a:lnTo>
                    <a:lnTo>
                      <a:pt x="5015" y="166"/>
                    </a:lnTo>
                    <a:lnTo>
                      <a:pt x="4646" y="74"/>
                    </a:lnTo>
                    <a:lnTo>
                      <a:pt x="4259" y="19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559725" y="1913250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4"/>
                    </a:moveTo>
                    <a:lnTo>
                      <a:pt x="4333" y="203"/>
                    </a:lnTo>
                    <a:lnTo>
                      <a:pt x="4701" y="258"/>
                    </a:lnTo>
                    <a:lnTo>
                      <a:pt x="5070" y="350"/>
                    </a:lnTo>
                    <a:lnTo>
                      <a:pt x="5420" y="479"/>
                    </a:lnTo>
                    <a:lnTo>
                      <a:pt x="5752" y="627"/>
                    </a:lnTo>
                    <a:lnTo>
                      <a:pt x="6047" y="830"/>
                    </a:lnTo>
                    <a:lnTo>
                      <a:pt x="6342" y="1032"/>
                    </a:lnTo>
                    <a:lnTo>
                      <a:pt x="6619" y="1290"/>
                    </a:lnTo>
                    <a:lnTo>
                      <a:pt x="6858" y="1549"/>
                    </a:lnTo>
                    <a:lnTo>
                      <a:pt x="7079" y="1843"/>
                    </a:lnTo>
                    <a:lnTo>
                      <a:pt x="7264" y="2157"/>
                    </a:lnTo>
                    <a:lnTo>
                      <a:pt x="7430" y="2489"/>
                    </a:lnTo>
                    <a:lnTo>
                      <a:pt x="7559" y="2820"/>
                    </a:lnTo>
                    <a:lnTo>
                      <a:pt x="7651" y="3189"/>
                    </a:lnTo>
                    <a:lnTo>
                      <a:pt x="7706" y="3558"/>
                    </a:lnTo>
                    <a:lnTo>
                      <a:pt x="7725" y="3945"/>
                    </a:lnTo>
                    <a:lnTo>
                      <a:pt x="7706" y="4332"/>
                    </a:lnTo>
                    <a:lnTo>
                      <a:pt x="7651" y="4701"/>
                    </a:lnTo>
                    <a:lnTo>
                      <a:pt x="7559" y="5069"/>
                    </a:lnTo>
                    <a:lnTo>
                      <a:pt x="7430" y="5420"/>
                    </a:lnTo>
                    <a:lnTo>
                      <a:pt x="7264" y="5751"/>
                    </a:lnTo>
                    <a:lnTo>
                      <a:pt x="7079" y="6065"/>
                    </a:lnTo>
                    <a:lnTo>
                      <a:pt x="6858" y="6341"/>
                    </a:lnTo>
                    <a:lnTo>
                      <a:pt x="6619" y="6618"/>
                    </a:lnTo>
                    <a:lnTo>
                      <a:pt x="6342" y="6857"/>
                    </a:lnTo>
                    <a:lnTo>
                      <a:pt x="6047" y="7079"/>
                    </a:lnTo>
                    <a:lnTo>
                      <a:pt x="5752" y="7263"/>
                    </a:lnTo>
                    <a:lnTo>
                      <a:pt x="5420" y="7429"/>
                    </a:lnTo>
                    <a:lnTo>
                      <a:pt x="5070" y="7558"/>
                    </a:lnTo>
                    <a:lnTo>
                      <a:pt x="4701" y="7650"/>
                    </a:lnTo>
                    <a:lnTo>
                      <a:pt x="4333" y="7705"/>
                    </a:lnTo>
                    <a:lnTo>
                      <a:pt x="3946" y="7724"/>
                    </a:lnTo>
                    <a:lnTo>
                      <a:pt x="3559" y="7705"/>
                    </a:lnTo>
                    <a:lnTo>
                      <a:pt x="3190" y="7650"/>
                    </a:lnTo>
                    <a:lnTo>
                      <a:pt x="2821" y="7558"/>
                    </a:lnTo>
                    <a:lnTo>
                      <a:pt x="2471" y="7429"/>
                    </a:lnTo>
                    <a:lnTo>
                      <a:pt x="2158" y="7263"/>
                    </a:lnTo>
                    <a:lnTo>
                      <a:pt x="1844" y="7079"/>
                    </a:lnTo>
                    <a:lnTo>
                      <a:pt x="1549" y="6857"/>
                    </a:lnTo>
                    <a:lnTo>
                      <a:pt x="1273" y="6618"/>
                    </a:lnTo>
                    <a:lnTo>
                      <a:pt x="1033" y="6341"/>
                    </a:lnTo>
                    <a:lnTo>
                      <a:pt x="812" y="6065"/>
                    </a:lnTo>
                    <a:lnTo>
                      <a:pt x="628" y="5751"/>
                    </a:lnTo>
                    <a:lnTo>
                      <a:pt x="462" y="5420"/>
                    </a:lnTo>
                    <a:lnTo>
                      <a:pt x="351" y="5069"/>
                    </a:lnTo>
                    <a:lnTo>
                      <a:pt x="241" y="4701"/>
                    </a:lnTo>
                    <a:lnTo>
                      <a:pt x="185" y="4332"/>
                    </a:lnTo>
                    <a:lnTo>
                      <a:pt x="167" y="3945"/>
                    </a:lnTo>
                    <a:lnTo>
                      <a:pt x="185" y="3558"/>
                    </a:lnTo>
                    <a:lnTo>
                      <a:pt x="241" y="3189"/>
                    </a:lnTo>
                    <a:lnTo>
                      <a:pt x="351" y="2820"/>
                    </a:lnTo>
                    <a:lnTo>
                      <a:pt x="462" y="2489"/>
                    </a:lnTo>
                    <a:lnTo>
                      <a:pt x="628" y="2157"/>
                    </a:lnTo>
                    <a:lnTo>
                      <a:pt x="812" y="1843"/>
                    </a:lnTo>
                    <a:lnTo>
                      <a:pt x="1033" y="1549"/>
                    </a:lnTo>
                    <a:lnTo>
                      <a:pt x="1273" y="1290"/>
                    </a:lnTo>
                    <a:lnTo>
                      <a:pt x="1549" y="1032"/>
                    </a:lnTo>
                    <a:lnTo>
                      <a:pt x="1844" y="830"/>
                    </a:lnTo>
                    <a:lnTo>
                      <a:pt x="2158" y="627"/>
                    </a:lnTo>
                    <a:lnTo>
                      <a:pt x="2471" y="479"/>
                    </a:lnTo>
                    <a:lnTo>
                      <a:pt x="2821" y="350"/>
                    </a:lnTo>
                    <a:lnTo>
                      <a:pt x="3190" y="258"/>
                    </a:lnTo>
                    <a:lnTo>
                      <a:pt x="3559" y="203"/>
                    </a:lnTo>
                    <a:lnTo>
                      <a:pt x="3946" y="184"/>
                    </a:lnTo>
                    <a:close/>
                    <a:moveTo>
                      <a:pt x="3946" y="0"/>
                    </a:moveTo>
                    <a:lnTo>
                      <a:pt x="3540" y="19"/>
                    </a:lnTo>
                    <a:lnTo>
                      <a:pt x="3153" y="74"/>
                    </a:lnTo>
                    <a:lnTo>
                      <a:pt x="2766" y="166"/>
                    </a:lnTo>
                    <a:lnTo>
                      <a:pt x="2416" y="313"/>
                    </a:lnTo>
                    <a:lnTo>
                      <a:pt x="2066" y="479"/>
                    </a:lnTo>
                    <a:lnTo>
                      <a:pt x="1734" y="664"/>
                    </a:lnTo>
                    <a:lnTo>
                      <a:pt x="1439" y="903"/>
                    </a:lnTo>
                    <a:lnTo>
                      <a:pt x="1144" y="1161"/>
                    </a:lnTo>
                    <a:lnTo>
                      <a:pt x="904" y="1438"/>
                    </a:lnTo>
                    <a:lnTo>
                      <a:pt x="665" y="1733"/>
                    </a:lnTo>
                    <a:lnTo>
                      <a:pt x="462" y="2065"/>
                    </a:lnTo>
                    <a:lnTo>
                      <a:pt x="296" y="2415"/>
                    </a:lnTo>
                    <a:lnTo>
                      <a:pt x="167" y="2784"/>
                    </a:lnTo>
                    <a:lnTo>
                      <a:pt x="75" y="3152"/>
                    </a:lnTo>
                    <a:lnTo>
                      <a:pt x="19" y="3539"/>
                    </a:lnTo>
                    <a:lnTo>
                      <a:pt x="1" y="3945"/>
                    </a:lnTo>
                    <a:lnTo>
                      <a:pt x="19" y="4350"/>
                    </a:lnTo>
                    <a:lnTo>
                      <a:pt x="75" y="4737"/>
                    </a:lnTo>
                    <a:lnTo>
                      <a:pt x="167" y="5125"/>
                    </a:lnTo>
                    <a:lnTo>
                      <a:pt x="296" y="5493"/>
                    </a:lnTo>
                    <a:lnTo>
                      <a:pt x="462" y="5825"/>
                    </a:lnTo>
                    <a:lnTo>
                      <a:pt x="665" y="6157"/>
                    </a:lnTo>
                    <a:lnTo>
                      <a:pt x="904" y="6470"/>
                    </a:lnTo>
                    <a:lnTo>
                      <a:pt x="1144" y="6747"/>
                    </a:lnTo>
                    <a:lnTo>
                      <a:pt x="1439" y="7005"/>
                    </a:lnTo>
                    <a:lnTo>
                      <a:pt x="1734" y="7226"/>
                    </a:lnTo>
                    <a:lnTo>
                      <a:pt x="2066" y="7429"/>
                    </a:lnTo>
                    <a:lnTo>
                      <a:pt x="2416" y="7595"/>
                    </a:lnTo>
                    <a:lnTo>
                      <a:pt x="2766" y="7724"/>
                    </a:lnTo>
                    <a:lnTo>
                      <a:pt x="3153" y="7816"/>
                    </a:lnTo>
                    <a:lnTo>
                      <a:pt x="3540" y="7890"/>
                    </a:lnTo>
                    <a:lnTo>
                      <a:pt x="3946" y="7908"/>
                    </a:lnTo>
                    <a:lnTo>
                      <a:pt x="4351" y="7890"/>
                    </a:lnTo>
                    <a:lnTo>
                      <a:pt x="4738" y="7816"/>
                    </a:lnTo>
                    <a:lnTo>
                      <a:pt x="5125" y="7724"/>
                    </a:lnTo>
                    <a:lnTo>
                      <a:pt x="5476" y="7595"/>
                    </a:lnTo>
                    <a:lnTo>
                      <a:pt x="5826" y="7429"/>
                    </a:lnTo>
                    <a:lnTo>
                      <a:pt x="6158" y="7226"/>
                    </a:lnTo>
                    <a:lnTo>
                      <a:pt x="6453" y="7005"/>
                    </a:lnTo>
                    <a:lnTo>
                      <a:pt x="6748" y="6747"/>
                    </a:lnTo>
                    <a:lnTo>
                      <a:pt x="7006" y="6470"/>
                    </a:lnTo>
                    <a:lnTo>
                      <a:pt x="7227" y="6157"/>
                    </a:lnTo>
                    <a:lnTo>
                      <a:pt x="7430" y="5825"/>
                    </a:lnTo>
                    <a:lnTo>
                      <a:pt x="7595" y="5493"/>
                    </a:lnTo>
                    <a:lnTo>
                      <a:pt x="7725" y="5125"/>
                    </a:lnTo>
                    <a:lnTo>
                      <a:pt x="7817" y="4737"/>
                    </a:lnTo>
                    <a:lnTo>
                      <a:pt x="7872" y="4350"/>
                    </a:lnTo>
                    <a:lnTo>
                      <a:pt x="7909" y="3945"/>
                    </a:lnTo>
                    <a:lnTo>
                      <a:pt x="7872" y="3539"/>
                    </a:lnTo>
                    <a:lnTo>
                      <a:pt x="7817" y="3152"/>
                    </a:lnTo>
                    <a:lnTo>
                      <a:pt x="7725" y="2784"/>
                    </a:lnTo>
                    <a:lnTo>
                      <a:pt x="7595" y="2415"/>
                    </a:lnTo>
                    <a:lnTo>
                      <a:pt x="7430" y="2065"/>
                    </a:lnTo>
                    <a:lnTo>
                      <a:pt x="7227" y="1733"/>
                    </a:lnTo>
                    <a:lnTo>
                      <a:pt x="7006" y="1438"/>
                    </a:lnTo>
                    <a:lnTo>
                      <a:pt x="6748" y="1161"/>
                    </a:lnTo>
                    <a:lnTo>
                      <a:pt x="6453" y="903"/>
                    </a:lnTo>
                    <a:lnTo>
                      <a:pt x="6158" y="664"/>
                    </a:lnTo>
                    <a:lnTo>
                      <a:pt x="5826" y="479"/>
                    </a:lnTo>
                    <a:lnTo>
                      <a:pt x="5476" y="313"/>
                    </a:lnTo>
                    <a:lnTo>
                      <a:pt x="5125" y="166"/>
                    </a:lnTo>
                    <a:lnTo>
                      <a:pt x="4738" y="74"/>
                    </a:lnTo>
                    <a:lnTo>
                      <a:pt x="4351" y="19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2622875" y="1941350"/>
                <a:ext cx="68225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23" extrusionOk="0">
                    <a:moveTo>
                      <a:pt x="1291" y="1"/>
                    </a:moveTo>
                    <a:lnTo>
                      <a:pt x="1199" y="19"/>
                    </a:lnTo>
                    <a:lnTo>
                      <a:pt x="1199" y="590"/>
                    </a:lnTo>
                    <a:lnTo>
                      <a:pt x="940" y="646"/>
                    </a:lnTo>
                    <a:lnTo>
                      <a:pt x="738" y="719"/>
                    </a:lnTo>
                    <a:lnTo>
                      <a:pt x="553" y="830"/>
                    </a:lnTo>
                    <a:lnTo>
                      <a:pt x="387" y="959"/>
                    </a:lnTo>
                    <a:lnTo>
                      <a:pt x="277" y="1125"/>
                    </a:lnTo>
                    <a:lnTo>
                      <a:pt x="185" y="1291"/>
                    </a:lnTo>
                    <a:lnTo>
                      <a:pt x="129" y="1494"/>
                    </a:lnTo>
                    <a:lnTo>
                      <a:pt x="111" y="1715"/>
                    </a:lnTo>
                    <a:lnTo>
                      <a:pt x="129" y="1936"/>
                    </a:lnTo>
                    <a:lnTo>
                      <a:pt x="166" y="2120"/>
                    </a:lnTo>
                    <a:lnTo>
                      <a:pt x="240" y="2268"/>
                    </a:lnTo>
                    <a:lnTo>
                      <a:pt x="351" y="2415"/>
                    </a:lnTo>
                    <a:lnTo>
                      <a:pt x="461" y="2526"/>
                    </a:lnTo>
                    <a:lnTo>
                      <a:pt x="609" y="2618"/>
                    </a:lnTo>
                    <a:lnTo>
                      <a:pt x="756" y="2710"/>
                    </a:lnTo>
                    <a:lnTo>
                      <a:pt x="940" y="2784"/>
                    </a:lnTo>
                    <a:lnTo>
                      <a:pt x="1217" y="2913"/>
                    </a:lnTo>
                    <a:lnTo>
                      <a:pt x="1586" y="3060"/>
                    </a:lnTo>
                    <a:lnTo>
                      <a:pt x="1733" y="3134"/>
                    </a:lnTo>
                    <a:lnTo>
                      <a:pt x="1844" y="3226"/>
                    </a:lnTo>
                    <a:lnTo>
                      <a:pt x="1936" y="3300"/>
                    </a:lnTo>
                    <a:lnTo>
                      <a:pt x="2010" y="3411"/>
                    </a:lnTo>
                    <a:lnTo>
                      <a:pt x="2046" y="3540"/>
                    </a:lnTo>
                    <a:lnTo>
                      <a:pt x="2046" y="3706"/>
                    </a:lnTo>
                    <a:lnTo>
                      <a:pt x="2028" y="3853"/>
                    </a:lnTo>
                    <a:lnTo>
                      <a:pt x="1991" y="4001"/>
                    </a:lnTo>
                    <a:lnTo>
                      <a:pt x="1917" y="4111"/>
                    </a:lnTo>
                    <a:lnTo>
                      <a:pt x="1807" y="4222"/>
                    </a:lnTo>
                    <a:lnTo>
                      <a:pt x="1678" y="4314"/>
                    </a:lnTo>
                    <a:lnTo>
                      <a:pt x="1512" y="4369"/>
                    </a:lnTo>
                    <a:lnTo>
                      <a:pt x="1309" y="4406"/>
                    </a:lnTo>
                    <a:lnTo>
                      <a:pt x="1088" y="4425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40"/>
                    </a:lnTo>
                    <a:lnTo>
                      <a:pt x="56" y="4517"/>
                    </a:lnTo>
                    <a:lnTo>
                      <a:pt x="19" y="4646"/>
                    </a:lnTo>
                    <a:lnTo>
                      <a:pt x="0" y="4775"/>
                    </a:lnTo>
                    <a:lnTo>
                      <a:pt x="240" y="4849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3"/>
                    </a:lnTo>
                    <a:lnTo>
                      <a:pt x="1512" y="5623"/>
                    </a:lnTo>
                    <a:lnTo>
                      <a:pt x="1622" y="5604"/>
                    </a:lnTo>
                    <a:lnTo>
                      <a:pt x="1622" y="4904"/>
                    </a:lnTo>
                    <a:lnTo>
                      <a:pt x="1862" y="4849"/>
                    </a:lnTo>
                    <a:lnTo>
                      <a:pt x="2083" y="4756"/>
                    </a:lnTo>
                    <a:lnTo>
                      <a:pt x="2268" y="4627"/>
                    </a:lnTo>
                    <a:lnTo>
                      <a:pt x="2434" y="4480"/>
                    </a:lnTo>
                    <a:lnTo>
                      <a:pt x="2563" y="4314"/>
                    </a:lnTo>
                    <a:lnTo>
                      <a:pt x="2655" y="4111"/>
                    </a:lnTo>
                    <a:lnTo>
                      <a:pt x="2710" y="3890"/>
                    </a:lnTo>
                    <a:lnTo>
                      <a:pt x="2728" y="3650"/>
                    </a:lnTo>
                    <a:lnTo>
                      <a:pt x="2710" y="3411"/>
                    </a:lnTo>
                    <a:lnTo>
                      <a:pt x="2655" y="3226"/>
                    </a:lnTo>
                    <a:lnTo>
                      <a:pt x="2581" y="3042"/>
                    </a:lnTo>
                    <a:lnTo>
                      <a:pt x="2470" y="2913"/>
                    </a:lnTo>
                    <a:lnTo>
                      <a:pt x="2323" y="2784"/>
                    </a:lnTo>
                    <a:lnTo>
                      <a:pt x="2157" y="2673"/>
                    </a:lnTo>
                    <a:lnTo>
                      <a:pt x="1973" y="2581"/>
                    </a:lnTo>
                    <a:lnTo>
                      <a:pt x="1770" y="2489"/>
                    </a:lnTo>
                    <a:lnTo>
                      <a:pt x="1549" y="2397"/>
                    </a:lnTo>
                    <a:lnTo>
                      <a:pt x="1217" y="2249"/>
                    </a:lnTo>
                    <a:lnTo>
                      <a:pt x="1088" y="2176"/>
                    </a:lnTo>
                    <a:lnTo>
                      <a:pt x="959" y="2102"/>
                    </a:lnTo>
                    <a:lnTo>
                      <a:pt x="867" y="2010"/>
                    </a:lnTo>
                    <a:lnTo>
                      <a:pt x="811" y="1918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31"/>
                    </a:lnTo>
                    <a:lnTo>
                      <a:pt x="793" y="1401"/>
                    </a:lnTo>
                    <a:lnTo>
                      <a:pt x="867" y="1309"/>
                    </a:lnTo>
                    <a:lnTo>
                      <a:pt x="959" y="1236"/>
                    </a:lnTo>
                    <a:lnTo>
                      <a:pt x="1069" y="1162"/>
                    </a:lnTo>
                    <a:lnTo>
                      <a:pt x="1199" y="1125"/>
                    </a:lnTo>
                    <a:lnTo>
                      <a:pt x="1364" y="1088"/>
                    </a:lnTo>
                    <a:lnTo>
                      <a:pt x="1788" y="1088"/>
                    </a:lnTo>
                    <a:lnTo>
                      <a:pt x="2028" y="1125"/>
                    </a:lnTo>
                    <a:lnTo>
                      <a:pt x="2212" y="1180"/>
                    </a:lnTo>
                    <a:lnTo>
                      <a:pt x="2397" y="1236"/>
                    </a:lnTo>
                    <a:lnTo>
                      <a:pt x="2470" y="978"/>
                    </a:lnTo>
                    <a:lnTo>
                      <a:pt x="2526" y="738"/>
                    </a:lnTo>
                    <a:lnTo>
                      <a:pt x="2341" y="683"/>
                    </a:lnTo>
                    <a:lnTo>
                      <a:pt x="2102" y="627"/>
                    </a:lnTo>
                    <a:lnTo>
                      <a:pt x="1862" y="590"/>
                    </a:lnTo>
                    <a:lnTo>
                      <a:pt x="1622" y="572"/>
                    </a:lnTo>
                    <a:lnTo>
                      <a:pt x="1622" y="1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8"/>
            <p:cNvSpPr/>
            <p:nvPr/>
          </p:nvSpPr>
          <p:spPr>
            <a:xfrm>
              <a:off x="6350" y="41275"/>
              <a:ext cx="2543175" cy="1230850"/>
            </a:xfrm>
            <a:custGeom>
              <a:avLst/>
              <a:gdLst/>
              <a:ahLst/>
              <a:cxnLst/>
              <a:rect l="l" t="t" r="r" b="b"/>
              <a:pathLst>
                <a:path w="101727" h="49234" extrusionOk="0">
                  <a:moveTo>
                    <a:pt x="101727" y="44196"/>
                  </a:moveTo>
                  <a:cubicBezTo>
                    <a:pt x="97694" y="52262"/>
                    <a:pt x="82409" y="49217"/>
                    <a:pt x="74676" y="44577"/>
                  </a:cubicBezTo>
                  <a:cubicBezTo>
                    <a:pt x="70281" y="41940"/>
                    <a:pt x="68560" y="36126"/>
                    <a:pt x="64389" y="33147"/>
                  </a:cubicBezTo>
                  <a:cubicBezTo>
                    <a:pt x="54659" y="26197"/>
                    <a:pt x="39590" y="31679"/>
                    <a:pt x="29337" y="25527"/>
                  </a:cubicBezTo>
                  <a:cubicBezTo>
                    <a:pt x="25373" y="23149"/>
                    <a:pt x="23843" y="18088"/>
                    <a:pt x="20955" y="14478"/>
                  </a:cubicBezTo>
                  <a:cubicBezTo>
                    <a:pt x="15651" y="7848"/>
                    <a:pt x="8490" y="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201" name="Google Shape;201;p8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88" y="4827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/>
          <p:nvPr/>
        </p:nvSpPr>
        <p:spPr>
          <a:xfrm rot="7199946">
            <a:off x="-866592" y="-620642"/>
            <a:ext cx="2082616" cy="1811641"/>
          </a:xfrm>
          <a:custGeom>
            <a:avLst/>
            <a:gdLst/>
            <a:ahLst/>
            <a:cxnLst/>
            <a:rect l="l" t="t" r="r" b="b"/>
            <a:pathLst>
              <a:path w="23226" h="20204" extrusionOk="0">
                <a:moveTo>
                  <a:pt x="10340" y="0"/>
                </a:moveTo>
                <a:lnTo>
                  <a:pt x="9818" y="23"/>
                </a:lnTo>
                <a:lnTo>
                  <a:pt x="9318" y="23"/>
                </a:lnTo>
                <a:lnTo>
                  <a:pt x="8841" y="69"/>
                </a:lnTo>
                <a:lnTo>
                  <a:pt x="8363" y="114"/>
                </a:lnTo>
                <a:lnTo>
                  <a:pt x="7886" y="182"/>
                </a:lnTo>
                <a:lnTo>
                  <a:pt x="7432" y="250"/>
                </a:lnTo>
                <a:lnTo>
                  <a:pt x="6977" y="341"/>
                </a:lnTo>
                <a:lnTo>
                  <a:pt x="6136" y="546"/>
                </a:lnTo>
                <a:lnTo>
                  <a:pt x="5341" y="796"/>
                </a:lnTo>
                <a:lnTo>
                  <a:pt x="4614" y="1046"/>
                </a:lnTo>
                <a:lnTo>
                  <a:pt x="3955" y="1296"/>
                </a:lnTo>
                <a:lnTo>
                  <a:pt x="3364" y="1568"/>
                </a:lnTo>
                <a:lnTo>
                  <a:pt x="3091" y="1705"/>
                </a:lnTo>
                <a:lnTo>
                  <a:pt x="2841" y="1841"/>
                </a:lnTo>
                <a:lnTo>
                  <a:pt x="2591" y="2000"/>
                </a:lnTo>
                <a:lnTo>
                  <a:pt x="2341" y="2182"/>
                </a:lnTo>
                <a:lnTo>
                  <a:pt x="2091" y="2364"/>
                </a:lnTo>
                <a:lnTo>
                  <a:pt x="1864" y="2546"/>
                </a:lnTo>
                <a:lnTo>
                  <a:pt x="1659" y="2750"/>
                </a:lnTo>
                <a:lnTo>
                  <a:pt x="1455" y="2955"/>
                </a:lnTo>
                <a:lnTo>
                  <a:pt x="1250" y="3182"/>
                </a:lnTo>
                <a:lnTo>
                  <a:pt x="1069" y="3432"/>
                </a:lnTo>
                <a:lnTo>
                  <a:pt x="909" y="3659"/>
                </a:lnTo>
                <a:lnTo>
                  <a:pt x="750" y="3909"/>
                </a:lnTo>
                <a:lnTo>
                  <a:pt x="591" y="4182"/>
                </a:lnTo>
                <a:lnTo>
                  <a:pt x="455" y="4455"/>
                </a:lnTo>
                <a:lnTo>
                  <a:pt x="341" y="4727"/>
                </a:lnTo>
                <a:lnTo>
                  <a:pt x="250" y="5000"/>
                </a:lnTo>
                <a:lnTo>
                  <a:pt x="160" y="5273"/>
                </a:lnTo>
                <a:lnTo>
                  <a:pt x="114" y="5523"/>
                </a:lnTo>
                <a:lnTo>
                  <a:pt x="46" y="5773"/>
                </a:lnTo>
                <a:lnTo>
                  <a:pt x="23" y="6023"/>
                </a:lnTo>
                <a:lnTo>
                  <a:pt x="0" y="6273"/>
                </a:lnTo>
                <a:lnTo>
                  <a:pt x="0" y="6523"/>
                </a:lnTo>
                <a:lnTo>
                  <a:pt x="0" y="6773"/>
                </a:lnTo>
                <a:lnTo>
                  <a:pt x="46" y="7000"/>
                </a:lnTo>
                <a:lnTo>
                  <a:pt x="114" y="7477"/>
                </a:lnTo>
                <a:lnTo>
                  <a:pt x="250" y="7932"/>
                </a:lnTo>
                <a:lnTo>
                  <a:pt x="432" y="8363"/>
                </a:lnTo>
                <a:lnTo>
                  <a:pt x="659" y="8772"/>
                </a:lnTo>
                <a:lnTo>
                  <a:pt x="932" y="9159"/>
                </a:lnTo>
                <a:lnTo>
                  <a:pt x="1250" y="9522"/>
                </a:lnTo>
                <a:lnTo>
                  <a:pt x="1591" y="9863"/>
                </a:lnTo>
                <a:lnTo>
                  <a:pt x="1955" y="10181"/>
                </a:lnTo>
                <a:lnTo>
                  <a:pt x="2364" y="10454"/>
                </a:lnTo>
                <a:lnTo>
                  <a:pt x="2796" y="10727"/>
                </a:lnTo>
                <a:lnTo>
                  <a:pt x="3250" y="10954"/>
                </a:lnTo>
                <a:lnTo>
                  <a:pt x="3705" y="11136"/>
                </a:lnTo>
                <a:lnTo>
                  <a:pt x="4659" y="11477"/>
                </a:lnTo>
                <a:lnTo>
                  <a:pt x="5091" y="11658"/>
                </a:lnTo>
                <a:lnTo>
                  <a:pt x="5500" y="11863"/>
                </a:lnTo>
                <a:lnTo>
                  <a:pt x="5682" y="11977"/>
                </a:lnTo>
                <a:lnTo>
                  <a:pt x="5864" y="12090"/>
                </a:lnTo>
                <a:lnTo>
                  <a:pt x="6045" y="12227"/>
                </a:lnTo>
                <a:lnTo>
                  <a:pt x="6204" y="12386"/>
                </a:lnTo>
                <a:lnTo>
                  <a:pt x="6363" y="12545"/>
                </a:lnTo>
                <a:lnTo>
                  <a:pt x="6523" y="12749"/>
                </a:lnTo>
                <a:lnTo>
                  <a:pt x="6659" y="12954"/>
                </a:lnTo>
                <a:lnTo>
                  <a:pt x="6795" y="13181"/>
                </a:lnTo>
                <a:lnTo>
                  <a:pt x="7091" y="13726"/>
                </a:lnTo>
                <a:lnTo>
                  <a:pt x="7341" y="14295"/>
                </a:lnTo>
                <a:lnTo>
                  <a:pt x="7795" y="15431"/>
                </a:lnTo>
                <a:lnTo>
                  <a:pt x="8022" y="15999"/>
                </a:lnTo>
                <a:lnTo>
                  <a:pt x="8272" y="16544"/>
                </a:lnTo>
                <a:lnTo>
                  <a:pt x="8568" y="17090"/>
                </a:lnTo>
                <a:lnTo>
                  <a:pt x="8727" y="17363"/>
                </a:lnTo>
                <a:lnTo>
                  <a:pt x="8909" y="17613"/>
                </a:lnTo>
                <a:lnTo>
                  <a:pt x="9181" y="17953"/>
                </a:lnTo>
                <a:lnTo>
                  <a:pt x="9454" y="18272"/>
                </a:lnTo>
                <a:lnTo>
                  <a:pt x="9750" y="18567"/>
                </a:lnTo>
                <a:lnTo>
                  <a:pt x="10068" y="18840"/>
                </a:lnTo>
                <a:lnTo>
                  <a:pt x="10386" y="19090"/>
                </a:lnTo>
                <a:lnTo>
                  <a:pt x="10727" y="19294"/>
                </a:lnTo>
                <a:lnTo>
                  <a:pt x="11068" y="19499"/>
                </a:lnTo>
                <a:lnTo>
                  <a:pt x="11431" y="19658"/>
                </a:lnTo>
                <a:lnTo>
                  <a:pt x="11818" y="19817"/>
                </a:lnTo>
                <a:lnTo>
                  <a:pt x="12204" y="19930"/>
                </a:lnTo>
                <a:lnTo>
                  <a:pt x="12590" y="20021"/>
                </a:lnTo>
                <a:lnTo>
                  <a:pt x="12999" y="20112"/>
                </a:lnTo>
                <a:lnTo>
                  <a:pt x="13408" y="20158"/>
                </a:lnTo>
                <a:lnTo>
                  <a:pt x="13817" y="20203"/>
                </a:lnTo>
                <a:lnTo>
                  <a:pt x="14249" y="20203"/>
                </a:lnTo>
                <a:lnTo>
                  <a:pt x="14681" y="20180"/>
                </a:lnTo>
                <a:lnTo>
                  <a:pt x="15045" y="20158"/>
                </a:lnTo>
                <a:lnTo>
                  <a:pt x="15408" y="20112"/>
                </a:lnTo>
                <a:lnTo>
                  <a:pt x="15772" y="20067"/>
                </a:lnTo>
                <a:lnTo>
                  <a:pt x="16113" y="19999"/>
                </a:lnTo>
                <a:lnTo>
                  <a:pt x="16453" y="19908"/>
                </a:lnTo>
                <a:lnTo>
                  <a:pt x="16794" y="19817"/>
                </a:lnTo>
                <a:lnTo>
                  <a:pt x="17135" y="19703"/>
                </a:lnTo>
                <a:lnTo>
                  <a:pt x="17453" y="19590"/>
                </a:lnTo>
                <a:lnTo>
                  <a:pt x="18090" y="19317"/>
                </a:lnTo>
                <a:lnTo>
                  <a:pt x="18703" y="18999"/>
                </a:lnTo>
                <a:lnTo>
                  <a:pt x="19271" y="18635"/>
                </a:lnTo>
                <a:lnTo>
                  <a:pt x="19817" y="18226"/>
                </a:lnTo>
                <a:lnTo>
                  <a:pt x="20317" y="17772"/>
                </a:lnTo>
                <a:lnTo>
                  <a:pt x="20794" y="17294"/>
                </a:lnTo>
                <a:lnTo>
                  <a:pt x="21249" y="16794"/>
                </a:lnTo>
                <a:lnTo>
                  <a:pt x="21635" y="16249"/>
                </a:lnTo>
                <a:lnTo>
                  <a:pt x="21998" y="15681"/>
                </a:lnTo>
                <a:lnTo>
                  <a:pt x="22317" y="15090"/>
                </a:lnTo>
                <a:lnTo>
                  <a:pt x="22589" y="14454"/>
                </a:lnTo>
                <a:lnTo>
                  <a:pt x="22817" y="13817"/>
                </a:lnTo>
                <a:lnTo>
                  <a:pt x="22998" y="13181"/>
                </a:lnTo>
                <a:lnTo>
                  <a:pt x="23112" y="12499"/>
                </a:lnTo>
                <a:lnTo>
                  <a:pt x="23203" y="11818"/>
                </a:lnTo>
                <a:lnTo>
                  <a:pt x="23226" y="11136"/>
                </a:lnTo>
                <a:lnTo>
                  <a:pt x="23203" y="10772"/>
                </a:lnTo>
                <a:lnTo>
                  <a:pt x="23180" y="10431"/>
                </a:lnTo>
                <a:lnTo>
                  <a:pt x="23157" y="10068"/>
                </a:lnTo>
                <a:lnTo>
                  <a:pt x="23089" y="9727"/>
                </a:lnTo>
                <a:lnTo>
                  <a:pt x="23044" y="9363"/>
                </a:lnTo>
                <a:lnTo>
                  <a:pt x="22953" y="9022"/>
                </a:lnTo>
                <a:lnTo>
                  <a:pt x="22862" y="8659"/>
                </a:lnTo>
                <a:lnTo>
                  <a:pt x="22748" y="8318"/>
                </a:lnTo>
                <a:lnTo>
                  <a:pt x="22612" y="7954"/>
                </a:lnTo>
                <a:lnTo>
                  <a:pt x="22476" y="7613"/>
                </a:lnTo>
                <a:lnTo>
                  <a:pt x="22317" y="7250"/>
                </a:lnTo>
                <a:lnTo>
                  <a:pt x="22135" y="6909"/>
                </a:lnTo>
                <a:lnTo>
                  <a:pt x="21953" y="6568"/>
                </a:lnTo>
                <a:lnTo>
                  <a:pt x="21748" y="6227"/>
                </a:lnTo>
                <a:lnTo>
                  <a:pt x="21521" y="5886"/>
                </a:lnTo>
                <a:lnTo>
                  <a:pt x="21271" y="5545"/>
                </a:lnTo>
                <a:lnTo>
                  <a:pt x="21021" y="5204"/>
                </a:lnTo>
                <a:lnTo>
                  <a:pt x="20749" y="4886"/>
                </a:lnTo>
                <a:lnTo>
                  <a:pt x="20453" y="4545"/>
                </a:lnTo>
                <a:lnTo>
                  <a:pt x="20135" y="4227"/>
                </a:lnTo>
                <a:lnTo>
                  <a:pt x="19817" y="3909"/>
                </a:lnTo>
                <a:lnTo>
                  <a:pt x="19453" y="3591"/>
                </a:lnTo>
                <a:lnTo>
                  <a:pt x="19090" y="3296"/>
                </a:lnTo>
                <a:lnTo>
                  <a:pt x="18703" y="2977"/>
                </a:lnTo>
                <a:lnTo>
                  <a:pt x="18135" y="2568"/>
                </a:lnTo>
                <a:lnTo>
                  <a:pt x="17544" y="2182"/>
                </a:lnTo>
                <a:lnTo>
                  <a:pt x="16976" y="1841"/>
                </a:lnTo>
                <a:lnTo>
                  <a:pt x="16408" y="1523"/>
                </a:lnTo>
                <a:lnTo>
                  <a:pt x="15817" y="1250"/>
                </a:lnTo>
                <a:lnTo>
                  <a:pt x="15249" y="1000"/>
                </a:lnTo>
                <a:lnTo>
                  <a:pt x="14681" y="796"/>
                </a:lnTo>
                <a:lnTo>
                  <a:pt x="14136" y="591"/>
                </a:lnTo>
                <a:lnTo>
                  <a:pt x="13567" y="455"/>
                </a:lnTo>
                <a:lnTo>
                  <a:pt x="12999" y="319"/>
                </a:lnTo>
                <a:lnTo>
                  <a:pt x="12454" y="205"/>
                </a:lnTo>
                <a:lnTo>
                  <a:pt x="11908" y="114"/>
                </a:lnTo>
                <a:lnTo>
                  <a:pt x="11386" y="69"/>
                </a:lnTo>
                <a:lnTo>
                  <a:pt x="10863" y="23"/>
                </a:lnTo>
                <a:lnTo>
                  <a:pt x="10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796945" y="31424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6773745" y="5395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8457513" y="138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8143263" y="65733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8796938" y="1757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8415938" y="1376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362" y="3770277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4576875" y="177012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>
            <a:off x="4576875" y="264198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" y="2028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/>
          <p:nvPr/>
        </p:nvSpPr>
        <p:spPr>
          <a:xfrm>
            <a:off x="231400" y="8816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324575" y="3547125"/>
            <a:ext cx="94500" cy="94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1849800" y="435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3288925" y="1578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>
            <a:off x="7905749" y="481554"/>
            <a:ext cx="800944" cy="530528"/>
            <a:chOff x="238125" y="1187925"/>
            <a:chExt cx="1212450" cy="803100"/>
          </a:xfrm>
        </p:grpSpPr>
        <p:sp>
          <p:nvSpPr>
            <p:cNvPr id="221" name="Google Shape;221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9"/>
          <p:cNvSpPr/>
          <p:nvPr/>
        </p:nvSpPr>
        <p:spPr>
          <a:xfrm>
            <a:off x="4273550" y="3175"/>
            <a:ext cx="3705225" cy="1174200"/>
          </a:xfrm>
          <a:custGeom>
            <a:avLst/>
            <a:gdLst/>
            <a:ahLst/>
            <a:cxnLst/>
            <a:rect l="l" t="t" r="r" b="b"/>
            <a:pathLst>
              <a:path w="148209" h="46968" extrusionOk="0">
                <a:moveTo>
                  <a:pt x="148209" y="29337"/>
                </a:moveTo>
                <a:cubicBezTo>
                  <a:pt x="136271" y="44259"/>
                  <a:pt x="108533" y="45884"/>
                  <a:pt x="91440" y="37338"/>
                </a:cubicBezTo>
                <a:cubicBezTo>
                  <a:pt x="88690" y="35963"/>
                  <a:pt x="84201" y="34697"/>
                  <a:pt x="84201" y="31623"/>
                </a:cubicBezTo>
                <a:cubicBezTo>
                  <a:pt x="84201" y="27711"/>
                  <a:pt x="92501" y="26609"/>
                  <a:pt x="95631" y="28956"/>
                </a:cubicBezTo>
                <a:cubicBezTo>
                  <a:pt x="98298" y="30956"/>
                  <a:pt x="99595" y="35276"/>
                  <a:pt x="98679" y="38481"/>
                </a:cubicBezTo>
                <a:cubicBezTo>
                  <a:pt x="96709" y="45376"/>
                  <a:pt x="86025" y="47284"/>
                  <a:pt x="78867" y="46863"/>
                </a:cubicBezTo>
                <a:cubicBezTo>
                  <a:pt x="63464" y="45957"/>
                  <a:pt x="48271" y="39420"/>
                  <a:pt x="35433" y="30861"/>
                </a:cubicBezTo>
                <a:cubicBezTo>
                  <a:pt x="22401" y="22173"/>
                  <a:pt x="14009" y="7005"/>
                  <a:pt x="0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227" name="Google Shape;2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363" y="1312863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/>
          <p:nvPr/>
        </p:nvSpPr>
        <p:spPr>
          <a:xfrm>
            <a:off x="521225" y="15144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9"/>
          <p:cNvGrpSpPr/>
          <p:nvPr/>
        </p:nvGrpSpPr>
        <p:grpSpPr>
          <a:xfrm>
            <a:off x="4946100" y="3705238"/>
            <a:ext cx="2606419" cy="1441438"/>
            <a:chOff x="3803100" y="1038238"/>
            <a:chExt cx="2606419" cy="1441438"/>
          </a:xfrm>
        </p:grpSpPr>
        <p:sp>
          <p:nvSpPr>
            <p:cNvPr id="230" name="Google Shape;230;p9"/>
            <p:cNvSpPr/>
            <p:nvPr/>
          </p:nvSpPr>
          <p:spPr>
            <a:xfrm rot="-5400000">
              <a:off x="3356550" y="1699225"/>
              <a:ext cx="12270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33" name="Google Shape;233;p9"/>
          <p:cNvGrpSpPr/>
          <p:nvPr/>
        </p:nvGrpSpPr>
        <p:grpSpPr>
          <a:xfrm>
            <a:off x="8218057" y="4152928"/>
            <a:ext cx="621136" cy="990577"/>
            <a:chOff x="6995700" y="2100575"/>
            <a:chExt cx="340125" cy="542425"/>
          </a:xfrm>
        </p:grpSpPr>
        <p:sp>
          <p:nvSpPr>
            <p:cNvPr id="234" name="Google Shape;234;p9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8707320" y="608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220545" y="27312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8783520" y="19225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body" idx="1"/>
          </p:nvPr>
        </p:nvSpPr>
        <p:spPr>
          <a:xfrm>
            <a:off x="4339975" y="537113"/>
            <a:ext cx="4090800" cy="938700"/>
          </a:xfrm>
          <a:prstGeom prst="rect">
            <a:avLst/>
          </a:prstGeom>
          <a:noFill/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251" name="Google Shape;251;p10"/>
          <p:cNvSpPr/>
          <p:nvPr/>
        </p:nvSpPr>
        <p:spPr>
          <a:xfrm flipH="1">
            <a:off x="7806188" y="3858438"/>
            <a:ext cx="1337812" cy="1285052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 flipH="1">
            <a:off x="3" y="0"/>
            <a:ext cx="1337826" cy="1475853"/>
          </a:xfrm>
          <a:custGeom>
            <a:avLst/>
            <a:gdLst/>
            <a:ahLst/>
            <a:cxnLst/>
            <a:rect l="l" t="t" r="r" b="b"/>
            <a:pathLst>
              <a:path w="39429" h="43497" extrusionOk="0">
                <a:moveTo>
                  <a:pt x="182" y="0"/>
                </a:moveTo>
                <a:lnTo>
                  <a:pt x="137" y="341"/>
                </a:lnTo>
                <a:lnTo>
                  <a:pt x="91" y="750"/>
                </a:lnTo>
                <a:lnTo>
                  <a:pt x="46" y="1273"/>
                </a:lnTo>
                <a:lnTo>
                  <a:pt x="0" y="1909"/>
                </a:lnTo>
                <a:lnTo>
                  <a:pt x="0" y="2613"/>
                </a:lnTo>
                <a:lnTo>
                  <a:pt x="46" y="3409"/>
                </a:lnTo>
                <a:lnTo>
                  <a:pt x="91" y="3818"/>
                </a:lnTo>
                <a:lnTo>
                  <a:pt x="137" y="4250"/>
                </a:lnTo>
                <a:lnTo>
                  <a:pt x="228" y="4682"/>
                </a:lnTo>
                <a:lnTo>
                  <a:pt x="318" y="5113"/>
                </a:lnTo>
                <a:lnTo>
                  <a:pt x="409" y="5545"/>
                </a:lnTo>
                <a:lnTo>
                  <a:pt x="546" y="5977"/>
                </a:lnTo>
                <a:lnTo>
                  <a:pt x="705" y="6409"/>
                </a:lnTo>
                <a:lnTo>
                  <a:pt x="887" y="6840"/>
                </a:lnTo>
                <a:lnTo>
                  <a:pt x="1091" y="7249"/>
                </a:lnTo>
                <a:lnTo>
                  <a:pt x="1318" y="7659"/>
                </a:lnTo>
                <a:lnTo>
                  <a:pt x="1591" y="8068"/>
                </a:lnTo>
                <a:lnTo>
                  <a:pt x="1886" y="8431"/>
                </a:lnTo>
                <a:lnTo>
                  <a:pt x="2205" y="8795"/>
                </a:lnTo>
                <a:lnTo>
                  <a:pt x="2568" y="9136"/>
                </a:lnTo>
                <a:lnTo>
                  <a:pt x="2977" y="9477"/>
                </a:lnTo>
                <a:lnTo>
                  <a:pt x="3409" y="9772"/>
                </a:lnTo>
                <a:lnTo>
                  <a:pt x="3886" y="10022"/>
                </a:lnTo>
                <a:lnTo>
                  <a:pt x="4409" y="10272"/>
                </a:lnTo>
                <a:lnTo>
                  <a:pt x="4932" y="10476"/>
                </a:lnTo>
                <a:lnTo>
                  <a:pt x="5500" y="10613"/>
                </a:lnTo>
                <a:lnTo>
                  <a:pt x="6045" y="10726"/>
                </a:lnTo>
                <a:lnTo>
                  <a:pt x="6591" y="10795"/>
                </a:lnTo>
                <a:lnTo>
                  <a:pt x="7159" y="10817"/>
                </a:lnTo>
                <a:lnTo>
                  <a:pt x="7727" y="10817"/>
                </a:lnTo>
                <a:lnTo>
                  <a:pt x="8295" y="10795"/>
                </a:lnTo>
                <a:lnTo>
                  <a:pt x="8840" y="10749"/>
                </a:lnTo>
                <a:lnTo>
                  <a:pt x="9409" y="10658"/>
                </a:lnTo>
                <a:lnTo>
                  <a:pt x="9977" y="10567"/>
                </a:lnTo>
                <a:lnTo>
                  <a:pt x="10545" y="10454"/>
                </a:lnTo>
                <a:lnTo>
                  <a:pt x="11113" y="10317"/>
                </a:lnTo>
                <a:lnTo>
                  <a:pt x="12226" y="10045"/>
                </a:lnTo>
                <a:lnTo>
                  <a:pt x="13317" y="9749"/>
                </a:lnTo>
                <a:lnTo>
                  <a:pt x="14363" y="9477"/>
                </a:lnTo>
                <a:lnTo>
                  <a:pt x="15408" y="9227"/>
                </a:lnTo>
                <a:lnTo>
                  <a:pt x="15908" y="9136"/>
                </a:lnTo>
                <a:lnTo>
                  <a:pt x="16385" y="9067"/>
                </a:lnTo>
                <a:lnTo>
                  <a:pt x="16862" y="9022"/>
                </a:lnTo>
                <a:lnTo>
                  <a:pt x="17340" y="8999"/>
                </a:lnTo>
                <a:lnTo>
                  <a:pt x="17794" y="9022"/>
                </a:lnTo>
                <a:lnTo>
                  <a:pt x="18226" y="9067"/>
                </a:lnTo>
                <a:lnTo>
                  <a:pt x="18658" y="9158"/>
                </a:lnTo>
                <a:lnTo>
                  <a:pt x="19067" y="9272"/>
                </a:lnTo>
                <a:lnTo>
                  <a:pt x="19453" y="9454"/>
                </a:lnTo>
                <a:lnTo>
                  <a:pt x="19817" y="9681"/>
                </a:lnTo>
                <a:lnTo>
                  <a:pt x="20180" y="9931"/>
                </a:lnTo>
                <a:lnTo>
                  <a:pt x="20339" y="10090"/>
                </a:lnTo>
                <a:lnTo>
                  <a:pt x="20521" y="10272"/>
                </a:lnTo>
                <a:lnTo>
                  <a:pt x="20817" y="10636"/>
                </a:lnTo>
                <a:lnTo>
                  <a:pt x="21067" y="10976"/>
                </a:lnTo>
                <a:lnTo>
                  <a:pt x="21271" y="11340"/>
                </a:lnTo>
                <a:lnTo>
                  <a:pt x="21453" y="11704"/>
                </a:lnTo>
                <a:lnTo>
                  <a:pt x="21567" y="12067"/>
                </a:lnTo>
                <a:lnTo>
                  <a:pt x="21680" y="12431"/>
                </a:lnTo>
                <a:lnTo>
                  <a:pt x="21748" y="12794"/>
                </a:lnTo>
                <a:lnTo>
                  <a:pt x="21817" y="13158"/>
                </a:lnTo>
                <a:lnTo>
                  <a:pt x="21839" y="13544"/>
                </a:lnTo>
                <a:lnTo>
                  <a:pt x="21862" y="13908"/>
                </a:lnTo>
                <a:lnTo>
                  <a:pt x="21839" y="14612"/>
                </a:lnTo>
                <a:lnTo>
                  <a:pt x="21817" y="15340"/>
                </a:lnTo>
                <a:lnTo>
                  <a:pt x="21817" y="16044"/>
                </a:lnTo>
                <a:lnTo>
                  <a:pt x="21817" y="16385"/>
                </a:lnTo>
                <a:lnTo>
                  <a:pt x="21839" y="16726"/>
                </a:lnTo>
                <a:lnTo>
                  <a:pt x="21862" y="17067"/>
                </a:lnTo>
                <a:lnTo>
                  <a:pt x="21930" y="17385"/>
                </a:lnTo>
                <a:lnTo>
                  <a:pt x="22021" y="17703"/>
                </a:lnTo>
                <a:lnTo>
                  <a:pt x="22135" y="18021"/>
                </a:lnTo>
                <a:lnTo>
                  <a:pt x="22271" y="18339"/>
                </a:lnTo>
                <a:lnTo>
                  <a:pt x="22453" y="18635"/>
                </a:lnTo>
                <a:lnTo>
                  <a:pt x="22680" y="18930"/>
                </a:lnTo>
                <a:lnTo>
                  <a:pt x="22953" y="19226"/>
                </a:lnTo>
                <a:lnTo>
                  <a:pt x="23271" y="19498"/>
                </a:lnTo>
                <a:lnTo>
                  <a:pt x="23635" y="19771"/>
                </a:lnTo>
                <a:lnTo>
                  <a:pt x="24066" y="20044"/>
                </a:lnTo>
                <a:lnTo>
                  <a:pt x="24544" y="20294"/>
                </a:lnTo>
                <a:lnTo>
                  <a:pt x="25089" y="20521"/>
                </a:lnTo>
                <a:lnTo>
                  <a:pt x="25703" y="20748"/>
                </a:lnTo>
                <a:lnTo>
                  <a:pt x="26157" y="20930"/>
                </a:lnTo>
                <a:lnTo>
                  <a:pt x="26612" y="21112"/>
                </a:lnTo>
                <a:lnTo>
                  <a:pt x="27066" y="21339"/>
                </a:lnTo>
                <a:lnTo>
                  <a:pt x="27498" y="21566"/>
                </a:lnTo>
                <a:lnTo>
                  <a:pt x="27907" y="21816"/>
                </a:lnTo>
                <a:lnTo>
                  <a:pt x="28316" y="22089"/>
                </a:lnTo>
                <a:lnTo>
                  <a:pt x="28702" y="22385"/>
                </a:lnTo>
                <a:lnTo>
                  <a:pt x="29066" y="22703"/>
                </a:lnTo>
                <a:lnTo>
                  <a:pt x="29407" y="23044"/>
                </a:lnTo>
                <a:lnTo>
                  <a:pt x="29725" y="23407"/>
                </a:lnTo>
                <a:lnTo>
                  <a:pt x="29998" y="23793"/>
                </a:lnTo>
                <a:lnTo>
                  <a:pt x="30248" y="24203"/>
                </a:lnTo>
                <a:lnTo>
                  <a:pt x="30475" y="24634"/>
                </a:lnTo>
                <a:lnTo>
                  <a:pt x="30657" y="25066"/>
                </a:lnTo>
                <a:lnTo>
                  <a:pt x="30816" y="25543"/>
                </a:lnTo>
                <a:lnTo>
                  <a:pt x="30907" y="26043"/>
                </a:lnTo>
                <a:lnTo>
                  <a:pt x="30952" y="26361"/>
                </a:lnTo>
                <a:lnTo>
                  <a:pt x="30998" y="26657"/>
                </a:lnTo>
                <a:lnTo>
                  <a:pt x="30998" y="26952"/>
                </a:lnTo>
                <a:lnTo>
                  <a:pt x="30998" y="27248"/>
                </a:lnTo>
                <a:lnTo>
                  <a:pt x="30975" y="27520"/>
                </a:lnTo>
                <a:lnTo>
                  <a:pt x="30952" y="27793"/>
                </a:lnTo>
                <a:lnTo>
                  <a:pt x="30861" y="28316"/>
                </a:lnTo>
                <a:lnTo>
                  <a:pt x="30725" y="28838"/>
                </a:lnTo>
                <a:lnTo>
                  <a:pt x="30543" y="29338"/>
                </a:lnTo>
                <a:lnTo>
                  <a:pt x="30316" y="29816"/>
                </a:lnTo>
                <a:lnTo>
                  <a:pt x="30088" y="30293"/>
                </a:lnTo>
                <a:lnTo>
                  <a:pt x="29839" y="30770"/>
                </a:lnTo>
                <a:lnTo>
                  <a:pt x="29566" y="31225"/>
                </a:lnTo>
                <a:lnTo>
                  <a:pt x="29020" y="32156"/>
                </a:lnTo>
                <a:lnTo>
                  <a:pt x="28748" y="32656"/>
                </a:lnTo>
                <a:lnTo>
                  <a:pt x="28498" y="33134"/>
                </a:lnTo>
                <a:lnTo>
                  <a:pt x="28270" y="33656"/>
                </a:lnTo>
                <a:lnTo>
                  <a:pt x="28066" y="34179"/>
                </a:lnTo>
                <a:lnTo>
                  <a:pt x="27975" y="34474"/>
                </a:lnTo>
                <a:lnTo>
                  <a:pt x="27907" y="34770"/>
                </a:lnTo>
                <a:lnTo>
                  <a:pt x="27861" y="35065"/>
                </a:lnTo>
                <a:lnTo>
                  <a:pt x="27816" y="35383"/>
                </a:lnTo>
                <a:lnTo>
                  <a:pt x="27816" y="35702"/>
                </a:lnTo>
                <a:lnTo>
                  <a:pt x="27793" y="36020"/>
                </a:lnTo>
                <a:lnTo>
                  <a:pt x="27816" y="36338"/>
                </a:lnTo>
                <a:lnTo>
                  <a:pt x="27839" y="36656"/>
                </a:lnTo>
                <a:lnTo>
                  <a:pt x="27952" y="37292"/>
                </a:lnTo>
                <a:lnTo>
                  <a:pt x="28089" y="37929"/>
                </a:lnTo>
                <a:lnTo>
                  <a:pt x="28270" y="38519"/>
                </a:lnTo>
                <a:lnTo>
                  <a:pt x="28498" y="39088"/>
                </a:lnTo>
                <a:lnTo>
                  <a:pt x="28657" y="39383"/>
                </a:lnTo>
                <a:lnTo>
                  <a:pt x="28816" y="39701"/>
                </a:lnTo>
                <a:lnTo>
                  <a:pt x="28975" y="39997"/>
                </a:lnTo>
                <a:lnTo>
                  <a:pt x="29157" y="40269"/>
                </a:lnTo>
                <a:lnTo>
                  <a:pt x="29361" y="40565"/>
                </a:lnTo>
                <a:lnTo>
                  <a:pt x="29589" y="40815"/>
                </a:lnTo>
                <a:lnTo>
                  <a:pt x="29793" y="41087"/>
                </a:lnTo>
                <a:lnTo>
                  <a:pt x="30043" y="41337"/>
                </a:lnTo>
                <a:lnTo>
                  <a:pt x="30270" y="41565"/>
                </a:lnTo>
                <a:lnTo>
                  <a:pt x="30543" y="41792"/>
                </a:lnTo>
                <a:lnTo>
                  <a:pt x="30793" y="41996"/>
                </a:lnTo>
                <a:lnTo>
                  <a:pt x="31088" y="42201"/>
                </a:lnTo>
                <a:lnTo>
                  <a:pt x="31361" y="42383"/>
                </a:lnTo>
                <a:lnTo>
                  <a:pt x="31657" y="42565"/>
                </a:lnTo>
                <a:lnTo>
                  <a:pt x="31975" y="42724"/>
                </a:lnTo>
                <a:lnTo>
                  <a:pt x="32270" y="42860"/>
                </a:lnTo>
                <a:lnTo>
                  <a:pt x="32656" y="43019"/>
                </a:lnTo>
                <a:lnTo>
                  <a:pt x="33043" y="43155"/>
                </a:lnTo>
                <a:lnTo>
                  <a:pt x="33429" y="43246"/>
                </a:lnTo>
                <a:lnTo>
                  <a:pt x="33815" y="43337"/>
                </a:lnTo>
                <a:lnTo>
                  <a:pt x="34224" y="43405"/>
                </a:lnTo>
                <a:lnTo>
                  <a:pt x="34634" y="43451"/>
                </a:lnTo>
                <a:lnTo>
                  <a:pt x="35020" y="43496"/>
                </a:lnTo>
                <a:lnTo>
                  <a:pt x="35429" y="43496"/>
                </a:lnTo>
                <a:lnTo>
                  <a:pt x="36224" y="43451"/>
                </a:lnTo>
                <a:lnTo>
                  <a:pt x="36883" y="43405"/>
                </a:lnTo>
                <a:lnTo>
                  <a:pt x="37588" y="43315"/>
                </a:lnTo>
                <a:lnTo>
                  <a:pt x="38270" y="43224"/>
                </a:lnTo>
                <a:lnTo>
                  <a:pt x="38860" y="43110"/>
                </a:lnTo>
                <a:lnTo>
                  <a:pt x="39088" y="43042"/>
                </a:lnTo>
                <a:lnTo>
                  <a:pt x="39269" y="42974"/>
                </a:lnTo>
                <a:lnTo>
                  <a:pt x="39383" y="42883"/>
                </a:lnTo>
                <a:lnTo>
                  <a:pt x="39429" y="42860"/>
                </a:lnTo>
                <a:lnTo>
                  <a:pt x="39429" y="42815"/>
                </a:lnTo>
                <a:lnTo>
                  <a:pt x="394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10"/>
          <p:cNvGrpSpPr/>
          <p:nvPr/>
        </p:nvGrpSpPr>
        <p:grpSpPr>
          <a:xfrm>
            <a:off x="-9525" y="3400425"/>
            <a:ext cx="850200" cy="719400"/>
            <a:chOff x="825500" y="5103550"/>
            <a:chExt cx="850200" cy="719400"/>
          </a:xfrm>
        </p:grpSpPr>
        <p:cxnSp>
          <p:nvCxnSpPr>
            <p:cNvPr id="254" name="Google Shape;254;p10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0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56" name="Google Shape;2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11600" y="1475827"/>
            <a:ext cx="124297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10"/>
          <p:cNvGrpSpPr/>
          <p:nvPr/>
        </p:nvGrpSpPr>
        <p:grpSpPr>
          <a:xfrm>
            <a:off x="8188368" y="3400429"/>
            <a:ext cx="484802" cy="433159"/>
            <a:chOff x="3511425" y="389200"/>
            <a:chExt cx="643570" cy="575016"/>
          </a:xfrm>
        </p:grpSpPr>
        <p:sp>
          <p:nvSpPr>
            <p:cNvPr id="258" name="Google Shape;258;p10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10"/>
          <p:cNvGrpSpPr/>
          <p:nvPr/>
        </p:nvGrpSpPr>
        <p:grpSpPr>
          <a:xfrm>
            <a:off x="8188368" y="4023279"/>
            <a:ext cx="484802" cy="433159"/>
            <a:chOff x="3511425" y="389200"/>
            <a:chExt cx="643570" cy="575016"/>
          </a:xfrm>
        </p:grpSpPr>
        <p:sp>
          <p:nvSpPr>
            <p:cNvPr id="263" name="Google Shape;263;p10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10"/>
          <p:cNvSpPr/>
          <p:nvPr/>
        </p:nvSpPr>
        <p:spPr>
          <a:xfrm rot="-2700000">
            <a:off x="8610338" y="192697"/>
            <a:ext cx="338149" cy="341147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298075" y="436676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816500" y="4771013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1916475" y="422533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1535475" y="460633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"/>
          <p:cNvSpPr/>
          <p:nvPr/>
        </p:nvSpPr>
        <p:spPr>
          <a:xfrm rot="10800000" flipH="1">
            <a:off x="5936875" y="207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 rot="10800000" flipH="1">
            <a:off x="6683900" y="688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"/>
          <p:cNvSpPr/>
          <p:nvPr/>
        </p:nvSpPr>
        <p:spPr>
          <a:xfrm rot="10800000" flipH="1">
            <a:off x="7783875" y="341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0"/>
          <p:cNvSpPr/>
          <p:nvPr/>
        </p:nvSpPr>
        <p:spPr>
          <a:xfrm rot="10800000" flipH="1">
            <a:off x="7402875" y="1129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8697795" y="9848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153870" y="175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11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1"/>
          <p:cNvSpPr/>
          <p:nvPr/>
        </p:nvSpPr>
        <p:spPr>
          <a:xfrm rot="-5400000">
            <a:off x="299517" y="3706832"/>
            <a:ext cx="1137153" cy="1736184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1"/>
          <p:cNvGrpSpPr/>
          <p:nvPr/>
        </p:nvGrpSpPr>
        <p:grpSpPr>
          <a:xfrm rot="10800000" flipH="1">
            <a:off x="2702875" y="-15875"/>
            <a:ext cx="2606419" cy="1133613"/>
            <a:chOff x="3803100" y="1038238"/>
            <a:chExt cx="2606419" cy="1133613"/>
          </a:xfrm>
        </p:grpSpPr>
        <p:sp>
          <p:nvSpPr>
            <p:cNvPr id="284" name="Google Shape;284;p11"/>
            <p:cNvSpPr/>
            <p:nvPr/>
          </p:nvSpPr>
          <p:spPr>
            <a:xfrm rot="-5400000">
              <a:off x="3510450" y="1545300"/>
              <a:ext cx="919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87" name="Google Shape;287;p11"/>
          <p:cNvGrpSpPr/>
          <p:nvPr/>
        </p:nvGrpSpPr>
        <p:grpSpPr>
          <a:xfrm rot="2700000">
            <a:off x="599782" y="749533"/>
            <a:ext cx="433183" cy="1099861"/>
            <a:chOff x="2468500" y="1740900"/>
            <a:chExt cx="379750" cy="964075"/>
          </a:xfrm>
        </p:grpSpPr>
        <p:sp>
          <p:nvSpPr>
            <p:cNvPr id="288" name="Google Shape;288;p11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1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>
            <a:off x="228418" y="280492"/>
            <a:ext cx="484802" cy="433159"/>
            <a:chOff x="3511425" y="389200"/>
            <a:chExt cx="643570" cy="575016"/>
          </a:xfrm>
        </p:grpSpPr>
        <p:sp>
          <p:nvSpPr>
            <p:cNvPr id="304" name="Google Shape;304;p1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1"/>
          <p:cNvSpPr/>
          <p:nvPr/>
        </p:nvSpPr>
        <p:spPr>
          <a:xfrm>
            <a:off x="2041150" y="436717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2559575" y="4771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3659550" y="4225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3278550" y="4606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7298950" y="2102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7817375" y="61450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>
            <a:off x="8917350" y="68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8536350" y="449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1"/>
          <p:cNvGrpSpPr/>
          <p:nvPr/>
        </p:nvGrpSpPr>
        <p:grpSpPr>
          <a:xfrm>
            <a:off x="8486044" y="4279936"/>
            <a:ext cx="502637" cy="801596"/>
            <a:chOff x="6995700" y="2100575"/>
            <a:chExt cx="340125" cy="542425"/>
          </a:xfrm>
        </p:grpSpPr>
        <p:sp>
          <p:nvSpPr>
            <p:cNvPr id="317" name="Google Shape;317;p1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4925" y="1651000"/>
            <a:ext cx="463650" cy="2371725"/>
          </a:xfrm>
          <a:custGeom>
            <a:avLst/>
            <a:gdLst/>
            <a:ahLst/>
            <a:cxnLst/>
            <a:rect l="l" t="t" r="r" b="b"/>
            <a:pathLst>
              <a:path w="18546" h="94869" extrusionOk="0">
                <a:moveTo>
                  <a:pt x="17907" y="0"/>
                </a:moveTo>
                <a:cubicBezTo>
                  <a:pt x="15221" y="9403"/>
                  <a:pt x="17907" y="19558"/>
                  <a:pt x="17907" y="29337"/>
                </a:cubicBezTo>
                <a:cubicBezTo>
                  <a:pt x="17907" y="36378"/>
                  <a:pt x="14603" y="43280"/>
                  <a:pt x="15240" y="50292"/>
                </a:cubicBezTo>
                <a:cubicBezTo>
                  <a:pt x="15902" y="57572"/>
                  <a:pt x="19322" y="64773"/>
                  <a:pt x="18288" y="72009"/>
                </a:cubicBezTo>
                <a:cubicBezTo>
                  <a:pt x="16908" y="81669"/>
                  <a:pt x="4364" y="86141"/>
                  <a:pt x="0" y="9486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0" name="Google Shape;330;p11"/>
          <p:cNvSpPr/>
          <p:nvPr/>
        </p:nvSpPr>
        <p:spPr>
          <a:xfrm>
            <a:off x="589258" y="37851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>
            <a:off x="8678495" y="937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3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3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137425" y="77286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182900" y="13342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1"/>
          </p:nvPr>
        </p:nvSpPr>
        <p:spPr>
          <a:xfrm>
            <a:off x="1736988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2"/>
          </p:nvPr>
        </p:nvSpPr>
        <p:spPr>
          <a:xfrm>
            <a:off x="1736988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3"/>
          </p:nvPr>
        </p:nvSpPr>
        <p:spPr>
          <a:xfrm>
            <a:off x="1736987" y="259787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4"/>
          </p:nvPr>
        </p:nvSpPr>
        <p:spPr>
          <a:xfrm>
            <a:off x="1736988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hasCustomPrompt="1"/>
          </p:nvPr>
        </p:nvSpPr>
        <p:spPr>
          <a:xfrm>
            <a:off x="843079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5" hasCustomPrompt="1"/>
          </p:nvPr>
        </p:nvSpPr>
        <p:spPr>
          <a:xfrm>
            <a:off x="843079" y="279200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6"/>
          </p:nvPr>
        </p:nvSpPr>
        <p:spPr>
          <a:xfrm>
            <a:off x="5679435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7"/>
          </p:nvPr>
        </p:nvSpPr>
        <p:spPr>
          <a:xfrm>
            <a:off x="5679443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8"/>
          </p:nvPr>
        </p:nvSpPr>
        <p:spPr>
          <a:xfrm>
            <a:off x="5679436" y="259787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9"/>
          </p:nvPr>
        </p:nvSpPr>
        <p:spPr>
          <a:xfrm>
            <a:off x="5679443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5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6"/>
          </p:nvPr>
        </p:nvSpPr>
        <p:spPr>
          <a:xfrm>
            <a:off x="1736987" y="387212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7"/>
          </p:nvPr>
        </p:nvSpPr>
        <p:spPr>
          <a:xfrm>
            <a:off x="1736988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8" hasCustomPrompt="1"/>
          </p:nvPr>
        </p:nvSpPr>
        <p:spPr>
          <a:xfrm>
            <a:off x="843079" y="406597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9"/>
          </p:nvPr>
        </p:nvSpPr>
        <p:spPr>
          <a:xfrm>
            <a:off x="5679436" y="3872122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20"/>
          </p:nvPr>
        </p:nvSpPr>
        <p:spPr>
          <a:xfrm>
            <a:off x="5679443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title" idx="21" hasCustomPrompt="1"/>
          </p:nvPr>
        </p:nvSpPr>
        <p:spPr>
          <a:xfrm>
            <a:off x="4761757" y="4065981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7" name="Google Shape;357;p13"/>
          <p:cNvSpPr/>
          <p:nvPr/>
        </p:nvSpPr>
        <p:spPr>
          <a:xfrm>
            <a:off x="8593685" y="31897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647685" y="3869850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630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3"/>
          <p:cNvSpPr/>
          <p:nvPr/>
        </p:nvSpPr>
        <p:spPr>
          <a:xfrm>
            <a:off x="353895" y="162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5802195" y="580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8831145" y="18460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201495" y="2094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66928"/>
            <a:ext cx="7717500" cy="3657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1550" y="1152475"/>
            <a:ext cx="76809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4" r:id="rId12"/>
    <p:sldLayoutId id="2147483668" r:id="rId13"/>
    <p:sldLayoutId id="2147483670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35"/>
          <p:cNvGrpSpPr/>
          <p:nvPr/>
        </p:nvGrpSpPr>
        <p:grpSpPr>
          <a:xfrm>
            <a:off x="652987" y="460933"/>
            <a:ext cx="3720934" cy="4756509"/>
            <a:chOff x="1222400" y="238125"/>
            <a:chExt cx="784825" cy="1003250"/>
          </a:xfrm>
        </p:grpSpPr>
        <p:sp>
          <p:nvSpPr>
            <p:cNvPr id="1176" name="Google Shape;1176;p35"/>
            <p:cNvSpPr/>
            <p:nvPr/>
          </p:nvSpPr>
          <p:spPr>
            <a:xfrm>
              <a:off x="1231150" y="239500"/>
              <a:ext cx="592200" cy="461325"/>
            </a:xfrm>
            <a:custGeom>
              <a:avLst/>
              <a:gdLst/>
              <a:ahLst/>
              <a:cxnLst/>
              <a:rect l="l" t="t" r="r" b="b"/>
              <a:pathLst>
                <a:path w="23688" h="18453" extrusionOk="0">
                  <a:moveTo>
                    <a:pt x="20701" y="0"/>
                  </a:moveTo>
                  <a:lnTo>
                    <a:pt x="20572" y="19"/>
                  </a:lnTo>
                  <a:lnTo>
                    <a:pt x="20462" y="56"/>
                  </a:lnTo>
                  <a:lnTo>
                    <a:pt x="20351" y="111"/>
                  </a:lnTo>
                  <a:lnTo>
                    <a:pt x="20241" y="185"/>
                  </a:lnTo>
                  <a:lnTo>
                    <a:pt x="20167" y="258"/>
                  </a:lnTo>
                  <a:lnTo>
                    <a:pt x="19853" y="627"/>
                  </a:lnTo>
                  <a:lnTo>
                    <a:pt x="19559" y="1014"/>
                  </a:lnTo>
                  <a:lnTo>
                    <a:pt x="18987" y="1770"/>
                  </a:lnTo>
                  <a:lnTo>
                    <a:pt x="19116" y="1512"/>
                  </a:lnTo>
                  <a:lnTo>
                    <a:pt x="19227" y="1235"/>
                  </a:lnTo>
                  <a:lnTo>
                    <a:pt x="19356" y="922"/>
                  </a:lnTo>
                  <a:lnTo>
                    <a:pt x="19393" y="793"/>
                  </a:lnTo>
                  <a:lnTo>
                    <a:pt x="19393" y="682"/>
                  </a:lnTo>
                  <a:lnTo>
                    <a:pt x="19393" y="553"/>
                  </a:lnTo>
                  <a:lnTo>
                    <a:pt x="19337" y="443"/>
                  </a:lnTo>
                  <a:lnTo>
                    <a:pt x="19282" y="332"/>
                  </a:lnTo>
                  <a:lnTo>
                    <a:pt x="19208" y="240"/>
                  </a:lnTo>
                  <a:lnTo>
                    <a:pt x="19098" y="148"/>
                  </a:lnTo>
                  <a:lnTo>
                    <a:pt x="18987" y="92"/>
                  </a:lnTo>
                  <a:lnTo>
                    <a:pt x="18876" y="74"/>
                  </a:lnTo>
                  <a:lnTo>
                    <a:pt x="18766" y="56"/>
                  </a:lnTo>
                  <a:lnTo>
                    <a:pt x="18637" y="74"/>
                  </a:lnTo>
                  <a:lnTo>
                    <a:pt x="18526" y="92"/>
                  </a:lnTo>
                  <a:lnTo>
                    <a:pt x="18434" y="148"/>
                  </a:lnTo>
                  <a:lnTo>
                    <a:pt x="18342" y="222"/>
                  </a:lnTo>
                  <a:lnTo>
                    <a:pt x="18250" y="295"/>
                  </a:lnTo>
                  <a:lnTo>
                    <a:pt x="18194" y="387"/>
                  </a:lnTo>
                  <a:lnTo>
                    <a:pt x="18176" y="424"/>
                  </a:lnTo>
                  <a:lnTo>
                    <a:pt x="18047" y="645"/>
                  </a:lnTo>
                  <a:lnTo>
                    <a:pt x="17918" y="885"/>
                  </a:lnTo>
                  <a:lnTo>
                    <a:pt x="17605" y="1364"/>
                  </a:lnTo>
                  <a:lnTo>
                    <a:pt x="17291" y="1825"/>
                  </a:lnTo>
                  <a:lnTo>
                    <a:pt x="16959" y="2268"/>
                  </a:lnTo>
                  <a:lnTo>
                    <a:pt x="16609" y="2710"/>
                  </a:lnTo>
                  <a:lnTo>
                    <a:pt x="16222" y="3116"/>
                  </a:lnTo>
                  <a:lnTo>
                    <a:pt x="15835" y="3503"/>
                  </a:lnTo>
                  <a:lnTo>
                    <a:pt x="15429" y="3871"/>
                  </a:lnTo>
                  <a:lnTo>
                    <a:pt x="15024" y="4222"/>
                  </a:lnTo>
                  <a:lnTo>
                    <a:pt x="14582" y="4535"/>
                  </a:lnTo>
                  <a:lnTo>
                    <a:pt x="14360" y="4682"/>
                  </a:lnTo>
                  <a:lnTo>
                    <a:pt x="14139" y="4830"/>
                  </a:lnTo>
                  <a:lnTo>
                    <a:pt x="13918" y="4959"/>
                  </a:lnTo>
                  <a:lnTo>
                    <a:pt x="13678" y="5069"/>
                  </a:lnTo>
                  <a:lnTo>
                    <a:pt x="13291" y="5272"/>
                  </a:lnTo>
                  <a:lnTo>
                    <a:pt x="12867" y="5438"/>
                  </a:lnTo>
                  <a:lnTo>
                    <a:pt x="12462" y="5567"/>
                  </a:lnTo>
                  <a:lnTo>
                    <a:pt x="12038" y="5678"/>
                  </a:lnTo>
                  <a:lnTo>
                    <a:pt x="11558" y="5770"/>
                  </a:lnTo>
                  <a:lnTo>
                    <a:pt x="11079" y="5881"/>
                  </a:lnTo>
                  <a:lnTo>
                    <a:pt x="10582" y="6010"/>
                  </a:lnTo>
                  <a:lnTo>
                    <a:pt x="10102" y="6157"/>
                  </a:lnTo>
                  <a:lnTo>
                    <a:pt x="9605" y="6304"/>
                  </a:lnTo>
                  <a:lnTo>
                    <a:pt x="9125" y="6489"/>
                  </a:lnTo>
                  <a:lnTo>
                    <a:pt x="8646" y="6673"/>
                  </a:lnTo>
                  <a:lnTo>
                    <a:pt x="8185" y="6876"/>
                  </a:lnTo>
                  <a:lnTo>
                    <a:pt x="7706" y="7079"/>
                  </a:lnTo>
                  <a:lnTo>
                    <a:pt x="7245" y="7318"/>
                  </a:lnTo>
                  <a:lnTo>
                    <a:pt x="6784" y="7558"/>
                  </a:lnTo>
                  <a:lnTo>
                    <a:pt x="6342" y="7798"/>
                  </a:lnTo>
                  <a:lnTo>
                    <a:pt x="5899" y="8074"/>
                  </a:lnTo>
                  <a:lnTo>
                    <a:pt x="5457" y="8351"/>
                  </a:lnTo>
                  <a:lnTo>
                    <a:pt x="5033" y="8646"/>
                  </a:lnTo>
                  <a:lnTo>
                    <a:pt x="4628" y="8959"/>
                  </a:lnTo>
                  <a:lnTo>
                    <a:pt x="4222" y="9291"/>
                  </a:lnTo>
                  <a:lnTo>
                    <a:pt x="3835" y="9622"/>
                  </a:lnTo>
                  <a:lnTo>
                    <a:pt x="3448" y="9973"/>
                  </a:lnTo>
                  <a:lnTo>
                    <a:pt x="3079" y="10323"/>
                  </a:lnTo>
                  <a:lnTo>
                    <a:pt x="2729" y="10710"/>
                  </a:lnTo>
                  <a:lnTo>
                    <a:pt x="2397" y="11097"/>
                  </a:lnTo>
                  <a:lnTo>
                    <a:pt x="2084" y="11484"/>
                  </a:lnTo>
                  <a:lnTo>
                    <a:pt x="1770" y="11908"/>
                  </a:lnTo>
                  <a:lnTo>
                    <a:pt x="1475" y="12332"/>
                  </a:lnTo>
                  <a:lnTo>
                    <a:pt x="1217" y="12756"/>
                  </a:lnTo>
                  <a:lnTo>
                    <a:pt x="959" y="13217"/>
                  </a:lnTo>
                  <a:lnTo>
                    <a:pt x="720" y="13678"/>
                  </a:lnTo>
                  <a:lnTo>
                    <a:pt x="517" y="14139"/>
                  </a:lnTo>
                  <a:lnTo>
                    <a:pt x="314" y="14636"/>
                  </a:lnTo>
                  <a:lnTo>
                    <a:pt x="148" y="15134"/>
                  </a:lnTo>
                  <a:lnTo>
                    <a:pt x="1" y="15632"/>
                  </a:lnTo>
                  <a:lnTo>
                    <a:pt x="6047" y="18452"/>
                  </a:lnTo>
                  <a:lnTo>
                    <a:pt x="6065" y="18176"/>
                  </a:lnTo>
                  <a:lnTo>
                    <a:pt x="6084" y="17917"/>
                  </a:lnTo>
                  <a:lnTo>
                    <a:pt x="6176" y="17383"/>
                  </a:lnTo>
                  <a:lnTo>
                    <a:pt x="6305" y="16867"/>
                  </a:lnTo>
                  <a:lnTo>
                    <a:pt x="6471" y="16351"/>
                  </a:lnTo>
                  <a:lnTo>
                    <a:pt x="6674" y="15853"/>
                  </a:lnTo>
                  <a:lnTo>
                    <a:pt x="6913" y="15374"/>
                  </a:lnTo>
                  <a:lnTo>
                    <a:pt x="7190" y="14913"/>
                  </a:lnTo>
                  <a:lnTo>
                    <a:pt x="7503" y="14489"/>
                  </a:lnTo>
                  <a:lnTo>
                    <a:pt x="7817" y="14102"/>
                  </a:lnTo>
                  <a:lnTo>
                    <a:pt x="8167" y="13752"/>
                  </a:lnTo>
                  <a:lnTo>
                    <a:pt x="8535" y="13420"/>
                  </a:lnTo>
                  <a:lnTo>
                    <a:pt x="8923" y="13143"/>
                  </a:lnTo>
                  <a:lnTo>
                    <a:pt x="9328" y="12867"/>
                  </a:lnTo>
                  <a:lnTo>
                    <a:pt x="9752" y="12646"/>
                  </a:lnTo>
                  <a:lnTo>
                    <a:pt x="10194" y="12424"/>
                  </a:lnTo>
                  <a:lnTo>
                    <a:pt x="10637" y="12240"/>
                  </a:lnTo>
                  <a:lnTo>
                    <a:pt x="11098" y="12074"/>
                  </a:lnTo>
                  <a:lnTo>
                    <a:pt x="11558" y="11927"/>
                  </a:lnTo>
                  <a:lnTo>
                    <a:pt x="12038" y="11798"/>
                  </a:lnTo>
                  <a:lnTo>
                    <a:pt x="12517" y="11687"/>
                  </a:lnTo>
                  <a:lnTo>
                    <a:pt x="12996" y="11595"/>
                  </a:lnTo>
                  <a:lnTo>
                    <a:pt x="13476" y="11521"/>
                  </a:lnTo>
                  <a:lnTo>
                    <a:pt x="13973" y="11447"/>
                  </a:lnTo>
                  <a:lnTo>
                    <a:pt x="14452" y="11392"/>
                  </a:lnTo>
                  <a:lnTo>
                    <a:pt x="15651" y="11300"/>
                  </a:lnTo>
                  <a:lnTo>
                    <a:pt x="16867" y="11226"/>
                  </a:lnTo>
                  <a:lnTo>
                    <a:pt x="19282" y="11097"/>
                  </a:lnTo>
                  <a:lnTo>
                    <a:pt x="20499" y="11005"/>
                  </a:lnTo>
                  <a:lnTo>
                    <a:pt x="21697" y="10894"/>
                  </a:lnTo>
                  <a:lnTo>
                    <a:pt x="21900" y="10858"/>
                  </a:lnTo>
                  <a:lnTo>
                    <a:pt x="22102" y="10821"/>
                  </a:lnTo>
                  <a:lnTo>
                    <a:pt x="22287" y="10747"/>
                  </a:lnTo>
                  <a:lnTo>
                    <a:pt x="22471" y="10673"/>
                  </a:lnTo>
                  <a:lnTo>
                    <a:pt x="22637" y="10563"/>
                  </a:lnTo>
                  <a:lnTo>
                    <a:pt x="22711" y="10507"/>
                  </a:lnTo>
                  <a:lnTo>
                    <a:pt x="22766" y="10434"/>
                  </a:lnTo>
                  <a:lnTo>
                    <a:pt x="22803" y="10360"/>
                  </a:lnTo>
                  <a:lnTo>
                    <a:pt x="22840" y="10268"/>
                  </a:lnTo>
                  <a:lnTo>
                    <a:pt x="22877" y="10175"/>
                  </a:lnTo>
                  <a:lnTo>
                    <a:pt x="22877" y="10083"/>
                  </a:lnTo>
                  <a:lnTo>
                    <a:pt x="22877" y="9973"/>
                  </a:lnTo>
                  <a:lnTo>
                    <a:pt x="22858" y="9862"/>
                  </a:lnTo>
                  <a:lnTo>
                    <a:pt x="22821" y="9770"/>
                  </a:lnTo>
                  <a:lnTo>
                    <a:pt x="22784" y="9678"/>
                  </a:lnTo>
                  <a:lnTo>
                    <a:pt x="22729" y="9586"/>
                  </a:lnTo>
                  <a:lnTo>
                    <a:pt x="22674" y="9493"/>
                  </a:lnTo>
                  <a:lnTo>
                    <a:pt x="22526" y="9346"/>
                  </a:lnTo>
                  <a:lnTo>
                    <a:pt x="22360" y="9235"/>
                  </a:lnTo>
                  <a:lnTo>
                    <a:pt x="22158" y="9162"/>
                  </a:lnTo>
                  <a:lnTo>
                    <a:pt x="21955" y="9106"/>
                  </a:lnTo>
                  <a:lnTo>
                    <a:pt x="21844" y="9106"/>
                  </a:lnTo>
                  <a:lnTo>
                    <a:pt x="21734" y="9125"/>
                  </a:lnTo>
                  <a:lnTo>
                    <a:pt x="21420" y="9143"/>
                  </a:lnTo>
                  <a:lnTo>
                    <a:pt x="21088" y="9162"/>
                  </a:lnTo>
                  <a:lnTo>
                    <a:pt x="20443" y="9162"/>
                  </a:lnTo>
                  <a:lnTo>
                    <a:pt x="19817" y="9125"/>
                  </a:lnTo>
                  <a:lnTo>
                    <a:pt x="19171" y="9051"/>
                  </a:lnTo>
                  <a:lnTo>
                    <a:pt x="18913" y="9014"/>
                  </a:lnTo>
                  <a:lnTo>
                    <a:pt x="18655" y="8940"/>
                  </a:lnTo>
                  <a:lnTo>
                    <a:pt x="18545" y="8904"/>
                  </a:lnTo>
                  <a:lnTo>
                    <a:pt x="18434" y="8848"/>
                  </a:lnTo>
                  <a:lnTo>
                    <a:pt x="18323" y="8775"/>
                  </a:lnTo>
                  <a:lnTo>
                    <a:pt x="18231" y="8682"/>
                  </a:lnTo>
                  <a:lnTo>
                    <a:pt x="18121" y="8553"/>
                  </a:lnTo>
                  <a:lnTo>
                    <a:pt x="18047" y="8406"/>
                  </a:lnTo>
                  <a:lnTo>
                    <a:pt x="17992" y="8258"/>
                  </a:lnTo>
                  <a:lnTo>
                    <a:pt x="17955" y="8111"/>
                  </a:lnTo>
                  <a:lnTo>
                    <a:pt x="17936" y="7945"/>
                  </a:lnTo>
                  <a:lnTo>
                    <a:pt x="17918" y="7798"/>
                  </a:lnTo>
                  <a:lnTo>
                    <a:pt x="17936" y="7466"/>
                  </a:lnTo>
                  <a:lnTo>
                    <a:pt x="17955" y="7300"/>
                  </a:lnTo>
                  <a:lnTo>
                    <a:pt x="17973" y="7152"/>
                  </a:lnTo>
                  <a:lnTo>
                    <a:pt x="18065" y="6821"/>
                  </a:lnTo>
                  <a:lnTo>
                    <a:pt x="18194" y="6526"/>
                  </a:lnTo>
                  <a:lnTo>
                    <a:pt x="18379" y="6249"/>
                  </a:lnTo>
                  <a:lnTo>
                    <a:pt x="18508" y="6065"/>
                  </a:lnTo>
                  <a:lnTo>
                    <a:pt x="18674" y="5899"/>
                  </a:lnTo>
                  <a:lnTo>
                    <a:pt x="18840" y="5751"/>
                  </a:lnTo>
                  <a:lnTo>
                    <a:pt x="19024" y="5604"/>
                  </a:lnTo>
                  <a:lnTo>
                    <a:pt x="19227" y="5493"/>
                  </a:lnTo>
                  <a:lnTo>
                    <a:pt x="19429" y="5364"/>
                  </a:lnTo>
                  <a:lnTo>
                    <a:pt x="19835" y="5162"/>
                  </a:lnTo>
                  <a:lnTo>
                    <a:pt x="20075" y="5033"/>
                  </a:lnTo>
                  <a:lnTo>
                    <a:pt x="20314" y="4940"/>
                  </a:lnTo>
                  <a:lnTo>
                    <a:pt x="20572" y="4830"/>
                  </a:lnTo>
                  <a:lnTo>
                    <a:pt x="20812" y="4756"/>
                  </a:lnTo>
                  <a:lnTo>
                    <a:pt x="21070" y="4682"/>
                  </a:lnTo>
                  <a:lnTo>
                    <a:pt x="21347" y="4627"/>
                  </a:lnTo>
                  <a:lnTo>
                    <a:pt x="21605" y="4572"/>
                  </a:lnTo>
                  <a:lnTo>
                    <a:pt x="21863" y="4535"/>
                  </a:lnTo>
                  <a:lnTo>
                    <a:pt x="22139" y="4498"/>
                  </a:lnTo>
                  <a:lnTo>
                    <a:pt x="23116" y="4498"/>
                  </a:lnTo>
                  <a:lnTo>
                    <a:pt x="23245" y="4461"/>
                  </a:lnTo>
                  <a:lnTo>
                    <a:pt x="23356" y="4406"/>
                  </a:lnTo>
                  <a:lnTo>
                    <a:pt x="23466" y="4332"/>
                  </a:lnTo>
                  <a:lnTo>
                    <a:pt x="23540" y="4240"/>
                  </a:lnTo>
                  <a:lnTo>
                    <a:pt x="23614" y="4129"/>
                  </a:lnTo>
                  <a:lnTo>
                    <a:pt x="23669" y="4019"/>
                  </a:lnTo>
                  <a:lnTo>
                    <a:pt x="23688" y="3871"/>
                  </a:lnTo>
                  <a:lnTo>
                    <a:pt x="23688" y="3761"/>
                  </a:lnTo>
                  <a:lnTo>
                    <a:pt x="23669" y="3650"/>
                  </a:lnTo>
                  <a:lnTo>
                    <a:pt x="23632" y="3539"/>
                  </a:lnTo>
                  <a:lnTo>
                    <a:pt x="23577" y="3447"/>
                  </a:lnTo>
                  <a:lnTo>
                    <a:pt x="23503" y="3355"/>
                  </a:lnTo>
                  <a:lnTo>
                    <a:pt x="23411" y="3300"/>
                  </a:lnTo>
                  <a:lnTo>
                    <a:pt x="23319" y="3245"/>
                  </a:lnTo>
                  <a:lnTo>
                    <a:pt x="23208" y="3208"/>
                  </a:lnTo>
                  <a:lnTo>
                    <a:pt x="22692" y="3097"/>
                  </a:lnTo>
                  <a:lnTo>
                    <a:pt x="22158" y="3042"/>
                  </a:lnTo>
                  <a:lnTo>
                    <a:pt x="21623" y="3005"/>
                  </a:lnTo>
                  <a:lnTo>
                    <a:pt x="21070" y="3023"/>
                  </a:lnTo>
                  <a:lnTo>
                    <a:pt x="21789" y="2194"/>
                  </a:lnTo>
                  <a:lnTo>
                    <a:pt x="22489" y="1401"/>
                  </a:lnTo>
                  <a:lnTo>
                    <a:pt x="22489" y="1383"/>
                  </a:lnTo>
                  <a:lnTo>
                    <a:pt x="22582" y="1272"/>
                  </a:lnTo>
                  <a:lnTo>
                    <a:pt x="22637" y="1162"/>
                  </a:lnTo>
                  <a:lnTo>
                    <a:pt x="22655" y="1051"/>
                  </a:lnTo>
                  <a:lnTo>
                    <a:pt x="22674" y="922"/>
                  </a:lnTo>
                  <a:lnTo>
                    <a:pt x="22655" y="811"/>
                  </a:lnTo>
                  <a:lnTo>
                    <a:pt x="22618" y="701"/>
                  </a:lnTo>
                  <a:lnTo>
                    <a:pt x="22563" y="590"/>
                  </a:lnTo>
                  <a:lnTo>
                    <a:pt x="22471" y="516"/>
                  </a:lnTo>
                  <a:lnTo>
                    <a:pt x="22397" y="443"/>
                  </a:lnTo>
                  <a:lnTo>
                    <a:pt x="22287" y="406"/>
                  </a:lnTo>
                  <a:lnTo>
                    <a:pt x="22194" y="387"/>
                  </a:lnTo>
                  <a:lnTo>
                    <a:pt x="22084" y="387"/>
                  </a:lnTo>
                  <a:lnTo>
                    <a:pt x="21973" y="406"/>
                  </a:lnTo>
                  <a:lnTo>
                    <a:pt x="21863" y="443"/>
                  </a:lnTo>
                  <a:lnTo>
                    <a:pt x="21771" y="480"/>
                  </a:lnTo>
                  <a:lnTo>
                    <a:pt x="21678" y="553"/>
                  </a:lnTo>
                  <a:lnTo>
                    <a:pt x="21015" y="1106"/>
                  </a:lnTo>
                  <a:lnTo>
                    <a:pt x="21199" y="774"/>
                  </a:lnTo>
                  <a:lnTo>
                    <a:pt x="21218" y="664"/>
                  </a:lnTo>
                  <a:lnTo>
                    <a:pt x="21236" y="572"/>
                  </a:lnTo>
                  <a:lnTo>
                    <a:pt x="21254" y="461"/>
                  </a:lnTo>
                  <a:lnTo>
                    <a:pt x="21236" y="369"/>
                  </a:lnTo>
                  <a:lnTo>
                    <a:pt x="21199" y="277"/>
                  </a:lnTo>
                  <a:lnTo>
                    <a:pt x="21144" y="185"/>
                  </a:lnTo>
                  <a:lnTo>
                    <a:pt x="21088" y="111"/>
                  </a:lnTo>
                  <a:lnTo>
                    <a:pt x="21015" y="56"/>
                  </a:lnTo>
                  <a:lnTo>
                    <a:pt x="20923" y="19"/>
                  </a:lnTo>
                  <a:lnTo>
                    <a:pt x="2081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1229775" y="238125"/>
              <a:ext cx="594950" cy="464525"/>
            </a:xfrm>
            <a:custGeom>
              <a:avLst/>
              <a:gdLst/>
              <a:ahLst/>
              <a:cxnLst/>
              <a:rect l="l" t="t" r="r" b="b"/>
              <a:pathLst>
                <a:path w="23798" h="18581" extrusionOk="0">
                  <a:moveTo>
                    <a:pt x="20849" y="111"/>
                  </a:moveTo>
                  <a:lnTo>
                    <a:pt x="20959" y="129"/>
                  </a:lnTo>
                  <a:lnTo>
                    <a:pt x="21033" y="166"/>
                  </a:lnTo>
                  <a:lnTo>
                    <a:pt x="21107" y="203"/>
                  </a:lnTo>
                  <a:lnTo>
                    <a:pt x="21162" y="277"/>
                  </a:lnTo>
                  <a:lnTo>
                    <a:pt x="21217" y="350"/>
                  </a:lnTo>
                  <a:lnTo>
                    <a:pt x="21236" y="424"/>
                  </a:lnTo>
                  <a:lnTo>
                    <a:pt x="21254" y="516"/>
                  </a:lnTo>
                  <a:lnTo>
                    <a:pt x="21254" y="608"/>
                  </a:lnTo>
                  <a:lnTo>
                    <a:pt x="21236" y="719"/>
                  </a:lnTo>
                  <a:lnTo>
                    <a:pt x="21199" y="811"/>
                  </a:lnTo>
                  <a:lnTo>
                    <a:pt x="20885" y="1382"/>
                  </a:lnTo>
                  <a:lnTo>
                    <a:pt x="21088" y="1198"/>
                  </a:lnTo>
                  <a:lnTo>
                    <a:pt x="21752" y="645"/>
                  </a:lnTo>
                  <a:lnTo>
                    <a:pt x="21844" y="590"/>
                  </a:lnTo>
                  <a:lnTo>
                    <a:pt x="21936" y="535"/>
                  </a:lnTo>
                  <a:lnTo>
                    <a:pt x="22047" y="498"/>
                  </a:lnTo>
                  <a:lnTo>
                    <a:pt x="22231" y="498"/>
                  </a:lnTo>
                  <a:lnTo>
                    <a:pt x="22342" y="516"/>
                  </a:lnTo>
                  <a:lnTo>
                    <a:pt x="22415" y="553"/>
                  </a:lnTo>
                  <a:lnTo>
                    <a:pt x="22508" y="608"/>
                  </a:lnTo>
                  <a:lnTo>
                    <a:pt x="22563" y="664"/>
                  </a:lnTo>
                  <a:lnTo>
                    <a:pt x="22618" y="756"/>
                  </a:lnTo>
                  <a:lnTo>
                    <a:pt x="22655" y="848"/>
                  </a:lnTo>
                  <a:lnTo>
                    <a:pt x="22673" y="940"/>
                  </a:lnTo>
                  <a:lnTo>
                    <a:pt x="22673" y="1069"/>
                  </a:lnTo>
                  <a:lnTo>
                    <a:pt x="22637" y="1180"/>
                  </a:lnTo>
                  <a:lnTo>
                    <a:pt x="22581" y="1309"/>
                  </a:lnTo>
                  <a:lnTo>
                    <a:pt x="22508" y="1419"/>
                  </a:lnTo>
                  <a:lnTo>
                    <a:pt x="22010" y="1972"/>
                  </a:lnTo>
                  <a:lnTo>
                    <a:pt x="21549" y="2507"/>
                  </a:lnTo>
                  <a:lnTo>
                    <a:pt x="21088" y="3041"/>
                  </a:lnTo>
                  <a:lnTo>
                    <a:pt x="21014" y="3134"/>
                  </a:lnTo>
                  <a:lnTo>
                    <a:pt x="21125" y="3115"/>
                  </a:lnTo>
                  <a:lnTo>
                    <a:pt x="21660" y="3115"/>
                  </a:lnTo>
                  <a:lnTo>
                    <a:pt x="22194" y="3134"/>
                  </a:lnTo>
                  <a:lnTo>
                    <a:pt x="22729" y="3207"/>
                  </a:lnTo>
                  <a:lnTo>
                    <a:pt x="23245" y="3300"/>
                  </a:lnTo>
                  <a:lnTo>
                    <a:pt x="23355" y="3336"/>
                  </a:lnTo>
                  <a:lnTo>
                    <a:pt x="23448" y="3392"/>
                  </a:lnTo>
                  <a:lnTo>
                    <a:pt x="23521" y="3447"/>
                  </a:lnTo>
                  <a:lnTo>
                    <a:pt x="23595" y="3539"/>
                  </a:lnTo>
                  <a:lnTo>
                    <a:pt x="23650" y="3613"/>
                  </a:lnTo>
                  <a:lnTo>
                    <a:pt x="23669" y="3724"/>
                  </a:lnTo>
                  <a:lnTo>
                    <a:pt x="23687" y="3816"/>
                  </a:lnTo>
                  <a:lnTo>
                    <a:pt x="23687" y="3926"/>
                  </a:lnTo>
                  <a:lnTo>
                    <a:pt x="23669" y="4055"/>
                  </a:lnTo>
                  <a:lnTo>
                    <a:pt x="23632" y="4166"/>
                  </a:lnTo>
                  <a:lnTo>
                    <a:pt x="23558" y="4258"/>
                  </a:lnTo>
                  <a:lnTo>
                    <a:pt x="23485" y="4350"/>
                  </a:lnTo>
                  <a:lnTo>
                    <a:pt x="23392" y="4424"/>
                  </a:lnTo>
                  <a:lnTo>
                    <a:pt x="23282" y="4479"/>
                  </a:lnTo>
                  <a:lnTo>
                    <a:pt x="23153" y="4498"/>
                  </a:lnTo>
                  <a:lnTo>
                    <a:pt x="22452" y="4498"/>
                  </a:lnTo>
                  <a:lnTo>
                    <a:pt x="22176" y="4516"/>
                  </a:lnTo>
                  <a:lnTo>
                    <a:pt x="21899" y="4535"/>
                  </a:lnTo>
                  <a:lnTo>
                    <a:pt x="21623" y="4571"/>
                  </a:lnTo>
                  <a:lnTo>
                    <a:pt x="21365" y="4627"/>
                  </a:lnTo>
                  <a:lnTo>
                    <a:pt x="21107" y="4682"/>
                  </a:lnTo>
                  <a:lnTo>
                    <a:pt x="20867" y="4756"/>
                  </a:lnTo>
                  <a:lnTo>
                    <a:pt x="20683" y="4830"/>
                  </a:lnTo>
                  <a:lnTo>
                    <a:pt x="20498" y="4885"/>
                  </a:lnTo>
                  <a:lnTo>
                    <a:pt x="20351" y="4940"/>
                  </a:lnTo>
                  <a:lnTo>
                    <a:pt x="20240" y="4995"/>
                  </a:lnTo>
                  <a:lnTo>
                    <a:pt x="19853" y="5161"/>
                  </a:lnTo>
                  <a:lnTo>
                    <a:pt x="19835" y="5180"/>
                  </a:lnTo>
                  <a:lnTo>
                    <a:pt x="19429" y="5401"/>
                  </a:lnTo>
                  <a:lnTo>
                    <a:pt x="19226" y="5512"/>
                  </a:lnTo>
                  <a:lnTo>
                    <a:pt x="19042" y="5641"/>
                  </a:lnTo>
                  <a:lnTo>
                    <a:pt x="18858" y="5770"/>
                  </a:lnTo>
                  <a:lnTo>
                    <a:pt x="18692" y="5917"/>
                  </a:lnTo>
                  <a:lnTo>
                    <a:pt x="18526" y="6083"/>
                  </a:lnTo>
                  <a:lnTo>
                    <a:pt x="18378" y="6267"/>
                  </a:lnTo>
                  <a:lnTo>
                    <a:pt x="18286" y="6415"/>
                  </a:lnTo>
                  <a:lnTo>
                    <a:pt x="18213" y="6562"/>
                  </a:lnTo>
                  <a:lnTo>
                    <a:pt x="18139" y="6710"/>
                  </a:lnTo>
                  <a:lnTo>
                    <a:pt x="18084" y="6876"/>
                  </a:lnTo>
                  <a:lnTo>
                    <a:pt x="18028" y="7023"/>
                  </a:lnTo>
                  <a:lnTo>
                    <a:pt x="17991" y="7189"/>
                  </a:lnTo>
                  <a:lnTo>
                    <a:pt x="17955" y="7355"/>
                  </a:lnTo>
                  <a:lnTo>
                    <a:pt x="17936" y="7521"/>
                  </a:lnTo>
                  <a:lnTo>
                    <a:pt x="17918" y="7816"/>
                  </a:lnTo>
                  <a:lnTo>
                    <a:pt x="17936" y="7982"/>
                  </a:lnTo>
                  <a:lnTo>
                    <a:pt x="17955" y="8148"/>
                  </a:lnTo>
                  <a:lnTo>
                    <a:pt x="17991" y="8313"/>
                  </a:lnTo>
                  <a:lnTo>
                    <a:pt x="18047" y="8479"/>
                  </a:lnTo>
                  <a:lnTo>
                    <a:pt x="18139" y="8627"/>
                  </a:lnTo>
                  <a:lnTo>
                    <a:pt x="18249" y="8774"/>
                  </a:lnTo>
                  <a:lnTo>
                    <a:pt x="18342" y="8866"/>
                  </a:lnTo>
                  <a:lnTo>
                    <a:pt x="18452" y="8940"/>
                  </a:lnTo>
                  <a:lnTo>
                    <a:pt x="18581" y="8995"/>
                  </a:lnTo>
                  <a:lnTo>
                    <a:pt x="18692" y="9051"/>
                  </a:lnTo>
                  <a:lnTo>
                    <a:pt x="18950" y="9106"/>
                  </a:lnTo>
                  <a:lnTo>
                    <a:pt x="19226" y="9161"/>
                  </a:lnTo>
                  <a:lnTo>
                    <a:pt x="19927" y="9235"/>
                  </a:lnTo>
                  <a:lnTo>
                    <a:pt x="20590" y="9272"/>
                  </a:lnTo>
                  <a:lnTo>
                    <a:pt x="21217" y="9272"/>
                  </a:lnTo>
                  <a:lnTo>
                    <a:pt x="21789" y="9217"/>
                  </a:lnTo>
                  <a:lnTo>
                    <a:pt x="22010" y="9217"/>
                  </a:lnTo>
                  <a:lnTo>
                    <a:pt x="22213" y="9254"/>
                  </a:lnTo>
                  <a:lnTo>
                    <a:pt x="22397" y="9346"/>
                  </a:lnTo>
                  <a:lnTo>
                    <a:pt x="22489" y="9401"/>
                  </a:lnTo>
                  <a:lnTo>
                    <a:pt x="22581" y="9475"/>
                  </a:lnTo>
                  <a:lnTo>
                    <a:pt x="22710" y="9604"/>
                  </a:lnTo>
                  <a:lnTo>
                    <a:pt x="22802" y="9770"/>
                  </a:lnTo>
                  <a:lnTo>
                    <a:pt x="22858" y="9954"/>
                  </a:lnTo>
                  <a:lnTo>
                    <a:pt x="22876" y="10138"/>
                  </a:lnTo>
                  <a:lnTo>
                    <a:pt x="22876" y="10249"/>
                  </a:lnTo>
                  <a:lnTo>
                    <a:pt x="22839" y="10341"/>
                  </a:lnTo>
                  <a:lnTo>
                    <a:pt x="22802" y="10433"/>
                  </a:lnTo>
                  <a:lnTo>
                    <a:pt x="22747" y="10507"/>
                  </a:lnTo>
                  <a:lnTo>
                    <a:pt x="22673" y="10562"/>
                  </a:lnTo>
                  <a:lnTo>
                    <a:pt x="22600" y="10636"/>
                  </a:lnTo>
                  <a:lnTo>
                    <a:pt x="22415" y="10728"/>
                  </a:lnTo>
                  <a:lnTo>
                    <a:pt x="22231" y="10802"/>
                  </a:lnTo>
                  <a:lnTo>
                    <a:pt x="22047" y="10857"/>
                  </a:lnTo>
                  <a:lnTo>
                    <a:pt x="21752" y="10894"/>
                  </a:lnTo>
                  <a:lnTo>
                    <a:pt x="20646" y="11005"/>
                  </a:lnTo>
                  <a:lnTo>
                    <a:pt x="19337" y="11097"/>
                  </a:lnTo>
                  <a:lnTo>
                    <a:pt x="17844" y="11189"/>
                  </a:lnTo>
                  <a:lnTo>
                    <a:pt x="16185" y="11281"/>
                  </a:lnTo>
                  <a:lnTo>
                    <a:pt x="15337" y="11336"/>
                  </a:lnTo>
                  <a:lnTo>
                    <a:pt x="14507" y="11410"/>
                  </a:lnTo>
                  <a:lnTo>
                    <a:pt x="13881" y="11484"/>
                  </a:lnTo>
                  <a:lnTo>
                    <a:pt x="13291" y="11558"/>
                  </a:lnTo>
                  <a:lnTo>
                    <a:pt x="12719" y="11668"/>
                  </a:lnTo>
                  <a:lnTo>
                    <a:pt x="12185" y="11779"/>
                  </a:lnTo>
                  <a:lnTo>
                    <a:pt x="11669" y="11908"/>
                  </a:lnTo>
                  <a:lnTo>
                    <a:pt x="11171" y="12055"/>
                  </a:lnTo>
                  <a:lnTo>
                    <a:pt x="10710" y="12221"/>
                  </a:lnTo>
                  <a:lnTo>
                    <a:pt x="10268" y="12406"/>
                  </a:lnTo>
                  <a:lnTo>
                    <a:pt x="9844" y="12608"/>
                  </a:lnTo>
                  <a:lnTo>
                    <a:pt x="9438" y="12830"/>
                  </a:lnTo>
                  <a:lnTo>
                    <a:pt x="9070" y="13069"/>
                  </a:lnTo>
                  <a:lnTo>
                    <a:pt x="8719" y="13309"/>
                  </a:lnTo>
                  <a:lnTo>
                    <a:pt x="8388" y="13585"/>
                  </a:lnTo>
                  <a:lnTo>
                    <a:pt x="8074" y="13880"/>
                  </a:lnTo>
                  <a:lnTo>
                    <a:pt x="7779" y="14175"/>
                  </a:lnTo>
                  <a:lnTo>
                    <a:pt x="7521" y="14507"/>
                  </a:lnTo>
                  <a:lnTo>
                    <a:pt x="7208" y="14949"/>
                  </a:lnTo>
                  <a:lnTo>
                    <a:pt x="6931" y="15392"/>
                  </a:lnTo>
                  <a:lnTo>
                    <a:pt x="6692" y="15871"/>
                  </a:lnTo>
                  <a:lnTo>
                    <a:pt x="6489" y="16369"/>
                  </a:lnTo>
                  <a:lnTo>
                    <a:pt x="6323" y="16866"/>
                  </a:lnTo>
                  <a:lnTo>
                    <a:pt x="6194" y="17383"/>
                  </a:lnTo>
                  <a:lnTo>
                    <a:pt x="6102" y="17899"/>
                  </a:lnTo>
                  <a:lnTo>
                    <a:pt x="6065" y="18433"/>
                  </a:lnTo>
                  <a:lnTo>
                    <a:pt x="111" y="15668"/>
                  </a:lnTo>
                  <a:lnTo>
                    <a:pt x="259" y="15189"/>
                  </a:lnTo>
                  <a:lnTo>
                    <a:pt x="406" y="14728"/>
                  </a:lnTo>
                  <a:lnTo>
                    <a:pt x="590" y="14267"/>
                  </a:lnTo>
                  <a:lnTo>
                    <a:pt x="793" y="13807"/>
                  </a:lnTo>
                  <a:lnTo>
                    <a:pt x="1014" y="13364"/>
                  </a:lnTo>
                  <a:lnTo>
                    <a:pt x="1254" y="12940"/>
                  </a:lnTo>
                  <a:lnTo>
                    <a:pt x="1512" y="12498"/>
                  </a:lnTo>
                  <a:lnTo>
                    <a:pt x="1807" y="12092"/>
                  </a:lnTo>
                  <a:lnTo>
                    <a:pt x="2102" y="11668"/>
                  </a:lnTo>
                  <a:lnTo>
                    <a:pt x="2415" y="11263"/>
                  </a:lnTo>
                  <a:lnTo>
                    <a:pt x="2747" y="10876"/>
                  </a:lnTo>
                  <a:lnTo>
                    <a:pt x="3116" y="10489"/>
                  </a:lnTo>
                  <a:lnTo>
                    <a:pt x="3484" y="10120"/>
                  </a:lnTo>
                  <a:lnTo>
                    <a:pt x="3871" y="9751"/>
                  </a:lnTo>
                  <a:lnTo>
                    <a:pt x="4277" y="9401"/>
                  </a:lnTo>
                  <a:lnTo>
                    <a:pt x="4719" y="9051"/>
                  </a:lnTo>
                  <a:lnTo>
                    <a:pt x="5107" y="8756"/>
                  </a:lnTo>
                  <a:lnTo>
                    <a:pt x="5512" y="8479"/>
                  </a:lnTo>
                  <a:lnTo>
                    <a:pt x="5936" y="8203"/>
                  </a:lnTo>
                  <a:lnTo>
                    <a:pt x="6378" y="7926"/>
                  </a:lnTo>
                  <a:lnTo>
                    <a:pt x="6821" y="7687"/>
                  </a:lnTo>
                  <a:lnTo>
                    <a:pt x="7263" y="7447"/>
                  </a:lnTo>
                  <a:lnTo>
                    <a:pt x="7724" y="7207"/>
                  </a:lnTo>
                  <a:lnTo>
                    <a:pt x="8185" y="7005"/>
                  </a:lnTo>
                  <a:lnTo>
                    <a:pt x="8664" y="6802"/>
                  </a:lnTo>
                  <a:lnTo>
                    <a:pt x="9143" y="6618"/>
                  </a:lnTo>
                  <a:lnTo>
                    <a:pt x="9623" y="6433"/>
                  </a:lnTo>
                  <a:lnTo>
                    <a:pt x="10120" y="6267"/>
                  </a:lnTo>
                  <a:lnTo>
                    <a:pt x="10618" y="6120"/>
                  </a:lnTo>
                  <a:lnTo>
                    <a:pt x="11116" y="5991"/>
                  </a:lnTo>
                  <a:lnTo>
                    <a:pt x="11613" y="5880"/>
                  </a:lnTo>
                  <a:lnTo>
                    <a:pt x="12111" y="5770"/>
                  </a:lnTo>
                  <a:lnTo>
                    <a:pt x="12535" y="5659"/>
                  </a:lnTo>
                  <a:lnTo>
                    <a:pt x="12959" y="5530"/>
                  </a:lnTo>
                  <a:lnTo>
                    <a:pt x="13365" y="5364"/>
                  </a:lnTo>
                  <a:lnTo>
                    <a:pt x="13752" y="5180"/>
                  </a:lnTo>
                  <a:lnTo>
                    <a:pt x="14084" y="4995"/>
                  </a:lnTo>
                  <a:lnTo>
                    <a:pt x="14231" y="4922"/>
                  </a:lnTo>
                  <a:lnTo>
                    <a:pt x="14323" y="4866"/>
                  </a:lnTo>
                  <a:lnTo>
                    <a:pt x="14673" y="4627"/>
                  </a:lnTo>
                  <a:lnTo>
                    <a:pt x="15116" y="4313"/>
                  </a:lnTo>
                  <a:lnTo>
                    <a:pt x="15521" y="3963"/>
                  </a:lnTo>
                  <a:lnTo>
                    <a:pt x="15927" y="3613"/>
                  </a:lnTo>
                  <a:lnTo>
                    <a:pt x="16314" y="3226"/>
                  </a:lnTo>
                  <a:lnTo>
                    <a:pt x="16683" y="2802"/>
                  </a:lnTo>
                  <a:lnTo>
                    <a:pt x="17051" y="2359"/>
                  </a:lnTo>
                  <a:lnTo>
                    <a:pt x="17383" y="1917"/>
                  </a:lnTo>
                  <a:lnTo>
                    <a:pt x="17715" y="1456"/>
                  </a:lnTo>
                  <a:lnTo>
                    <a:pt x="18010" y="977"/>
                  </a:lnTo>
                  <a:lnTo>
                    <a:pt x="18157" y="737"/>
                  </a:lnTo>
                  <a:lnTo>
                    <a:pt x="18286" y="498"/>
                  </a:lnTo>
                  <a:lnTo>
                    <a:pt x="18286" y="479"/>
                  </a:lnTo>
                  <a:lnTo>
                    <a:pt x="18360" y="387"/>
                  </a:lnTo>
                  <a:lnTo>
                    <a:pt x="18434" y="313"/>
                  </a:lnTo>
                  <a:lnTo>
                    <a:pt x="18508" y="240"/>
                  </a:lnTo>
                  <a:lnTo>
                    <a:pt x="18600" y="203"/>
                  </a:lnTo>
                  <a:lnTo>
                    <a:pt x="18710" y="166"/>
                  </a:lnTo>
                  <a:lnTo>
                    <a:pt x="18913" y="166"/>
                  </a:lnTo>
                  <a:lnTo>
                    <a:pt x="19024" y="203"/>
                  </a:lnTo>
                  <a:lnTo>
                    <a:pt x="19134" y="258"/>
                  </a:lnTo>
                  <a:lnTo>
                    <a:pt x="19226" y="313"/>
                  </a:lnTo>
                  <a:lnTo>
                    <a:pt x="19300" y="406"/>
                  </a:lnTo>
                  <a:lnTo>
                    <a:pt x="19355" y="516"/>
                  </a:lnTo>
                  <a:lnTo>
                    <a:pt x="19392" y="627"/>
                  </a:lnTo>
                  <a:lnTo>
                    <a:pt x="19411" y="737"/>
                  </a:lnTo>
                  <a:lnTo>
                    <a:pt x="19392" y="848"/>
                  </a:lnTo>
                  <a:lnTo>
                    <a:pt x="19374" y="959"/>
                  </a:lnTo>
                  <a:lnTo>
                    <a:pt x="19245" y="1272"/>
                  </a:lnTo>
                  <a:lnTo>
                    <a:pt x="19116" y="1548"/>
                  </a:lnTo>
                  <a:lnTo>
                    <a:pt x="19005" y="1806"/>
                  </a:lnTo>
                  <a:lnTo>
                    <a:pt x="18784" y="2230"/>
                  </a:lnTo>
                  <a:lnTo>
                    <a:pt x="19079" y="1862"/>
                  </a:lnTo>
                  <a:lnTo>
                    <a:pt x="19466" y="1346"/>
                  </a:lnTo>
                  <a:lnTo>
                    <a:pt x="19853" y="848"/>
                  </a:lnTo>
                  <a:lnTo>
                    <a:pt x="20259" y="350"/>
                  </a:lnTo>
                  <a:lnTo>
                    <a:pt x="20332" y="277"/>
                  </a:lnTo>
                  <a:lnTo>
                    <a:pt x="20425" y="203"/>
                  </a:lnTo>
                  <a:lnTo>
                    <a:pt x="20535" y="166"/>
                  </a:lnTo>
                  <a:lnTo>
                    <a:pt x="20646" y="129"/>
                  </a:lnTo>
                  <a:lnTo>
                    <a:pt x="20738" y="111"/>
                  </a:lnTo>
                  <a:close/>
                  <a:moveTo>
                    <a:pt x="20738" y="0"/>
                  </a:moveTo>
                  <a:lnTo>
                    <a:pt x="20627" y="18"/>
                  </a:lnTo>
                  <a:lnTo>
                    <a:pt x="20498" y="74"/>
                  </a:lnTo>
                  <a:lnTo>
                    <a:pt x="20369" y="129"/>
                  </a:lnTo>
                  <a:lnTo>
                    <a:pt x="20277" y="203"/>
                  </a:lnTo>
                  <a:lnTo>
                    <a:pt x="20185" y="277"/>
                  </a:lnTo>
                  <a:lnTo>
                    <a:pt x="19761" y="793"/>
                  </a:lnTo>
                  <a:lnTo>
                    <a:pt x="19392" y="1290"/>
                  </a:lnTo>
                  <a:lnTo>
                    <a:pt x="19282" y="1438"/>
                  </a:lnTo>
                  <a:lnTo>
                    <a:pt x="19337" y="1309"/>
                  </a:lnTo>
                  <a:lnTo>
                    <a:pt x="19466" y="995"/>
                  </a:lnTo>
                  <a:lnTo>
                    <a:pt x="19503" y="866"/>
                  </a:lnTo>
                  <a:lnTo>
                    <a:pt x="19503" y="737"/>
                  </a:lnTo>
                  <a:lnTo>
                    <a:pt x="19484" y="608"/>
                  </a:lnTo>
                  <a:lnTo>
                    <a:pt x="19448" y="461"/>
                  </a:lnTo>
                  <a:lnTo>
                    <a:pt x="19374" y="350"/>
                  </a:lnTo>
                  <a:lnTo>
                    <a:pt x="19282" y="258"/>
                  </a:lnTo>
                  <a:lnTo>
                    <a:pt x="19190" y="166"/>
                  </a:lnTo>
                  <a:lnTo>
                    <a:pt x="19061" y="111"/>
                  </a:lnTo>
                  <a:lnTo>
                    <a:pt x="18931" y="74"/>
                  </a:lnTo>
                  <a:lnTo>
                    <a:pt x="18821" y="55"/>
                  </a:lnTo>
                  <a:lnTo>
                    <a:pt x="18692" y="74"/>
                  </a:lnTo>
                  <a:lnTo>
                    <a:pt x="18581" y="111"/>
                  </a:lnTo>
                  <a:lnTo>
                    <a:pt x="18471" y="166"/>
                  </a:lnTo>
                  <a:lnTo>
                    <a:pt x="18360" y="221"/>
                  </a:lnTo>
                  <a:lnTo>
                    <a:pt x="18268" y="313"/>
                  </a:lnTo>
                  <a:lnTo>
                    <a:pt x="18213" y="424"/>
                  </a:lnTo>
                  <a:lnTo>
                    <a:pt x="18194" y="461"/>
                  </a:lnTo>
                  <a:lnTo>
                    <a:pt x="18065" y="682"/>
                  </a:lnTo>
                  <a:lnTo>
                    <a:pt x="17918" y="922"/>
                  </a:lnTo>
                  <a:lnTo>
                    <a:pt x="17623" y="1401"/>
                  </a:lnTo>
                  <a:lnTo>
                    <a:pt x="17309" y="1862"/>
                  </a:lnTo>
                  <a:lnTo>
                    <a:pt x="16978" y="2304"/>
                  </a:lnTo>
                  <a:lnTo>
                    <a:pt x="16609" y="2747"/>
                  </a:lnTo>
                  <a:lnTo>
                    <a:pt x="16240" y="3152"/>
                  </a:lnTo>
                  <a:lnTo>
                    <a:pt x="15853" y="3539"/>
                  </a:lnTo>
                  <a:lnTo>
                    <a:pt x="15466" y="3889"/>
                  </a:lnTo>
                  <a:lnTo>
                    <a:pt x="15042" y="4240"/>
                  </a:lnTo>
                  <a:lnTo>
                    <a:pt x="14618" y="4553"/>
                  </a:lnTo>
                  <a:lnTo>
                    <a:pt x="14268" y="4774"/>
                  </a:lnTo>
                  <a:lnTo>
                    <a:pt x="14176" y="4830"/>
                  </a:lnTo>
                  <a:lnTo>
                    <a:pt x="14047" y="4903"/>
                  </a:lnTo>
                  <a:lnTo>
                    <a:pt x="13715" y="5088"/>
                  </a:lnTo>
                  <a:lnTo>
                    <a:pt x="13328" y="5272"/>
                  </a:lnTo>
                  <a:lnTo>
                    <a:pt x="12922" y="5438"/>
                  </a:lnTo>
                  <a:lnTo>
                    <a:pt x="12517" y="5567"/>
                  </a:lnTo>
                  <a:lnTo>
                    <a:pt x="12093" y="5677"/>
                  </a:lnTo>
                  <a:lnTo>
                    <a:pt x="11577" y="5788"/>
                  </a:lnTo>
                  <a:lnTo>
                    <a:pt x="11079" y="5899"/>
                  </a:lnTo>
                  <a:lnTo>
                    <a:pt x="10581" y="6028"/>
                  </a:lnTo>
                  <a:lnTo>
                    <a:pt x="10084" y="6175"/>
                  </a:lnTo>
                  <a:lnTo>
                    <a:pt x="9586" y="6341"/>
                  </a:lnTo>
                  <a:lnTo>
                    <a:pt x="9107" y="6525"/>
                  </a:lnTo>
                  <a:lnTo>
                    <a:pt x="8627" y="6710"/>
                  </a:lnTo>
                  <a:lnTo>
                    <a:pt x="8148" y="6912"/>
                  </a:lnTo>
                  <a:lnTo>
                    <a:pt x="7687" y="7134"/>
                  </a:lnTo>
                  <a:lnTo>
                    <a:pt x="7226" y="7355"/>
                  </a:lnTo>
                  <a:lnTo>
                    <a:pt x="6766" y="7595"/>
                  </a:lnTo>
                  <a:lnTo>
                    <a:pt x="6323" y="7853"/>
                  </a:lnTo>
                  <a:lnTo>
                    <a:pt x="5881" y="8111"/>
                  </a:lnTo>
                  <a:lnTo>
                    <a:pt x="5457" y="8387"/>
                  </a:lnTo>
                  <a:lnTo>
                    <a:pt x="5051" y="8682"/>
                  </a:lnTo>
                  <a:lnTo>
                    <a:pt x="4646" y="8977"/>
                  </a:lnTo>
                  <a:lnTo>
                    <a:pt x="4222" y="9327"/>
                  </a:lnTo>
                  <a:lnTo>
                    <a:pt x="3798" y="9677"/>
                  </a:lnTo>
                  <a:lnTo>
                    <a:pt x="3411" y="10046"/>
                  </a:lnTo>
                  <a:lnTo>
                    <a:pt x="3024" y="10433"/>
                  </a:lnTo>
                  <a:lnTo>
                    <a:pt x="2673" y="10820"/>
                  </a:lnTo>
                  <a:lnTo>
                    <a:pt x="2323" y="11226"/>
                  </a:lnTo>
                  <a:lnTo>
                    <a:pt x="2010" y="11631"/>
                  </a:lnTo>
                  <a:lnTo>
                    <a:pt x="1696" y="12055"/>
                  </a:lnTo>
                  <a:lnTo>
                    <a:pt x="1420" y="12479"/>
                  </a:lnTo>
                  <a:lnTo>
                    <a:pt x="1162" y="12903"/>
                  </a:lnTo>
                  <a:lnTo>
                    <a:pt x="922" y="13346"/>
                  </a:lnTo>
                  <a:lnTo>
                    <a:pt x="701" y="13807"/>
                  </a:lnTo>
                  <a:lnTo>
                    <a:pt x="498" y="14267"/>
                  </a:lnTo>
                  <a:lnTo>
                    <a:pt x="314" y="14728"/>
                  </a:lnTo>
                  <a:lnTo>
                    <a:pt x="148" y="15189"/>
                  </a:lnTo>
                  <a:lnTo>
                    <a:pt x="0" y="15668"/>
                  </a:lnTo>
                  <a:lnTo>
                    <a:pt x="0" y="15724"/>
                  </a:lnTo>
                  <a:lnTo>
                    <a:pt x="6157" y="18581"/>
                  </a:lnTo>
                  <a:lnTo>
                    <a:pt x="6157" y="18507"/>
                  </a:lnTo>
                  <a:lnTo>
                    <a:pt x="6194" y="17972"/>
                  </a:lnTo>
                  <a:lnTo>
                    <a:pt x="6268" y="17456"/>
                  </a:lnTo>
                  <a:lnTo>
                    <a:pt x="6397" y="16940"/>
                  </a:lnTo>
                  <a:lnTo>
                    <a:pt x="6563" y="16443"/>
                  </a:lnTo>
                  <a:lnTo>
                    <a:pt x="6766" y="15945"/>
                  </a:lnTo>
                  <a:lnTo>
                    <a:pt x="7005" y="15466"/>
                  </a:lnTo>
                  <a:lnTo>
                    <a:pt x="7282" y="15005"/>
                  </a:lnTo>
                  <a:lnTo>
                    <a:pt x="7595" y="14562"/>
                  </a:lnTo>
                  <a:lnTo>
                    <a:pt x="7853" y="14249"/>
                  </a:lnTo>
                  <a:lnTo>
                    <a:pt x="8148" y="13936"/>
                  </a:lnTo>
                  <a:lnTo>
                    <a:pt x="8461" y="13659"/>
                  </a:lnTo>
                  <a:lnTo>
                    <a:pt x="8775" y="13401"/>
                  </a:lnTo>
                  <a:lnTo>
                    <a:pt x="9125" y="13143"/>
                  </a:lnTo>
                  <a:lnTo>
                    <a:pt x="9512" y="12903"/>
                  </a:lnTo>
                  <a:lnTo>
                    <a:pt x="9899" y="12701"/>
                  </a:lnTo>
                  <a:lnTo>
                    <a:pt x="10305" y="12498"/>
                  </a:lnTo>
                  <a:lnTo>
                    <a:pt x="10747" y="12313"/>
                  </a:lnTo>
                  <a:lnTo>
                    <a:pt x="11208" y="12148"/>
                  </a:lnTo>
                  <a:lnTo>
                    <a:pt x="11706" y="12000"/>
                  </a:lnTo>
                  <a:lnTo>
                    <a:pt x="12203" y="11871"/>
                  </a:lnTo>
                  <a:lnTo>
                    <a:pt x="12738" y="11760"/>
                  </a:lnTo>
                  <a:lnTo>
                    <a:pt x="13309" y="11668"/>
                  </a:lnTo>
                  <a:lnTo>
                    <a:pt x="13899" y="11576"/>
                  </a:lnTo>
                  <a:lnTo>
                    <a:pt x="14507" y="11502"/>
                  </a:lnTo>
                  <a:lnTo>
                    <a:pt x="15337" y="11429"/>
                  </a:lnTo>
                  <a:lnTo>
                    <a:pt x="16185" y="11373"/>
                  </a:lnTo>
                  <a:lnTo>
                    <a:pt x="17844" y="11281"/>
                  </a:lnTo>
                  <a:lnTo>
                    <a:pt x="19337" y="11207"/>
                  </a:lnTo>
                  <a:lnTo>
                    <a:pt x="20646" y="11115"/>
                  </a:lnTo>
                  <a:lnTo>
                    <a:pt x="21752" y="11005"/>
                  </a:lnTo>
                  <a:lnTo>
                    <a:pt x="21899" y="10986"/>
                  </a:lnTo>
                  <a:lnTo>
                    <a:pt x="22065" y="10949"/>
                  </a:lnTo>
                  <a:lnTo>
                    <a:pt x="22268" y="10894"/>
                  </a:lnTo>
                  <a:lnTo>
                    <a:pt x="22471" y="10802"/>
                  </a:lnTo>
                  <a:lnTo>
                    <a:pt x="22673" y="10691"/>
                  </a:lnTo>
                  <a:lnTo>
                    <a:pt x="22747" y="10636"/>
                  </a:lnTo>
                  <a:lnTo>
                    <a:pt x="22839" y="10544"/>
                  </a:lnTo>
                  <a:lnTo>
                    <a:pt x="22895" y="10470"/>
                  </a:lnTo>
                  <a:lnTo>
                    <a:pt x="22950" y="10360"/>
                  </a:lnTo>
                  <a:lnTo>
                    <a:pt x="22968" y="10267"/>
                  </a:lnTo>
                  <a:lnTo>
                    <a:pt x="22987" y="10138"/>
                  </a:lnTo>
                  <a:lnTo>
                    <a:pt x="22968" y="10028"/>
                  </a:lnTo>
                  <a:lnTo>
                    <a:pt x="22968" y="9936"/>
                  </a:lnTo>
                  <a:lnTo>
                    <a:pt x="22932" y="9825"/>
                  </a:lnTo>
                  <a:lnTo>
                    <a:pt x="22895" y="9733"/>
                  </a:lnTo>
                  <a:lnTo>
                    <a:pt x="22784" y="9548"/>
                  </a:lnTo>
                  <a:lnTo>
                    <a:pt x="22637" y="9401"/>
                  </a:lnTo>
                  <a:lnTo>
                    <a:pt x="22544" y="9327"/>
                  </a:lnTo>
                  <a:lnTo>
                    <a:pt x="22452" y="9254"/>
                  </a:lnTo>
                  <a:lnTo>
                    <a:pt x="22360" y="9217"/>
                  </a:lnTo>
                  <a:lnTo>
                    <a:pt x="22249" y="9161"/>
                  </a:lnTo>
                  <a:lnTo>
                    <a:pt x="22139" y="9143"/>
                  </a:lnTo>
                  <a:lnTo>
                    <a:pt x="22028" y="9124"/>
                  </a:lnTo>
                  <a:lnTo>
                    <a:pt x="21789" y="9124"/>
                  </a:lnTo>
                  <a:lnTo>
                    <a:pt x="21217" y="9161"/>
                  </a:lnTo>
                  <a:lnTo>
                    <a:pt x="20609" y="9161"/>
                  </a:lnTo>
                  <a:lnTo>
                    <a:pt x="19945" y="9124"/>
                  </a:lnTo>
                  <a:lnTo>
                    <a:pt x="19226" y="9051"/>
                  </a:lnTo>
                  <a:lnTo>
                    <a:pt x="18987" y="9014"/>
                  </a:lnTo>
                  <a:lnTo>
                    <a:pt x="18747" y="8959"/>
                  </a:lnTo>
                  <a:lnTo>
                    <a:pt x="18618" y="8903"/>
                  </a:lnTo>
                  <a:lnTo>
                    <a:pt x="18508" y="8848"/>
                  </a:lnTo>
                  <a:lnTo>
                    <a:pt x="18415" y="8793"/>
                  </a:lnTo>
                  <a:lnTo>
                    <a:pt x="18323" y="8701"/>
                  </a:lnTo>
                  <a:lnTo>
                    <a:pt x="18213" y="8571"/>
                  </a:lnTo>
                  <a:lnTo>
                    <a:pt x="18139" y="8424"/>
                  </a:lnTo>
                  <a:lnTo>
                    <a:pt x="18084" y="8277"/>
                  </a:lnTo>
                  <a:lnTo>
                    <a:pt x="18047" y="8111"/>
                  </a:lnTo>
                  <a:lnTo>
                    <a:pt x="18028" y="7963"/>
                  </a:lnTo>
                  <a:lnTo>
                    <a:pt x="18028" y="7816"/>
                  </a:lnTo>
                  <a:lnTo>
                    <a:pt x="18028" y="7539"/>
                  </a:lnTo>
                  <a:lnTo>
                    <a:pt x="18084" y="7207"/>
                  </a:lnTo>
                  <a:lnTo>
                    <a:pt x="18176" y="6894"/>
                  </a:lnTo>
                  <a:lnTo>
                    <a:pt x="18305" y="6599"/>
                  </a:lnTo>
                  <a:lnTo>
                    <a:pt x="18471" y="6323"/>
                  </a:lnTo>
                  <a:lnTo>
                    <a:pt x="18600" y="6157"/>
                  </a:lnTo>
                  <a:lnTo>
                    <a:pt x="18766" y="5991"/>
                  </a:lnTo>
                  <a:lnTo>
                    <a:pt x="18931" y="5843"/>
                  </a:lnTo>
                  <a:lnTo>
                    <a:pt x="19097" y="5714"/>
                  </a:lnTo>
                  <a:lnTo>
                    <a:pt x="19484" y="5475"/>
                  </a:lnTo>
                  <a:lnTo>
                    <a:pt x="19872" y="5272"/>
                  </a:lnTo>
                  <a:lnTo>
                    <a:pt x="19908" y="5253"/>
                  </a:lnTo>
                  <a:lnTo>
                    <a:pt x="20277" y="5088"/>
                  </a:lnTo>
                  <a:lnTo>
                    <a:pt x="20388" y="5032"/>
                  </a:lnTo>
                  <a:lnTo>
                    <a:pt x="20535" y="4977"/>
                  </a:lnTo>
                  <a:lnTo>
                    <a:pt x="20701" y="4922"/>
                  </a:lnTo>
                  <a:lnTo>
                    <a:pt x="20885" y="4866"/>
                  </a:lnTo>
                  <a:lnTo>
                    <a:pt x="21143" y="4793"/>
                  </a:lnTo>
                  <a:lnTo>
                    <a:pt x="21383" y="4719"/>
                  </a:lnTo>
                  <a:lnTo>
                    <a:pt x="21641" y="4682"/>
                  </a:lnTo>
                  <a:lnTo>
                    <a:pt x="21918" y="4645"/>
                  </a:lnTo>
                  <a:lnTo>
                    <a:pt x="22176" y="4608"/>
                  </a:lnTo>
                  <a:lnTo>
                    <a:pt x="22452" y="4590"/>
                  </a:lnTo>
                  <a:lnTo>
                    <a:pt x="22729" y="4590"/>
                  </a:lnTo>
                  <a:lnTo>
                    <a:pt x="23005" y="4608"/>
                  </a:lnTo>
                  <a:lnTo>
                    <a:pt x="23024" y="4608"/>
                  </a:lnTo>
                  <a:lnTo>
                    <a:pt x="23171" y="4590"/>
                  </a:lnTo>
                  <a:lnTo>
                    <a:pt x="23300" y="4571"/>
                  </a:lnTo>
                  <a:lnTo>
                    <a:pt x="23429" y="4498"/>
                  </a:lnTo>
                  <a:lnTo>
                    <a:pt x="23540" y="4424"/>
                  </a:lnTo>
                  <a:lnTo>
                    <a:pt x="23632" y="4332"/>
                  </a:lnTo>
                  <a:lnTo>
                    <a:pt x="23724" y="4203"/>
                  </a:lnTo>
                  <a:lnTo>
                    <a:pt x="23761" y="4074"/>
                  </a:lnTo>
                  <a:lnTo>
                    <a:pt x="23798" y="3945"/>
                  </a:lnTo>
                  <a:lnTo>
                    <a:pt x="23798" y="3816"/>
                  </a:lnTo>
                  <a:lnTo>
                    <a:pt x="23779" y="3687"/>
                  </a:lnTo>
                  <a:lnTo>
                    <a:pt x="23724" y="3576"/>
                  </a:lnTo>
                  <a:lnTo>
                    <a:pt x="23669" y="3465"/>
                  </a:lnTo>
                  <a:lnTo>
                    <a:pt x="23595" y="3373"/>
                  </a:lnTo>
                  <a:lnTo>
                    <a:pt x="23503" y="3300"/>
                  </a:lnTo>
                  <a:lnTo>
                    <a:pt x="23392" y="3244"/>
                  </a:lnTo>
                  <a:lnTo>
                    <a:pt x="23263" y="3207"/>
                  </a:lnTo>
                  <a:lnTo>
                    <a:pt x="22766" y="3115"/>
                  </a:lnTo>
                  <a:lnTo>
                    <a:pt x="22249" y="3041"/>
                  </a:lnTo>
                  <a:lnTo>
                    <a:pt x="21752" y="3005"/>
                  </a:lnTo>
                  <a:lnTo>
                    <a:pt x="21236" y="3023"/>
                  </a:lnTo>
                  <a:lnTo>
                    <a:pt x="21236" y="3023"/>
                  </a:lnTo>
                  <a:lnTo>
                    <a:pt x="21660" y="2525"/>
                  </a:lnTo>
                  <a:lnTo>
                    <a:pt x="22084" y="2046"/>
                  </a:lnTo>
                  <a:lnTo>
                    <a:pt x="22581" y="1493"/>
                  </a:lnTo>
                  <a:lnTo>
                    <a:pt x="22581" y="1475"/>
                  </a:lnTo>
                  <a:lnTo>
                    <a:pt x="22673" y="1346"/>
                  </a:lnTo>
                  <a:lnTo>
                    <a:pt x="22729" y="1217"/>
                  </a:lnTo>
                  <a:lnTo>
                    <a:pt x="22766" y="1069"/>
                  </a:lnTo>
                  <a:lnTo>
                    <a:pt x="22766" y="940"/>
                  </a:lnTo>
                  <a:lnTo>
                    <a:pt x="22747" y="811"/>
                  </a:lnTo>
                  <a:lnTo>
                    <a:pt x="22710" y="700"/>
                  </a:lnTo>
                  <a:lnTo>
                    <a:pt x="22655" y="608"/>
                  </a:lnTo>
                  <a:lnTo>
                    <a:pt x="22563" y="516"/>
                  </a:lnTo>
                  <a:lnTo>
                    <a:pt x="22471" y="461"/>
                  </a:lnTo>
                  <a:lnTo>
                    <a:pt x="22360" y="424"/>
                  </a:lnTo>
                  <a:lnTo>
                    <a:pt x="22249" y="387"/>
                  </a:lnTo>
                  <a:lnTo>
                    <a:pt x="22139" y="387"/>
                  </a:lnTo>
                  <a:lnTo>
                    <a:pt x="22028" y="406"/>
                  </a:lnTo>
                  <a:lnTo>
                    <a:pt x="21918" y="442"/>
                  </a:lnTo>
                  <a:lnTo>
                    <a:pt x="21807" y="498"/>
                  </a:lnTo>
                  <a:lnTo>
                    <a:pt x="21696" y="571"/>
                  </a:lnTo>
                  <a:lnTo>
                    <a:pt x="21236" y="940"/>
                  </a:lnTo>
                  <a:lnTo>
                    <a:pt x="21291" y="848"/>
                  </a:lnTo>
                  <a:lnTo>
                    <a:pt x="21328" y="737"/>
                  </a:lnTo>
                  <a:lnTo>
                    <a:pt x="21346" y="627"/>
                  </a:lnTo>
                  <a:lnTo>
                    <a:pt x="21346" y="498"/>
                  </a:lnTo>
                  <a:lnTo>
                    <a:pt x="21328" y="387"/>
                  </a:lnTo>
                  <a:lnTo>
                    <a:pt x="21291" y="295"/>
                  </a:lnTo>
                  <a:lnTo>
                    <a:pt x="21236" y="203"/>
                  </a:lnTo>
                  <a:lnTo>
                    <a:pt x="21180" y="129"/>
                  </a:lnTo>
                  <a:lnTo>
                    <a:pt x="21088" y="74"/>
                  </a:lnTo>
                  <a:lnTo>
                    <a:pt x="20978" y="3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extrusionOk="0">
                  <a:moveTo>
                    <a:pt x="277" y="0"/>
                  </a:move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fill="none" extrusionOk="0">
                  <a:moveTo>
                    <a:pt x="6102" y="2784"/>
                  </a:moveTo>
                  <a:lnTo>
                    <a:pt x="277" y="0"/>
                  </a:lnTo>
                  <a:lnTo>
                    <a:pt x="277" y="0"/>
                  </a:ln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7033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1223325" y="629825"/>
              <a:ext cx="782975" cy="610625"/>
            </a:xfrm>
            <a:custGeom>
              <a:avLst/>
              <a:gdLst/>
              <a:ahLst/>
              <a:cxnLst/>
              <a:rect l="l" t="t" r="r" b="b"/>
              <a:pathLst>
                <a:path w="31319" h="24425" extrusionOk="0">
                  <a:moveTo>
                    <a:pt x="332" y="74"/>
                  </a:moveTo>
                  <a:lnTo>
                    <a:pt x="6120" y="2839"/>
                  </a:lnTo>
                  <a:lnTo>
                    <a:pt x="6268" y="3669"/>
                  </a:lnTo>
                  <a:lnTo>
                    <a:pt x="6360" y="4074"/>
                  </a:lnTo>
                  <a:lnTo>
                    <a:pt x="6471" y="4443"/>
                  </a:lnTo>
                  <a:lnTo>
                    <a:pt x="6581" y="4811"/>
                  </a:lnTo>
                  <a:lnTo>
                    <a:pt x="6692" y="5180"/>
                  </a:lnTo>
                  <a:lnTo>
                    <a:pt x="6821" y="5512"/>
                  </a:lnTo>
                  <a:lnTo>
                    <a:pt x="6950" y="5844"/>
                  </a:lnTo>
                  <a:lnTo>
                    <a:pt x="7097" y="6157"/>
                  </a:lnTo>
                  <a:lnTo>
                    <a:pt x="7263" y="6470"/>
                  </a:lnTo>
                  <a:lnTo>
                    <a:pt x="7411" y="6765"/>
                  </a:lnTo>
                  <a:lnTo>
                    <a:pt x="7595" y="7042"/>
                  </a:lnTo>
                  <a:lnTo>
                    <a:pt x="7761" y="7318"/>
                  </a:lnTo>
                  <a:lnTo>
                    <a:pt x="7964" y="7558"/>
                  </a:lnTo>
                  <a:lnTo>
                    <a:pt x="8166" y="7816"/>
                  </a:lnTo>
                  <a:lnTo>
                    <a:pt x="8369" y="8037"/>
                  </a:lnTo>
                  <a:lnTo>
                    <a:pt x="8590" y="8295"/>
                  </a:lnTo>
                  <a:lnTo>
                    <a:pt x="8812" y="8498"/>
                  </a:lnTo>
                  <a:lnTo>
                    <a:pt x="9033" y="8682"/>
                  </a:lnTo>
                  <a:lnTo>
                    <a:pt x="9254" y="8848"/>
                  </a:lnTo>
                  <a:lnTo>
                    <a:pt x="9494" y="8996"/>
                  </a:lnTo>
                  <a:lnTo>
                    <a:pt x="9752" y="9143"/>
                  </a:lnTo>
                  <a:lnTo>
                    <a:pt x="10028" y="9254"/>
                  </a:lnTo>
                  <a:lnTo>
                    <a:pt x="10360" y="9383"/>
                  </a:lnTo>
                  <a:lnTo>
                    <a:pt x="10710" y="9493"/>
                  </a:lnTo>
                  <a:lnTo>
                    <a:pt x="11079" y="9586"/>
                  </a:lnTo>
                  <a:lnTo>
                    <a:pt x="11835" y="9752"/>
                  </a:lnTo>
                  <a:lnTo>
                    <a:pt x="12627" y="9881"/>
                  </a:lnTo>
                  <a:lnTo>
                    <a:pt x="13420" y="9991"/>
                  </a:lnTo>
                  <a:lnTo>
                    <a:pt x="14213" y="10065"/>
                  </a:lnTo>
                  <a:lnTo>
                    <a:pt x="14968" y="10120"/>
                  </a:lnTo>
                  <a:lnTo>
                    <a:pt x="15706" y="10139"/>
                  </a:lnTo>
                  <a:lnTo>
                    <a:pt x="16388" y="10157"/>
                  </a:lnTo>
                  <a:lnTo>
                    <a:pt x="17696" y="10157"/>
                  </a:lnTo>
                  <a:lnTo>
                    <a:pt x="18747" y="10120"/>
                  </a:lnTo>
                  <a:lnTo>
                    <a:pt x="19448" y="10083"/>
                  </a:lnTo>
                  <a:lnTo>
                    <a:pt x="19724" y="10065"/>
                  </a:lnTo>
                  <a:lnTo>
                    <a:pt x="20074" y="10028"/>
                  </a:lnTo>
                  <a:lnTo>
                    <a:pt x="20959" y="9936"/>
                  </a:lnTo>
                  <a:lnTo>
                    <a:pt x="21567" y="9899"/>
                  </a:lnTo>
                  <a:lnTo>
                    <a:pt x="22231" y="9862"/>
                  </a:lnTo>
                  <a:lnTo>
                    <a:pt x="22968" y="9862"/>
                  </a:lnTo>
                  <a:lnTo>
                    <a:pt x="23724" y="9881"/>
                  </a:lnTo>
                  <a:lnTo>
                    <a:pt x="24517" y="9917"/>
                  </a:lnTo>
                  <a:lnTo>
                    <a:pt x="24904" y="9973"/>
                  </a:lnTo>
                  <a:lnTo>
                    <a:pt x="25291" y="10010"/>
                  </a:lnTo>
                  <a:lnTo>
                    <a:pt x="25678" y="10083"/>
                  </a:lnTo>
                  <a:lnTo>
                    <a:pt x="26047" y="10157"/>
                  </a:lnTo>
                  <a:lnTo>
                    <a:pt x="26415" y="10231"/>
                  </a:lnTo>
                  <a:lnTo>
                    <a:pt x="26766" y="10341"/>
                  </a:lnTo>
                  <a:lnTo>
                    <a:pt x="27097" y="10452"/>
                  </a:lnTo>
                  <a:lnTo>
                    <a:pt x="27411" y="10581"/>
                  </a:lnTo>
                  <a:lnTo>
                    <a:pt x="27706" y="10747"/>
                  </a:lnTo>
                  <a:lnTo>
                    <a:pt x="27982" y="10913"/>
                  </a:lnTo>
                  <a:lnTo>
                    <a:pt x="28222" y="11097"/>
                  </a:lnTo>
                  <a:lnTo>
                    <a:pt x="28443" y="11300"/>
                  </a:lnTo>
                  <a:lnTo>
                    <a:pt x="28627" y="11540"/>
                  </a:lnTo>
                  <a:lnTo>
                    <a:pt x="28775" y="11779"/>
                  </a:lnTo>
                  <a:lnTo>
                    <a:pt x="28941" y="12056"/>
                  </a:lnTo>
                  <a:lnTo>
                    <a:pt x="29143" y="12424"/>
                  </a:lnTo>
                  <a:lnTo>
                    <a:pt x="29328" y="12830"/>
                  </a:lnTo>
                  <a:lnTo>
                    <a:pt x="29420" y="13051"/>
                  </a:lnTo>
                  <a:lnTo>
                    <a:pt x="29512" y="13291"/>
                  </a:lnTo>
                  <a:lnTo>
                    <a:pt x="29586" y="13530"/>
                  </a:lnTo>
                  <a:lnTo>
                    <a:pt x="29641" y="13807"/>
                  </a:lnTo>
                  <a:lnTo>
                    <a:pt x="29899" y="15226"/>
                  </a:lnTo>
                  <a:lnTo>
                    <a:pt x="30176" y="16775"/>
                  </a:lnTo>
                  <a:lnTo>
                    <a:pt x="30673" y="19908"/>
                  </a:lnTo>
                  <a:lnTo>
                    <a:pt x="31263" y="23669"/>
                  </a:lnTo>
                  <a:lnTo>
                    <a:pt x="11318" y="24369"/>
                  </a:lnTo>
                  <a:lnTo>
                    <a:pt x="11134" y="16166"/>
                  </a:lnTo>
                  <a:lnTo>
                    <a:pt x="11134" y="16148"/>
                  </a:lnTo>
                  <a:lnTo>
                    <a:pt x="10839" y="16074"/>
                  </a:lnTo>
                  <a:lnTo>
                    <a:pt x="10581" y="16019"/>
                  </a:lnTo>
                  <a:lnTo>
                    <a:pt x="10286" y="15945"/>
                  </a:lnTo>
                  <a:lnTo>
                    <a:pt x="9881" y="15816"/>
                  </a:lnTo>
                  <a:lnTo>
                    <a:pt x="9401" y="15669"/>
                  </a:lnTo>
                  <a:lnTo>
                    <a:pt x="8848" y="15466"/>
                  </a:lnTo>
                  <a:lnTo>
                    <a:pt x="8222" y="15208"/>
                  </a:lnTo>
                  <a:lnTo>
                    <a:pt x="7577" y="14913"/>
                  </a:lnTo>
                  <a:lnTo>
                    <a:pt x="7024" y="14636"/>
                  </a:lnTo>
                  <a:lnTo>
                    <a:pt x="6507" y="14341"/>
                  </a:lnTo>
                  <a:lnTo>
                    <a:pt x="6010" y="14047"/>
                  </a:lnTo>
                  <a:lnTo>
                    <a:pt x="5549" y="13752"/>
                  </a:lnTo>
                  <a:lnTo>
                    <a:pt x="5125" y="13438"/>
                  </a:lnTo>
                  <a:lnTo>
                    <a:pt x="4719" y="13125"/>
                  </a:lnTo>
                  <a:lnTo>
                    <a:pt x="4351" y="12811"/>
                  </a:lnTo>
                  <a:lnTo>
                    <a:pt x="4000" y="12498"/>
                  </a:lnTo>
                  <a:lnTo>
                    <a:pt x="3669" y="12185"/>
                  </a:lnTo>
                  <a:lnTo>
                    <a:pt x="3374" y="11890"/>
                  </a:lnTo>
                  <a:lnTo>
                    <a:pt x="3097" y="11576"/>
                  </a:lnTo>
                  <a:lnTo>
                    <a:pt x="2839" y="11282"/>
                  </a:lnTo>
                  <a:lnTo>
                    <a:pt x="2600" y="10987"/>
                  </a:lnTo>
                  <a:lnTo>
                    <a:pt x="2397" y="10710"/>
                  </a:lnTo>
                  <a:lnTo>
                    <a:pt x="2028" y="10176"/>
                  </a:lnTo>
                  <a:lnTo>
                    <a:pt x="1752" y="9715"/>
                  </a:lnTo>
                  <a:lnTo>
                    <a:pt x="1494" y="9254"/>
                  </a:lnTo>
                  <a:lnTo>
                    <a:pt x="1272" y="8775"/>
                  </a:lnTo>
                  <a:lnTo>
                    <a:pt x="1070" y="8314"/>
                  </a:lnTo>
                  <a:lnTo>
                    <a:pt x="885" y="7853"/>
                  </a:lnTo>
                  <a:lnTo>
                    <a:pt x="738" y="7392"/>
                  </a:lnTo>
                  <a:lnTo>
                    <a:pt x="590" y="6931"/>
                  </a:lnTo>
                  <a:lnTo>
                    <a:pt x="480" y="6489"/>
                  </a:lnTo>
                  <a:lnTo>
                    <a:pt x="369" y="6046"/>
                  </a:lnTo>
                  <a:lnTo>
                    <a:pt x="295" y="5622"/>
                  </a:lnTo>
                  <a:lnTo>
                    <a:pt x="222" y="5199"/>
                  </a:lnTo>
                  <a:lnTo>
                    <a:pt x="166" y="4793"/>
                  </a:lnTo>
                  <a:lnTo>
                    <a:pt x="93" y="4019"/>
                  </a:lnTo>
                  <a:lnTo>
                    <a:pt x="56" y="3318"/>
                  </a:lnTo>
                  <a:lnTo>
                    <a:pt x="56" y="2692"/>
                  </a:lnTo>
                  <a:lnTo>
                    <a:pt x="74" y="2102"/>
                  </a:lnTo>
                  <a:lnTo>
                    <a:pt x="111" y="1567"/>
                  </a:lnTo>
                  <a:lnTo>
                    <a:pt x="166" y="1106"/>
                  </a:lnTo>
                  <a:lnTo>
                    <a:pt x="222" y="719"/>
                  </a:lnTo>
                  <a:lnTo>
                    <a:pt x="258" y="424"/>
                  </a:lnTo>
                  <a:lnTo>
                    <a:pt x="332" y="74"/>
                  </a:lnTo>
                  <a:close/>
                  <a:moveTo>
                    <a:pt x="295" y="0"/>
                  </a:moveTo>
                  <a:lnTo>
                    <a:pt x="295" y="19"/>
                  </a:lnTo>
                  <a:lnTo>
                    <a:pt x="240" y="277"/>
                  </a:lnTo>
                  <a:lnTo>
                    <a:pt x="185" y="572"/>
                  </a:lnTo>
                  <a:lnTo>
                    <a:pt x="129" y="959"/>
                  </a:lnTo>
                  <a:lnTo>
                    <a:pt x="74" y="1438"/>
                  </a:lnTo>
                  <a:lnTo>
                    <a:pt x="37" y="1991"/>
                  </a:lnTo>
                  <a:lnTo>
                    <a:pt x="0" y="2618"/>
                  </a:lnTo>
                  <a:lnTo>
                    <a:pt x="0" y="3318"/>
                  </a:lnTo>
                  <a:lnTo>
                    <a:pt x="37" y="4019"/>
                  </a:lnTo>
                  <a:lnTo>
                    <a:pt x="111" y="4793"/>
                  </a:lnTo>
                  <a:lnTo>
                    <a:pt x="166" y="5199"/>
                  </a:lnTo>
                  <a:lnTo>
                    <a:pt x="240" y="5622"/>
                  </a:lnTo>
                  <a:lnTo>
                    <a:pt x="332" y="6065"/>
                  </a:lnTo>
                  <a:lnTo>
                    <a:pt x="424" y="6507"/>
                  </a:lnTo>
                  <a:lnTo>
                    <a:pt x="553" y="6950"/>
                  </a:lnTo>
                  <a:lnTo>
                    <a:pt x="682" y="7411"/>
                  </a:lnTo>
                  <a:lnTo>
                    <a:pt x="848" y="7871"/>
                  </a:lnTo>
                  <a:lnTo>
                    <a:pt x="1033" y="8332"/>
                  </a:lnTo>
                  <a:lnTo>
                    <a:pt x="1235" y="8793"/>
                  </a:lnTo>
                  <a:lnTo>
                    <a:pt x="1457" y="9272"/>
                  </a:lnTo>
                  <a:lnTo>
                    <a:pt x="1715" y="9733"/>
                  </a:lnTo>
                  <a:lnTo>
                    <a:pt x="1991" y="10194"/>
                  </a:lnTo>
                  <a:lnTo>
                    <a:pt x="2286" y="10655"/>
                  </a:lnTo>
                  <a:lnTo>
                    <a:pt x="2618" y="11079"/>
                  </a:lnTo>
                  <a:lnTo>
                    <a:pt x="2950" y="11484"/>
                  </a:lnTo>
                  <a:lnTo>
                    <a:pt x="3282" y="11871"/>
                  </a:lnTo>
                  <a:lnTo>
                    <a:pt x="3632" y="12240"/>
                  </a:lnTo>
                  <a:lnTo>
                    <a:pt x="4000" y="12572"/>
                  </a:lnTo>
                  <a:lnTo>
                    <a:pt x="4369" y="12904"/>
                  </a:lnTo>
                  <a:lnTo>
                    <a:pt x="4738" y="13199"/>
                  </a:lnTo>
                  <a:lnTo>
                    <a:pt x="5106" y="13494"/>
                  </a:lnTo>
                  <a:lnTo>
                    <a:pt x="5475" y="13752"/>
                  </a:lnTo>
                  <a:lnTo>
                    <a:pt x="5844" y="13991"/>
                  </a:lnTo>
                  <a:lnTo>
                    <a:pt x="6194" y="14212"/>
                  </a:lnTo>
                  <a:lnTo>
                    <a:pt x="6894" y="14618"/>
                  </a:lnTo>
                  <a:lnTo>
                    <a:pt x="7558" y="14950"/>
                  </a:lnTo>
                  <a:lnTo>
                    <a:pt x="8203" y="15263"/>
                  </a:lnTo>
                  <a:lnTo>
                    <a:pt x="8830" y="15503"/>
                  </a:lnTo>
                  <a:lnTo>
                    <a:pt x="9383" y="15706"/>
                  </a:lnTo>
                  <a:lnTo>
                    <a:pt x="9862" y="15871"/>
                  </a:lnTo>
                  <a:lnTo>
                    <a:pt x="10268" y="15982"/>
                  </a:lnTo>
                  <a:lnTo>
                    <a:pt x="10563" y="16056"/>
                  </a:lnTo>
                  <a:lnTo>
                    <a:pt x="10839" y="16129"/>
                  </a:lnTo>
                  <a:lnTo>
                    <a:pt x="11097" y="16185"/>
                  </a:lnTo>
                  <a:lnTo>
                    <a:pt x="11263" y="24424"/>
                  </a:lnTo>
                  <a:lnTo>
                    <a:pt x="31319" y="23724"/>
                  </a:lnTo>
                  <a:lnTo>
                    <a:pt x="31319" y="23687"/>
                  </a:lnTo>
                  <a:lnTo>
                    <a:pt x="30766" y="20093"/>
                  </a:lnTo>
                  <a:lnTo>
                    <a:pt x="30231" y="16885"/>
                  </a:lnTo>
                  <a:lnTo>
                    <a:pt x="29955" y="15263"/>
                  </a:lnTo>
                  <a:lnTo>
                    <a:pt x="29696" y="13788"/>
                  </a:lnTo>
                  <a:lnTo>
                    <a:pt x="29641" y="13530"/>
                  </a:lnTo>
                  <a:lnTo>
                    <a:pt x="29567" y="13272"/>
                  </a:lnTo>
                  <a:lnTo>
                    <a:pt x="29475" y="13033"/>
                  </a:lnTo>
                  <a:lnTo>
                    <a:pt x="29383" y="12811"/>
                  </a:lnTo>
                  <a:lnTo>
                    <a:pt x="29180" y="12388"/>
                  </a:lnTo>
                  <a:lnTo>
                    <a:pt x="28978" y="12037"/>
                  </a:lnTo>
                  <a:lnTo>
                    <a:pt x="28830" y="11761"/>
                  </a:lnTo>
                  <a:lnTo>
                    <a:pt x="28756" y="11613"/>
                  </a:lnTo>
                  <a:lnTo>
                    <a:pt x="28664" y="11484"/>
                  </a:lnTo>
                  <a:lnTo>
                    <a:pt x="28461" y="11263"/>
                  </a:lnTo>
                  <a:lnTo>
                    <a:pt x="28222" y="11042"/>
                  </a:lnTo>
                  <a:lnTo>
                    <a:pt x="27964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42" y="10378"/>
                  </a:lnTo>
                  <a:lnTo>
                    <a:pt x="26692" y="10268"/>
                  </a:lnTo>
                  <a:lnTo>
                    <a:pt x="26323" y="10157"/>
                  </a:lnTo>
                  <a:lnTo>
                    <a:pt x="25955" y="10083"/>
                  </a:lnTo>
                  <a:lnTo>
                    <a:pt x="25586" y="10010"/>
                  </a:lnTo>
                  <a:lnTo>
                    <a:pt x="25199" y="9954"/>
                  </a:lnTo>
                  <a:lnTo>
                    <a:pt x="24443" y="9862"/>
                  </a:lnTo>
                  <a:lnTo>
                    <a:pt x="23706" y="9825"/>
                  </a:lnTo>
                  <a:lnTo>
                    <a:pt x="22931" y="9807"/>
                  </a:lnTo>
                  <a:lnTo>
                    <a:pt x="22213" y="9825"/>
                  </a:lnTo>
                  <a:lnTo>
                    <a:pt x="21531" y="9844"/>
                  </a:lnTo>
                  <a:lnTo>
                    <a:pt x="20941" y="9881"/>
                  </a:lnTo>
                  <a:lnTo>
                    <a:pt x="20056" y="9973"/>
                  </a:lnTo>
                  <a:lnTo>
                    <a:pt x="19706" y="10010"/>
                  </a:lnTo>
                  <a:lnTo>
                    <a:pt x="19448" y="10028"/>
                  </a:lnTo>
                  <a:lnTo>
                    <a:pt x="18747" y="10065"/>
                  </a:lnTo>
                  <a:lnTo>
                    <a:pt x="17696" y="10102"/>
                  </a:lnTo>
                  <a:lnTo>
                    <a:pt x="17070" y="10120"/>
                  </a:lnTo>
                  <a:lnTo>
                    <a:pt x="16388" y="10102"/>
                  </a:lnTo>
                  <a:lnTo>
                    <a:pt x="15706" y="10102"/>
                  </a:lnTo>
                  <a:lnTo>
                    <a:pt x="14987" y="10065"/>
                  </a:lnTo>
                  <a:lnTo>
                    <a:pt x="14213" y="10010"/>
                  </a:lnTo>
                  <a:lnTo>
                    <a:pt x="13420" y="9936"/>
                  </a:lnTo>
                  <a:lnTo>
                    <a:pt x="12646" y="9844"/>
                  </a:lnTo>
                  <a:lnTo>
                    <a:pt x="11853" y="9696"/>
                  </a:lnTo>
                  <a:lnTo>
                    <a:pt x="11097" y="9530"/>
                  </a:lnTo>
                  <a:lnTo>
                    <a:pt x="10729" y="9438"/>
                  </a:lnTo>
                  <a:lnTo>
                    <a:pt x="10378" y="9328"/>
                  </a:lnTo>
                  <a:lnTo>
                    <a:pt x="10047" y="9217"/>
                  </a:lnTo>
                  <a:lnTo>
                    <a:pt x="9770" y="9088"/>
                  </a:lnTo>
                  <a:lnTo>
                    <a:pt x="9512" y="8959"/>
                  </a:lnTo>
                  <a:lnTo>
                    <a:pt x="9272" y="8811"/>
                  </a:lnTo>
                  <a:lnTo>
                    <a:pt x="9070" y="8646"/>
                  </a:lnTo>
                  <a:lnTo>
                    <a:pt x="8848" y="8461"/>
                  </a:lnTo>
                  <a:lnTo>
                    <a:pt x="8627" y="8258"/>
                  </a:lnTo>
                  <a:lnTo>
                    <a:pt x="8406" y="8019"/>
                  </a:lnTo>
                  <a:lnTo>
                    <a:pt x="8203" y="7779"/>
                  </a:lnTo>
                  <a:lnTo>
                    <a:pt x="8000" y="7540"/>
                  </a:lnTo>
                  <a:lnTo>
                    <a:pt x="7816" y="7281"/>
                  </a:lnTo>
                  <a:lnTo>
                    <a:pt x="7632" y="7005"/>
                  </a:lnTo>
                  <a:lnTo>
                    <a:pt x="7466" y="6728"/>
                  </a:lnTo>
                  <a:lnTo>
                    <a:pt x="7300" y="6434"/>
                  </a:lnTo>
                  <a:lnTo>
                    <a:pt x="7153" y="6139"/>
                  </a:lnTo>
                  <a:lnTo>
                    <a:pt x="7005" y="5825"/>
                  </a:lnTo>
                  <a:lnTo>
                    <a:pt x="6858" y="5493"/>
                  </a:lnTo>
                  <a:lnTo>
                    <a:pt x="6747" y="5143"/>
                  </a:lnTo>
                  <a:lnTo>
                    <a:pt x="6618" y="4793"/>
                  </a:lnTo>
                  <a:lnTo>
                    <a:pt x="6507" y="4424"/>
                  </a:lnTo>
                  <a:lnTo>
                    <a:pt x="6415" y="4037"/>
                  </a:lnTo>
                  <a:lnTo>
                    <a:pt x="6323" y="3650"/>
                  </a:lnTo>
                  <a:lnTo>
                    <a:pt x="6157" y="2821"/>
                  </a:lnTo>
                  <a:lnTo>
                    <a:pt x="6157" y="28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A8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1736700" y="870375"/>
              <a:ext cx="270525" cy="347500"/>
            </a:xfrm>
            <a:custGeom>
              <a:avLst/>
              <a:gdLst/>
              <a:ahLst/>
              <a:cxnLst/>
              <a:rect l="l" t="t" r="r" b="b"/>
              <a:pathLst>
                <a:path w="10821" h="13900" extrusionOk="0">
                  <a:moveTo>
                    <a:pt x="369" y="1"/>
                  </a:moveTo>
                  <a:lnTo>
                    <a:pt x="387" y="19"/>
                  </a:lnTo>
                  <a:lnTo>
                    <a:pt x="424" y="19"/>
                  </a:lnTo>
                  <a:lnTo>
                    <a:pt x="424" y="1"/>
                  </a:lnTo>
                  <a:close/>
                  <a:moveTo>
                    <a:pt x="74" y="148"/>
                  </a:moveTo>
                  <a:lnTo>
                    <a:pt x="74" y="148"/>
                  </a:lnTo>
                  <a:lnTo>
                    <a:pt x="74" y="148"/>
                  </a:lnTo>
                  <a:close/>
                  <a:moveTo>
                    <a:pt x="5936" y="130"/>
                  </a:moveTo>
                  <a:lnTo>
                    <a:pt x="5917" y="148"/>
                  </a:lnTo>
                  <a:lnTo>
                    <a:pt x="5917" y="166"/>
                  </a:lnTo>
                  <a:lnTo>
                    <a:pt x="5917" y="185"/>
                  </a:lnTo>
                  <a:lnTo>
                    <a:pt x="5954" y="185"/>
                  </a:lnTo>
                  <a:lnTo>
                    <a:pt x="5954" y="166"/>
                  </a:lnTo>
                  <a:lnTo>
                    <a:pt x="5936" y="130"/>
                  </a:lnTo>
                  <a:close/>
                  <a:moveTo>
                    <a:pt x="2157" y="185"/>
                  </a:moveTo>
                  <a:lnTo>
                    <a:pt x="2212" y="203"/>
                  </a:lnTo>
                  <a:lnTo>
                    <a:pt x="2138" y="203"/>
                  </a:lnTo>
                  <a:lnTo>
                    <a:pt x="2120" y="185"/>
                  </a:lnTo>
                  <a:close/>
                  <a:moveTo>
                    <a:pt x="4737" y="203"/>
                  </a:moveTo>
                  <a:lnTo>
                    <a:pt x="4737" y="222"/>
                  </a:lnTo>
                  <a:lnTo>
                    <a:pt x="4701" y="203"/>
                  </a:lnTo>
                  <a:close/>
                  <a:moveTo>
                    <a:pt x="498" y="222"/>
                  </a:moveTo>
                  <a:lnTo>
                    <a:pt x="498" y="240"/>
                  </a:lnTo>
                  <a:lnTo>
                    <a:pt x="443" y="240"/>
                  </a:lnTo>
                  <a:lnTo>
                    <a:pt x="424" y="222"/>
                  </a:lnTo>
                  <a:close/>
                  <a:moveTo>
                    <a:pt x="774" y="185"/>
                  </a:moveTo>
                  <a:lnTo>
                    <a:pt x="774" y="222"/>
                  </a:lnTo>
                  <a:lnTo>
                    <a:pt x="756" y="222"/>
                  </a:lnTo>
                  <a:lnTo>
                    <a:pt x="756" y="240"/>
                  </a:lnTo>
                  <a:lnTo>
                    <a:pt x="701" y="240"/>
                  </a:lnTo>
                  <a:lnTo>
                    <a:pt x="719" y="222"/>
                  </a:lnTo>
                  <a:lnTo>
                    <a:pt x="737" y="203"/>
                  </a:lnTo>
                  <a:lnTo>
                    <a:pt x="774" y="185"/>
                  </a:lnTo>
                  <a:close/>
                  <a:moveTo>
                    <a:pt x="4240" y="222"/>
                  </a:moveTo>
                  <a:lnTo>
                    <a:pt x="4240" y="240"/>
                  </a:lnTo>
                  <a:lnTo>
                    <a:pt x="4203" y="240"/>
                  </a:lnTo>
                  <a:lnTo>
                    <a:pt x="4203" y="222"/>
                  </a:lnTo>
                  <a:close/>
                  <a:moveTo>
                    <a:pt x="3447" y="203"/>
                  </a:moveTo>
                  <a:lnTo>
                    <a:pt x="3502" y="222"/>
                  </a:lnTo>
                  <a:lnTo>
                    <a:pt x="3502" y="240"/>
                  </a:lnTo>
                  <a:lnTo>
                    <a:pt x="3502" y="259"/>
                  </a:lnTo>
                  <a:lnTo>
                    <a:pt x="3447" y="222"/>
                  </a:lnTo>
                  <a:lnTo>
                    <a:pt x="3410" y="203"/>
                  </a:lnTo>
                  <a:close/>
                  <a:moveTo>
                    <a:pt x="3355" y="259"/>
                  </a:moveTo>
                  <a:lnTo>
                    <a:pt x="3373" y="277"/>
                  </a:lnTo>
                  <a:lnTo>
                    <a:pt x="3337" y="277"/>
                  </a:lnTo>
                  <a:lnTo>
                    <a:pt x="3355" y="259"/>
                  </a:lnTo>
                  <a:close/>
                  <a:moveTo>
                    <a:pt x="4000" y="259"/>
                  </a:moveTo>
                  <a:lnTo>
                    <a:pt x="4055" y="295"/>
                  </a:lnTo>
                  <a:lnTo>
                    <a:pt x="4055" y="314"/>
                  </a:lnTo>
                  <a:lnTo>
                    <a:pt x="4019" y="295"/>
                  </a:lnTo>
                  <a:lnTo>
                    <a:pt x="4000" y="277"/>
                  </a:lnTo>
                  <a:lnTo>
                    <a:pt x="3982" y="259"/>
                  </a:lnTo>
                  <a:close/>
                  <a:moveTo>
                    <a:pt x="4885" y="277"/>
                  </a:moveTo>
                  <a:lnTo>
                    <a:pt x="4940" y="295"/>
                  </a:lnTo>
                  <a:lnTo>
                    <a:pt x="4940" y="314"/>
                  </a:lnTo>
                  <a:lnTo>
                    <a:pt x="4903" y="314"/>
                  </a:lnTo>
                  <a:lnTo>
                    <a:pt x="4885" y="295"/>
                  </a:lnTo>
                  <a:lnTo>
                    <a:pt x="4885" y="277"/>
                  </a:lnTo>
                  <a:close/>
                  <a:moveTo>
                    <a:pt x="5143" y="332"/>
                  </a:moveTo>
                  <a:lnTo>
                    <a:pt x="5143" y="351"/>
                  </a:lnTo>
                  <a:lnTo>
                    <a:pt x="5088" y="351"/>
                  </a:lnTo>
                  <a:lnTo>
                    <a:pt x="5125" y="332"/>
                  </a:lnTo>
                  <a:close/>
                  <a:moveTo>
                    <a:pt x="5364" y="406"/>
                  </a:moveTo>
                  <a:lnTo>
                    <a:pt x="5346" y="424"/>
                  </a:lnTo>
                  <a:lnTo>
                    <a:pt x="5401" y="424"/>
                  </a:lnTo>
                  <a:lnTo>
                    <a:pt x="5383" y="406"/>
                  </a:lnTo>
                  <a:close/>
                  <a:moveTo>
                    <a:pt x="5954" y="480"/>
                  </a:moveTo>
                  <a:lnTo>
                    <a:pt x="5991" y="498"/>
                  </a:lnTo>
                  <a:lnTo>
                    <a:pt x="6009" y="498"/>
                  </a:lnTo>
                  <a:lnTo>
                    <a:pt x="6009" y="517"/>
                  </a:lnTo>
                  <a:lnTo>
                    <a:pt x="5973" y="517"/>
                  </a:lnTo>
                  <a:lnTo>
                    <a:pt x="5936" y="498"/>
                  </a:lnTo>
                  <a:lnTo>
                    <a:pt x="5954" y="480"/>
                  </a:lnTo>
                  <a:close/>
                  <a:moveTo>
                    <a:pt x="5751" y="609"/>
                  </a:moveTo>
                  <a:lnTo>
                    <a:pt x="5733" y="627"/>
                  </a:lnTo>
                  <a:lnTo>
                    <a:pt x="5770" y="646"/>
                  </a:lnTo>
                  <a:lnTo>
                    <a:pt x="5788" y="646"/>
                  </a:lnTo>
                  <a:lnTo>
                    <a:pt x="5788" y="627"/>
                  </a:lnTo>
                  <a:lnTo>
                    <a:pt x="5751" y="609"/>
                  </a:lnTo>
                  <a:close/>
                  <a:moveTo>
                    <a:pt x="6378" y="664"/>
                  </a:moveTo>
                  <a:lnTo>
                    <a:pt x="6378" y="683"/>
                  </a:lnTo>
                  <a:lnTo>
                    <a:pt x="6341" y="683"/>
                  </a:lnTo>
                  <a:lnTo>
                    <a:pt x="6360" y="664"/>
                  </a:lnTo>
                  <a:close/>
                  <a:moveTo>
                    <a:pt x="6526" y="719"/>
                  </a:moveTo>
                  <a:lnTo>
                    <a:pt x="6544" y="738"/>
                  </a:lnTo>
                  <a:lnTo>
                    <a:pt x="6526" y="756"/>
                  </a:lnTo>
                  <a:lnTo>
                    <a:pt x="6507" y="756"/>
                  </a:lnTo>
                  <a:lnTo>
                    <a:pt x="6489" y="738"/>
                  </a:lnTo>
                  <a:lnTo>
                    <a:pt x="6526" y="719"/>
                  </a:lnTo>
                  <a:close/>
                  <a:moveTo>
                    <a:pt x="7853" y="1604"/>
                  </a:moveTo>
                  <a:lnTo>
                    <a:pt x="7853" y="1641"/>
                  </a:lnTo>
                  <a:lnTo>
                    <a:pt x="7834" y="1641"/>
                  </a:lnTo>
                  <a:lnTo>
                    <a:pt x="7816" y="1604"/>
                  </a:lnTo>
                  <a:close/>
                  <a:moveTo>
                    <a:pt x="8240" y="2047"/>
                  </a:moveTo>
                  <a:lnTo>
                    <a:pt x="8240" y="2065"/>
                  </a:lnTo>
                  <a:lnTo>
                    <a:pt x="8240" y="2083"/>
                  </a:lnTo>
                  <a:lnTo>
                    <a:pt x="8221" y="2083"/>
                  </a:lnTo>
                  <a:lnTo>
                    <a:pt x="8221" y="2065"/>
                  </a:lnTo>
                  <a:lnTo>
                    <a:pt x="8221" y="2047"/>
                  </a:lnTo>
                  <a:close/>
                  <a:moveTo>
                    <a:pt x="8369" y="2466"/>
                  </a:moveTo>
                  <a:lnTo>
                    <a:pt x="8369" y="2471"/>
                  </a:lnTo>
                  <a:lnTo>
                    <a:pt x="8387" y="2489"/>
                  </a:lnTo>
                  <a:lnTo>
                    <a:pt x="8369" y="2466"/>
                  </a:lnTo>
                  <a:close/>
                  <a:moveTo>
                    <a:pt x="8627" y="2655"/>
                  </a:moveTo>
                  <a:lnTo>
                    <a:pt x="8645" y="2673"/>
                  </a:lnTo>
                  <a:lnTo>
                    <a:pt x="8645" y="2692"/>
                  </a:lnTo>
                  <a:lnTo>
                    <a:pt x="8627" y="2710"/>
                  </a:lnTo>
                  <a:lnTo>
                    <a:pt x="8627" y="2692"/>
                  </a:lnTo>
                  <a:lnTo>
                    <a:pt x="8627" y="2655"/>
                  </a:lnTo>
                  <a:close/>
                  <a:moveTo>
                    <a:pt x="9254" y="4240"/>
                  </a:moveTo>
                  <a:lnTo>
                    <a:pt x="9254" y="4295"/>
                  </a:lnTo>
                  <a:lnTo>
                    <a:pt x="9254" y="4314"/>
                  </a:lnTo>
                  <a:lnTo>
                    <a:pt x="9235" y="4314"/>
                  </a:lnTo>
                  <a:lnTo>
                    <a:pt x="9217" y="4277"/>
                  </a:lnTo>
                  <a:lnTo>
                    <a:pt x="9235" y="4240"/>
                  </a:lnTo>
                  <a:close/>
                  <a:moveTo>
                    <a:pt x="9401" y="5254"/>
                  </a:moveTo>
                  <a:lnTo>
                    <a:pt x="9401" y="5272"/>
                  </a:lnTo>
                  <a:lnTo>
                    <a:pt x="9401" y="5291"/>
                  </a:lnTo>
                  <a:lnTo>
                    <a:pt x="9383" y="5291"/>
                  </a:lnTo>
                  <a:lnTo>
                    <a:pt x="9364" y="5272"/>
                  </a:lnTo>
                  <a:lnTo>
                    <a:pt x="9383" y="5254"/>
                  </a:lnTo>
                  <a:close/>
                  <a:moveTo>
                    <a:pt x="9622" y="7319"/>
                  </a:moveTo>
                  <a:lnTo>
                    <a:pt x="9641" y="7337"/>
                  </a:lnTo>
                  <a:lnTo>
                    <a:pt x="9641" y="7355"/>
                  </a:lnTo>
                  <a:lnTo>
                    <a:pt x="9641" y="7374"/>
                  </a:lnTo>
                  <a:lnTo>
                    <a:pt x="9622" y="7374"/>
                  </a:lnTo>
                  <a:lnTo>
                    <a:pt x="9622" y="7337"/>
                  </a:lnTo>
                  <a:lnTo>
                    <a:pt x="9622" y="7319"/>
                  </a:lnTo>
                  <a:close/>
                  <a:moveTo>
                    <a:pt x="9659" y="7613"/>
                  </a:moveTo>
                  <a:lnTo>
                    <a:pt x="9678" y="7632"/>
                  </a:lnTo>
                  <a:lnTo>
                    <a:pt x="9678" y="7669"/>
                  </a:lnTo>
                  <a:lnTo>
                    <a:pt x="9659" y="7669"/>
                  </a:lnTo>
                  <a:lnTo>
                    <a:pt x="9659" y="7650"/>
                  </a:lnTo>
                  <a:lnTo>
                    <a:pt x="9659" y="7613"/>
                  </a:lnTo>
                  <a:close/>
                  <a:moveTo>
                    <a:pt x="9788" y="7779"/>
                  </a:moveTo>
                  <a:lnTo>
                    <a:pt x="9807" y="7816"/>
                  </a:lnTo>
                  <a:lnTo>
                    <a:pt x="9807" y="7835"/>
                  </a:lnTo>
                  <a:lnTo>
                    <a:pt x="9788" y="7853"/>
                  </a:lnTo>
                  <a:lnTo>
                    <a:pt x="9770" y="7835"/>
                  </a:lnTo>
                  <a:lnTo>
                    <a:pt x="9788" y="7798"/>
                  </a:lnTo>
                  <a:lnTo>
                    <a:pt x="9788" y="7779"/>
                  </a:lnTo>
                  <a:close/>
                  <a:moveTo>
                    <a:pt x="9807" y="7964"/>
                  </a:moveTo>
                  <a:lnTo>
                    <a:pt x="9825" y="7982"/>
                  </a:lnTo>
                  <a:lnTo>
                    <a:pt x="9825" y="8019"/>
                  </a:lnTo>
                  <a:lnTo>
                    <a:pt x="9807" y="8001"/>
                  </a:lnTo>
                  <a:lnTo>
                    <a:pt x="9807" y="7964"/>
                  </a:lnTo>
                  <a:close/>
                  <a:moveTo>
                    <a:pt x="9862" y="8240"/>
                  </a:moveTo>
                  <a:lnTo>
                    <a:pt x="9880" y="8259"/>
                  </a:lnTo>
                  <a:lnTo>
                    <a:pt x="9862" y="8259"/>
                  </a:lnTo>
                  <a:lnTo>
                    <a:pt x="9862" y="8240"/>
                  </a:lnTo>
                  <a:close/>
                  <a:moveTo>
                    <a:pt x="9862" y="8461"/>
                  </a:moveTo>
                  <a:lnTo>
                    <a:pt x="9880" y="8480"/>
                  </a:lnTo>
                  <a:lnTo>
                    <a:pt x="9899" y="8480"/>
                  </a:lnTo>
                  <a:lnTo>
                    <a:pt x="9899" y="8498"/>
                  </a:lnTo>
                  <a:lnTo>
                    <a:pt x="9880" y="8517"/>
                  </a:lnTo>
                  <a:lnTo>
                    <a:pt x="9862" y="8480"/>
                  </a:lnTo>
                  <a:lnTo>
                    <a:pt x="9862" y="8461"/>
                  </a:lnTo>
                  <a:close/>
                  <a:moveTo>
                    <a:pt x="10046" y="9438"/>
                  </a:moveTo>
                  <a:lnTo>
                    <a:pt x="10065" y="9457"/>
                  </a:lnTo>
                  <a:lnTo>
                    <a:pt x="10046" y="9457"/>
                  </a:lnTo>
                  <a:lnTo>
                    <a:pt x="10046" y="9494"/>
                  </a:lnTo>
                  <a:lnTo>
                    <a:pt x="10028" y="9494"/>
                  </a:lnTo>
                  <a:lnTo>
                    <a:pt x="10028" y="9475"/>
                  </a:lnTo>
                  <a:lnTo>
                    <a:pt x="10028" y="9438"/>
                  </a:lnTo>
                  <a:close/>
                  <a:moveTo>
                    <a:pt x="10138" y="10268"/>
                  </a:moveTo>
                  <a:lnTo>
                    <a:pt x="10138" y="10286"/>
                  </a:lnTo>
                  <a:lnTo>
                    <a:pt x="10138" y="10305"/>
                  </a:lnTo>
                  <a:lnTo>
                    <a:pt x="10120" y="10323"/>
                  </a:lnTo>
                  <a:lnTo>
                    <a:pt x="10102" y="10323"/>
                  </a:lnTo>
                  <a:lnTo>
                    <a:pt x="10102" y="10305"/>
                  </a:lnTo>
                  <a:lnTo>
                    <a:pt x="10120" y="10286"/>
                  </a:lnTo>
                  <a:lnTo>
                    <a:pt x="10120" y="10268"/>
                  </a:lnTo>
                  <a:close/>
                  <a:moveTo>
                    <a:pt x="10691" y="13715"/>
                  </a:moveTo>
                  <a:lnTo>
                    <a:pt x="10673" y="13733"/>
                  </a:lnTo>
                  <a:lnTo>
                    <a:pt x="10655" y="13770"/>
                  </a:lnTo>
                  <a:lnTo>
                    <a:pt x="10636" y="13770"/>
                  </a:lnTo>
                  <a:lnTo>
                    <a:pt x="10655" y="13733"/>
                  </a:lnTo>
                  <a:lnTo>
                    <a:pt x="10655" y="13715"/>
                  </a:lnTo>
                  <a:close/>
                  <a:moveTo>
                    <a:pt x="10784" y="13862"/>
                  </a:moveTo>
                  <a:lnTo>
                    <a:pt x="10784" y="13881"/>
                  </a:lnTo>
                  <a:lnTo>
                    <a:pt x="10802" y="13881"/>
                  </a:lnTo>
                  <a:lnTo>
                    <a:pt x="10784" y="13862"/>
                  </a:lnTo>
                  <a:close/>
                  <a:moveTo>
                    <a:pt x="350" y="111"/>
                  </a:moveTo>
                  <a:lnTo>
                    <a:pt x="332" y="130"/>
                  </a:lnTo>
                  <a:lnTo>
                    <a:pt x="277" y="148"/>
                  </a:lnTo>
                  <a:lnTo>
                    <a:pt x="277" y="130"/>
                  </a:lnTo>
                  <a:lnTo>
                    <a:pt x="221" y="130"/>
                  </a:lnTo>
                  <a:lnTo>
                    <a:pt x="203" y="148"/>
                  </a:lnTo>
                  <a:lnTo>
                    <a:pt x="203" y="166"/>
                  </a:lnTo>
                  <a:lnTo>
                    <a:pt x="148" y="166"/>
                  </a:lnTo>
                  <a:lnTo>
                    <a:pt x="129" y="185"/>
                  </a:lnTo>
                  <a:lnTo>
                    <a:pt x="129" y="203"/>
                  </a:lnTo>
                  <a:lnTo>
                    <a:pt x="111" y="222"/>
                  </a:lnTo>
                  <a:lnTo>
                    <a:pt x="111" y="185"/>
                  </a:lnTo>
                  <a:lnTo>
                    <a:pt x="92" y="166"/>
                  </a:lnTo>
                  <a:lnTo>
                    <a:pt x="74" y="148"/>
                  </a:lnTo>
                  <a:lnTo>
                    <a:pt x="55" y="166"/>
                  </a:lnTo>
                  <a:lnTo>
                    <a:pt x="55" y="185"/>
                  </a:lnTo>
                  <a:lnTo>
                    <a:pt x="37" y="203"/>
                  </a:lnTo>
                  <a:lnTo>
                    <a:pt x="0" y="203"/>
                  </a:lnTo>
                  <a:lnTo>
                    <a:pt x="0" y="222"/>
                  </a:lnTo>
                  <a:lnTo>
                    <a:pt x="37" y="222"/>
                  </a:lnTo>
                  <a:lnTo>
                    <a:pt x="129" y="240"/>
                  </a:lnTo>
                  <a:lnTo>
                    <a:pt x="184" y="240"/>
                  </a:lnTo>
                  <a:lnTo>
                    <a:pt x="184" y="259"/>
                  </a:lnTo>
                  <a:lnTo>
                    <a:pt x="148" y="259"/>
                  </a:lnTo>
                  <a:lnTo>
                    <a:pt x="129" y="277"/>
                  </a:lnTo>
                  <a:lnTo>
                    <a:pt x="129" y="295"/>
                  </a:lnTo>
                  <a:lnTo>
                    <a:pt x="148" y="314"/>
                  </a:lnTo>
                  <a:lnTo>
                    <a:pt x="184" y="295"/>
                  </a:lnTo>
                  <a:lnTo>
                    <a:pt x="258" y="295"/>
                  </a:lnTo>
                  <a:lnTo>
                    <a:pt x="277" y="332"/>
                  </a:lnTo>
                  <a:lnTo>
                    <a:pt x="277" y="295"/>
                  </a:lnTo>
                  <a:lnTo>
                    <a:pt x="424" y="295"/>
                  </a:lnTo>
                  <a:lnTo>
                    <a:pt x="461" y="277"/>
                  </a:lnTo>
                  <a:lnTo>
                    <a:pt x="479" y="295"/>
                  </a:lnTo>
                  <a:lnTo>
                    <a:pt x="479" y="314"/>
                  </a:lnTo>
                  <a:lnTo>
                    <a:pt x="516" y="314"/>
                  </a:lnTo>
                  <a:lnTo>
                    <a:pt x="535" y="295"/>
                  </a:lnTo>
                  <a:lnTo>
                    <a:pt x="553" y="259"/>
                  </a:lnTo>
                  <a:lnTo>
                    <a:pt x="553" y="295"/>
                  </a:lnTo>
                  <a:lnTo>
                    <a:pt x="590" y="314"/>
                  </a:lnTo>
                  <a:lnTo>
                    <a:pt x="627" y="295"/>
                  </a:lnTo>
                  <a:lnTo>
                    <a:pt x="645" y="277"/>
                  </a:lnTo>
                  <a:lnTo>
                    <a:pt x="645" y="295"/>
                  </a:lnTo>
                  <a:lnTo>
                    <a:pt x="664" y="314"/>
                  </a:lnTo>
                  <a:lnTo>
                    <a:pt x="701" y="314"/>
                  </a:lnTo>
                  <a:lnTo>
                    <a:pt x="719" y="295"/>
                  </a:lnTo>
                  <a:lnTo>
                    <a:pt x="756" y="295"/>
                  </a:lnTo>
                  <a:lnTo>
                    <a:pt x="756" y="314"/>
                  </a:lnTo>
                  <a:lnTo>
                    <a:pt x="793" y="295"/>
                  </a:lnTo>
                  <a:lnTo>
                    <a:pt x="848" y="259"/>
                  </a:lnTo>
                  <a:lnTo>
                    <a:pt x="885" y="240"/>
                  </a:lnTo>
                  <a:lnTo>
                    <a:pt x="940" y="240"/>
                  </a:lnTo>
                  <a:lnTo>
                    <a:pt x="940" y="259"/>
                  </a:lnTo>
                  <a:lnTo>
                    <a:pt x="922" y="277"/>
                  </a:lnTo>
                  <a:lnTo>
                    <a:pt x="977" y="314"/>
                  </a:lnTo>
                  <a:lnTo>
                    <a:pt x="1014" y="332"/>
                  </a:lnTo>
                  <a:lnTo>
                    <a:pt x="1014" y="314"/>
                  </a:lnTo>
                  <a:lnTo>
                    <a:pt x="1088" y="314"/>
                  </a:lnTo>
                  <a:lnTo>
                    <a:pt x="1161" y="295"/>
                  </a:lnTo>
                  <a:lnTo>
                    <a:pt x="1180" y="295"/>
                  </a:lnTo>
                  <a:lnTo>
                    <a:pt x="1198" y="314"/>
                  </a:lnTo>
                  <a:lnTo>
                    <a:pt x="1254" y="332"/>
                  </a:lnTo>
                  <a:lnTo>
                    <a:pt x="1309" y="332"/>
                  </a:lnTo>
                  <a:lnTo>
                    <a:pt x="1346" y="314"/>
                  </a:lnTo>
                  <a:lnTo>
                    <a:pt x="1383" y="277"/>
                  </a:lnTo>
                  <a:lnTo>
                    <a:pt x="1419" y="314"/>
                  </a:lnTo>
                  <a:lnTo>
                    <a:pt x="1456" y="332"/>
                  </a:lnTo>
                  <a:lnTo>
                    <a:pt x="1475" y="314"/>
                  </a:lnTo>
                  <a:lnTo>
                    <a:pt x="1585" y="314"/>
                  </a:lnTo>
                  <a:lnTo>
                    <a:pt x="1622" y="295"/>
                  </a:lnTo>
                  <a:lnTo>
                    <a:pt x="1622" y="277"/>
                  </a:lnTo>
                  <a:lnTo>
                    <a:pt x="1585" y="240"/>
                  </a:lnTo>
                  <a:lnTo>
                    <a:pt x="1585" y="222"/>
                  </a:lnTo>
                  <a:lnTo>
                    <a:pt x="1622" y="222"/>
                  </a:lnTo>
                  <a:lnTo>
                    <a:pt x="1622" y="240"/>
                  </a:lnTo>
                  <a:lnTo>
                    <a:pt x="1641" y="259"/>
                  </a:lnTo>
                  <a:lnTo>
                    <a:pt x="1696" y="259"/>
                  </a:lnTo>
                  <a:lnTo>
                    <a:pt x="1770" y="277"/>
                  </a:lnTo>
                  <a:lnTo>
                    <a:pt x="1696" y="277"/>
                  </a:lnTo>
                  <a:lnTo>
                    <a:pt x="1641" y="295"/>
                  </a:lnTo>
                  <a:lnTo>
                    <a:pt x="1622" y="314"/>
                  </a:lnTo>
                  <a:lnTo>
                    <a:pt x="1604" y="351"/>
                  </a:lnTo>
                  <a:lnTo>
                    <a:pt x="1641" y="314"/>
                  </a:lnTo>
                  <a:lnTo>
                    <a:pt x="1678" y="314"/>
                  </a:lnTo>
                  <a:lnTo>
                    <a:pt x="1714" y="332"/>
                  </a:lnTo>
                  <a:lnTo>
                    <a:pt x="2065" y="332"/>
                  </a:lnTo>
                  <a:lnTo>
                    <a:pt x="2175" y="314"/>
                  </a:lnTo>
                  <a:lnTo>
                    <a:pt x="2267" y="277"/>
                  </a:lnTo>
                  <a:lnTo>
                    <a:pt x="2341" y="259"/>
                  </a:lnTo>
                  <a:lnTo>
                    <a:pt x="2341" y="277"/>
                  </a:lnTo>
                  <a:lnTo>
                    <a:pt x="2304" y="277"/>
                  </a:lnTo>
                  <a:lnTo>
                    <a:pt x="2341" y="295"/>
                  </a:lnTo>
                  <a:lnTo>
                    <a:pt x="2341" y="314"/>
                  </a:lnTo>
                  <a:lnTo>
                    <a:pt x="2360" y="332"/>
                  </a:lnTo>
                  <a:lnTo>
                    <a:pt x="2489" y="332"/>
                  </a:lnTo>
                  <a:lnTo>
                    <a:pt x="2507" y="314"/>
                  </a:lnTo>
                  <a:lnTo>
                    <a:pt x="2507" y="295"/>
                  </a:lnTo>
                  <a:lnTo>
                    <a:pt x="2544" y="314"/>
                  </a:lnTo>
                  <a:lnTo>
                    <a:pt x="2599" y="332"/>
                  </a:lnTo>
                  <a:lnTo>
                    <a:pt x="2655" y="332"/>
                  </a:lnTo>
                  <a:lnTo>
                    <a:pt x="2655" y="314"/>
                  </a:lnTo>
                  <a:lnTo>
                    <a:pt x="2636" y="314"/>
                  </a:lnTo>
                  <a:lnTo>
                    <a:pt x="2618" y="295"/>
                  </a:lnTo>
                  <a:lnTo>
                    <a:pt x="2655" y="259"/>
                  </a:lnTo>
                  <a:lnTo>
                    <a:pt x="2691" y="277"/>
                  </a:lnTo>
                  <a:lnTo>
                    <a:pt x="2673" y="295"/>
                  </a:lnTo>
                  <a:lnTo>
                    <a:pt x="2691" y="332"/>
                  </a:lnTo>
                  <a:lnTo>
                    <a:pt x="2728" y="332"/>
                  </a:lnTo>
                  <a:lnTo>
                    <a:pt x="2784" y="351"/>
                  </a:lnTo>
                  <a:lnTo>
                    <a:pt x="2784" y="332"/>
                  </a:lnTo>
                  <a:lnTo>
                    <a:pt x="2747" y="332"/>
                  </a:lnTo>
                  <a:lnTo>
                    <a:pt x="2728" y="314"/>
                  </a:lnTo>
                  <a:lnTo>
                    <a:pt x="2765" y="295"/>
                  </a:lnTo>
                  <a:lnTo>
                    <a:pt x="2784" y="314"/>
                  </a:lnTo>
                  <a:lnTo>
                    <a:pt x="2802" y="332"/>
                  </a:lnTo>
                  <a:lnTo>
                    <a:pt x="2839" y="351"/>
                  </a:lnTo>
                  <a:lnTo>
                    <a:pt x="2857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949" y="332"/>
                  </a:lnTo>
                  <a:lnTo>
                    <a:pt x="3023" y="351"/>
                  </a:lnTo>
                  <a:lnTo>
                    <a:pt x="3152" y="332"/>
                  </a:lnTo>
                  <a:lnTo>
                    <a:pt x="3189" y="332"/>
                  </a:lnTo>
                  <a:lnTo>
                    <a:pt x="3208" y="351"/>
                  </a:lnTo>
                  <a:lnTo>
                    <a:pt x="3724" y="351"/>
                  </a:lnTo>
                  <a:lnTo>
                    <a:pt x="3834" y="369"/>
                  </a:lnTo>
                  <a:lnTo>
                    <a:pt x="3963" y="351"/>
                  </a:lnTo>
                  <a:lnTo>
                    <a:pt x="4019" y="332"/>
                  </a:lnTo>
                  <a:lnTo>
                    <a:pt x="4037" y="314"/>
                  </a:lnTo>
                  <a:lnTo>
                    <a:pt x="4055" y="351"/>
                  </a:lnTo>
                  <a:lnTo>
                    <a:pt x="4074" y="351"/>
                  </a:lnTo>
                  <a:lnTo>
                    <a:pt x="4129" y="369"/>
                  </a:lnTo>
                  <a:lnTo>
                    <a:pt x="4184" y="351"/>
                  </a:lnTo>
                  <a:lnTo>
                    <a:pt x="4350" y="351"/>
                  </a:lnTo>
                  <a:lnTo>
                    <a:pt x="4406" y="332"/>
                  </a:lnTo>
                  <a:lnTo>
                    <a:pt x="4406" y="351"/>
                  </a:lnTo>
                  <a:lnTo>
                    <a:pt x="4443" y="332"/>
                  </a:lnTo>
                  <a:lnTo>
                    <a:pt x="4479" y="332"/>
                  </a:lnTo>
                  <a:lnTo>
                    <a:pt x="4498" y="314"/>
                  </a:lnTo>
                  <a:lnTo>
                    <a:pt x="4461" y="314"/>
                  </a:lnTo>
                  <a:lnTo>
                    <a:pt x="4461" y="295"/>
                  </a:lnTo>
                  <a:lnTo>
                    <a:pt x="4443" y="295"/>
                  </a:lnTo>
                  <a:lnTo>
                    <a:pt x="4461" y="277"/>
                  </a:lnTo>
                  <a:lnTo>
                    <a:pt x="4498" y="259"/>
                  </a:lnTo>
                  <a:lnTo>
                    <a:pt x="4535" y="259"/>
                  </a:lnTo>
                  <a:lnTo>
                    <a:pt x="4535" y="277"/>
                  </a:lnTo>
                  <a:lnTo>
                    <a:pt x="4553" y="314"/>
                  </a:lnTo>
                  <a:lnTo>
                    <a:pt x="4572" y="332"/>
                  </a:lnTo>
                  <a:lnTo>
                    <a:pt x="4627" y="369"/>
                  </a:lnTo>
                  <a:lnTo>
                    <a:pt x="4664" y="351"/>
                  </a:lnTo>
                  <a:lnTo>
                    <a:pt x="4682" y="351"/>
                  </a:lnTo>
                  <a:lnTo>
                    <a:pt x="4682" y="369"/>
                  </a:lnTo>
                  <a:lnTo>
                    <a:pt x="4701" y="388"/>
                  </a:lnTo>
                  <a:lnTo>
                    <a:pt x="4811" y="369"/>
                  </a:lnTo>
                  <a:lnTo>
                    <a:pt x="4922" y="369"/>
                  </a:lnTo>
                  <a:lnTo>
                    <a:pt x="4940" y="388"/>
                  </a:lnTo>
                  <a:lnTo>
                    <a:pt x="4977" y="388"/>
                  </a:lnTo>
                  <a:lnTo>
                    <a:pt x="4996" y="369"/>
                  </a:lnTo>
                  <a:lnTo>
                    <a:pt x="5069" y="388"/>
                  </a:lnTo>
                  <a:lnTo>
                    <a:pt x="5125" y="388"/>
                  </a:lnTo>
                  <a:lnTo>
                    <a:pt x="5143" y="406"/>
                  </a:lnTo>
                  <a:lnTo>
                    <a:pt x="5143" y="424"/>
                  </a:lnTo>
                  <a:lnTo>
                    <a:pt x="5161" y="406"/>
                  </a:lnTo>
                  <a:lnTo>
                    <a:pt x="5180" y="388"/>
                  </a:lnTo>
                  <a:lnTo>
                    <a:pt x="5217" y="369"/>
                  </a:lnTo>
                  <a:lnTo>
                    <a:pt x="5217" y="406"/>
                  </a:lnTo>
                  <a:lnTo>
                    <a:pt x="5217" y="424"/>
                  </a:lnTo>
                  <a:lnTo>
                    <a:pt x="5235" y="424"/>
                  </a:lnTo>
                  <a:lnTo>
                    <a:pt x="5272" y="406"/>
                  </a:lnTo>
                  <a:lnTo>
                    <a:pt x="5309" y="424"/>
                  </a:lnTo>
                  <a:lnTo>
                    <a:pt x="5327" y="406"/>
                  </a:lnTo>
                  <a:lnTo>
                    <a:pt x="5364" y="388"/>
                  </a:lnTo>
                  <a:lnTo>
                    <a:pt x="5401" y="406"/>
                  </a:lnTo>
                  <a:lnTo>
                    <a:pt x="5456" y="424"/>
                  </a:lnTo>
                  <a:lnTo>
                    <a:pt x="5475" y="461"/>
                  </a:lnTo>
                  <a:lnTo>
                    <a:pt x="5475" y="480"/>
                  </a:lnTo>
                  <a:lnTo>
                    <a:pt x="5512" y="480"/>
                  </a:lnTo>
                  <a:lnTo>
                    <a:pt x="5549" y="498"/>
                  </a:lnTo>
                  <a:lnTo>
                    <a:pt x="5567" y="517"/>
                  </a:lnTo>
                  <a:lnTo>
                    <a:pt x="5622" y="535"/>
                  </a:lnTo>
                  <a:lnTo>
                    <a:pt x="5696" y="535"/>
                  </a:lnTo>
                  <a:lnTo>
                    <a:pt x="5714" y="554"/>
                  </a:lnTo>
                  <a:lnTo>
                    <a:pt x="5751" y="535"/>
                  </a:lnTo>
                  <a:lnTo>
                    <a:pt x="5770" y="535"/>
                  </a:lnTo>
                  <a:lnTo>
                    <a:pt x="5788" y="554"/>
                  </a:lnTo>
                  <a:lnTo>
                    <a:pt x="5825" y="590"/>
                  </a:lnTo>
                  <a:lnTo>
                    <a:pt x="5862" y="572"/>
                  </a:lnTo>
                  <a:lnTo>
                    <a:pt x="5862" y="554"/>
                  </a:lnTo>
                  <a:lnTo>
                    <a:pt x="5825" y="554"/>
                  </a:lnTo>
                  <a:lnTo>
                    <a:pt x="5825" y="535"/>
                  </a:lnTo>
                  <a:lnTo>
                    <a:pt x="5862" y="535"/>
                  </a:lnTo>
                  <a:lnTo>
                    <a:pt x="5899" y="517"/>
                  </a:lnTo>
                  <a:lnTo>
                    <a:pt x="5899" y="535"/>
                  </a:lnTo>
                  <a:lnTo>
                    <a:pt x="5936" y="609"/>
                  </a:lnTo>
                  <a:lnTo>
                    <a:pt x="5973" y="646"/>
                  </a:lnTo>
                  <a:lnTo>
                    <a:pt x="6028" y="664"/>
                  </a:lnTo>
                  <a:lnTo>
                    <a:pt x="6065" y="683"/>
                  </a:lnTo>
                  <a:lnTo>
                    <a:pt x="6083" y="664"/>
                  </a:lnTo>
                  <a:lnTo>
                    <a:pt x="6138" y="664"/>
                  </a:lnTo>
                  <a:lnTo>
                    <a:pt x="6175" y="683"/>
                  </a:lnTo>
                  <a:lnTo>
                    <a:pt x="6157" y="719"/>
                  </a:lnTo>
                  <a:lnTo>
                    <a:pt x="6157" y="738"/>
                  </a:lnTo>
                  <a:lnTo>
                    <a:pt x="6175" y="738"/>
                  </a:lnTo>
                  <a:lnTo>
                    <a:pt x="6212" y="719"/>
                  </a:lnTo>
                  <a:lnTo>
                    <a:pt x="6249" y="738"/>
                  </a:lnTo>
                  <a:lnTo>
                    <a:pt x="6304" y="756"/>
                  </a:lnTo>
                  <a:lnTo>
                    <a:pt x="6286" y="738"/>
                  </a:lnTo>
                  <a:lnTo>
                    <a:pt x="6286" y="719"/>
                  </a:lnTo>
                  <a:lnTo>
                    <a:pt x="6323" y="738"/>
                  </a:lnTo>
                  <a:lnTo>
                    <a:pt x="6323" y="756"/>
                  </a:lnTo>
                  <a:lnTo>
                    <a:pt x="6323" y="775"/>
                  </a:lnTo>
                  <a:lnTo>
                    <a:pt x="6360" y="793"/>
                  </a:lnTo>
                  <a:lnTo>
                    <a:pt x="6396" y="812"/>
                  </a:lnTo>
                  <a:lnTo>
                    <a:pt x="6415" y="848"/>
                  </a:lnTo>
                  <a:lnTo>
                    <a:pt x="6433" y="848"/>
                  </a:lnTo>
                  <a:lnTo>
                    <a:pt x="6452" y="830"/>
                  </a:lnTo>
                  <a:lnTo>
                    <a:pt x="6489" y="812"/>
                  </a:lnTo>
                  <a:lnTo>
                    <a:pt x="6507" y="830"/>
                  </a:lnTo>
                  <a:lnTo>
                    <a:pt x="6489" y="848"/>
                  </a:lnTo>
                  <a:lnTo>
                    <a:pt x="6507" y="867"/>
                  </a:lnTo>
                  <a:lnTo>
                    <a:pt x="6526" y="885"/>
                  </a:lnTo>
                  <a:lnTo>
                    <a:pt x="6562" y="867"/>
                  </a:lnTo>
                  <a:lnTo>
                    <a:pt x="6581" y="904"/>
                  </a:lnTo>
                  <a:lnTo>
                    <a:pt x="6618" y="922"/>
                  </a:lnTo>
                  <a:lnTo>
                    <a:pt x="6691" y="941"/>
                  </a:lnTo>
                  <a:lnTo>
                    <a:pt x="6710" y="941"/>
                  </a:lnTo>
                  <a:lnTo>
                    <a:pt x="6747" y="977"/>
                  </a:lnTo>
                  <a:lnTo>
                    <a:pt x="6802" y="1014"/>
                  </a:lnTo>
                  <a:lnTo>
                    <a:pt x="6839" y="1051"/>
                  </a:lnTo>
                  <a:lnTo>
                    <a:pt x="6913" y="1070"/>
                  </a:lnTo>
                  <a:lnTo>
                    <a:pt x="6968" y="1107"/>
                  </a:lnTo>
                  <a:lnTo>
                    <a:pt x="7023" y="1162"/>
                  </a:lnTo>
                  <a:lnTo>
                    <a:pt x="7060" y="1199"/>
                  </a:lnTo>
                  <a:lnTo>
                    <a:pt x="7079" y="1217"/>
                  </a:lnTo>
                  <a:lnTo>
                    <a:pt x="7115" y="1217"/>
                  </a:lnTo>
                  <a:lnTo>
                    <a:pt x="7171" y="1254"/>
                  </a:lnTo>
                  <a:lnTo>
                    <a:pt x="7281" y="1309"/>
                  </a:lnTo>
                  <a:lnTo>
                    <a:pt x="7300" y="1309"/>
                  </a:lnTo>
                  <a:lnTo>
                    <a:pt x="7318" y="1328"/>
                  </a:lnTo>
                  <a:lnTo>
                    <a:pt x="7318" y="1346"/>
                  </a:lnTo>
                  <a:lnTo>
                    <a:pt x="7300" y="1346"/>
                  </a:lnTo>
                  <a:lnTo>
                    <a:pt x="7337" y="1383"/>
                  </a:lnTo>
                  <a:lnTo>
                    <a:pt x="7521" y="1530"/>
                  </a:lnTo>
                  <a:lnTo>
                    <a:pt x="7613" y="1604"/>
                  </a:lnTo>
                  <a:lnTo>
                    <a:pt x="7687" y="1678"/>
                  </a:lnTo>
                  <a:lnTo>
                    <a:pt x="7779" y="1752"/>
                  </a:lnTo>
                  <a:lnTo>
                    <a:pt x="7761" y="1770"/>
                  </a:lnTo>
                  <a:lnTo>
                    <a:pt x="7797" y="1789"/>
                  </a:lnTo>
                  <a:lnTo>
                    <a:pt x="7834" y="1807"/>
                  </a:lnTo>
                  <a:lnTo>
                    <a:pt x="7834" y="1825"/>
                  </a:lnTo>
                  <a:lnTo>
                    <a:pt x="7871" y="1844"/>
                  </a:lnTo>
                  <a:lnTo>
                    <a:pt x="7890" y="1844"/>
                  </a:lnTo>
                  <a:lnTo>
                    <a:pt x="7926" y="1862"/>
                  </a:lnTo>
                  <a:lnTo>
                    <a:pt x="7963" y="1899"/>
                  </a:lnTo>
                  <a:lnTo>
                    <a:pt x="7963" y="1936"/>
                  </a:lnTo>
                  <a:lnTo>
                    <a:pt x="7963" y="1973"/>
                  </a:lnTo>
                  <a:lnTo>
                    <a:pt x="8000" y="1991"/>
                  </a:lnTo>
                  <a:lnTo>
                    <a:pt x="8055" y="2010"/>
                  </a:lnTo>
                  <a:lnTo>
                    <a:pt x="8055" y="2047"/>
                  </a:lnTo>
                  <a:lnTo>
                    <a:pt x="8055" y="2065"/>
                  </a:lnTo>
                  <a:lnTo>
                    <a:pt x="8092" y="2083"/>
                  </a:lnTo>
                  <a:lnTo>
                    <a:pt x="8129" y="2083"/>
                  </a:lnTo>
                  <a:lnTo>
                    <a:pt x="8129" y="2120"/>
                  </a:lnTo>
                  <a:lnTo>
                    <a:pt x="8129" y="2157"/>
                  </a:lnTo>
                  <a:lnTo>
                    <a:pt x="8148" y="2176"/>
                  </a:lnTo>
                  <a:lnTo>
                    <a:pt x="8166" y="2194"/>
                  </a:lnTo>
                  <a:lnTo>
                    <a:pt x="8203" y="2194"/>
                  </a:lnTo>
                  <a:lnTo>
                    <a:pt x="8203" y="2231"/>
                  </a:lnTo>
                  <a:lnTo>
                    <a:pt x="8240" y="2305"/>
                  </a:lnTo>
                  <a:lnTo>
                    <a:pt x="8277" y="2323"/>
                  </a:lnTo>
                  <a:lnTo>
                    <a:pt x="8295" y="2323"/>
                  </a:lnTo>
                  <a:lnTo>
                    <a:pt x="8314" y="2360"/>
                  </a:lnTo>
                  <a:lnTo>
                    <a:pt x="8314" y="2397"/>
                  </a:lnTo>
                  <a:lnTo>
                    <a:pt x="8369" y="2466"/>
                  </a:lnTo>
                  <a:lnTo>
                    <a:pt x="8369" y="2452"/>
                  </a:lnTo>
                  <a:lnTo>
                    <a:pt x="8387" y="2434"/>
                  </a:lnTo>
                  <a:lnTo>
                    <a:pt x="8406" y="2452"/>
                  </a:lnTo>
                  <a:lnTo>
                    <a:pt x="8406" y="2471"/>
                  </a:lnTo>
                  <a:lnTo>
                    <a:pt x="8387" y="2489"/>
                  </a:lnTo>
                  <a:lnTo>
                    <a:pt x="8406" y="2544"/>
                  </a:lnTo>
                  <a:lnTo>
                    <a:pt x="8424" y="2544"/>
                  </a:lnTo>
                  <a:lnTo>
                    <a:pt x="8479" y="2600"/>
                  </a:lnTo>
                  <a:lnTo>
                    <a:pt x="8516" y="2673"/>
                  </a:lnTo>
                  <a:lnTo>
                    <a:pt x="8572" y="2784"/>
                  </a:lnTo>
                  <a:lnTo>
                    <a:pt x="8627" y="2895"/>
                  </a:lnTo>
                  <a:lnTo>
                    <a:pt x="8664" y="2950"/>
                  </a:lnTo>
                  <a:lnTo>
                    <a:pt x="8701" y="3024"/>
                  </a:lnTo>
                  <a:lnTo>
                    <a:pt x="8885" y="3411"/>
                  </a:lnTo>
                  <a:lnTo>
                    <a:pt x="8903" y="3466"/>
                  </a:lnTo>
                  <a:lnTo>
                    <a:pt x="8885" y="3484"/>
                  </a:lnTo>
                  <a:lnTo>
                    <a:pt x="8903" y="3521"/>
                  </a:lnTo>
                  <a:lnTo>
                    <a:pt x="8922" y="3521"/>
                  </a:lnTo>
                  <a:lnTo>
                    <a:pt x="8940" y="3595"/>
                  </a:lnTo>
                  <a:lnTo>
                    <a:pt x="8940" y="3613"/>
                  </a:lnTo>
                  <a:lnTo>
                    <a:pt x="8959" y="3650"/>
                  </a:lnTo>
                  <a:lnTo>
                    <a:pt x="8959" y="3687"/>
                  </a:lnTo>
                  <a:lnTo>
                    <a:pt x="8977" y="3779"/>
                  </a:lnTo>
                  <a:lnTo>
                    <a:pt x="9014" y="3835"/>
                  </a:lnTo>
                  <a:lnTo>
                    <a:pt x="9032" y="3927"/>
                  </a:lnTo>
                  <a:lnTo>
                    <a:pt x="9069" y="4111"/>
                  </a:lnTo>
                  <a:lnTo>
                    <a:pt x="9088" y="4185"/>
                  </a:lnTo>
                  <a:lnTo>
                    <a:pt x="9069" y="4203"/>
                  </a:lnTo>
                  <a:lnTo>
                    <a:pt x="9069" y="4259"/>
                  </a:lnTo>
                  <a:lnTo>
                    <a:pt x="9106" y="4240"/>
                  </a:lnTo>
                  <a:lnTo>
                    <a:pt x="9125" y="4259"/>
                  </a:lnTo>
                  <a:lnTo>
                    <a:pt x="9125" y="4277"/>
                  </a:lnTo>
                  <a:lnTo>
                    <a:pt x="9125" y="4369"/>
                  </a:lnTo>
                  <a:lnTo>
                    <a:pt x="9106" y="4388"/>
                  </a:lnTo>
                  <a:lnTo>
                    <a:pt x="9161" y="4388"/>
                  </a:lnTo>
                  <a:lnTo>
                    <a:pt x="9161" y="4406"/>
                  </a:lnTo>
                  <a:lnTo>
                    <a:pt x="9143" y="4443"/>
                  </a:lnTo>
                  <a:lnTo>
                    <a:pt x="9143" y="4480"/>
                  </a:lnTo>
                  <a:lnTo>
                    <a:pt x="9161" y="4590"/>
                  </a:lnTo>
                  <a:lnTo>
                    <a:pt x="9180" y="4646"/>
                  </a:lnTo>
                  <a:lnTo>
                    <a:pt x="9180" y="4701"/>
                  </a:lnTo>
                  <a:lnTo>
                    <a:pt x="9180" y="4756"/>
                  </a:lnTo>
                  <a:lnTo>
                    <a:pt x="9198" y="4756"/>
                  </a:lnTo>
                  <a:lnTo>
                    <a:pt x="9198" y="4775"/>
                  </a:lnTo>
                  <a:lnTo>
                    <a:pt x="9198" y="4830"/>
                  </a:lnTo>
                  <a:lnTo>
                    <a:pt x="9217" y="4848"/>
                  </a:lnTo>
                  <a:lnTo>
                    <a:pt x="9198" y="4904"/>
                  </a:lnTo>
                  <a:lnTo>
                    <a:pt x="9198" y="4922"/>
                  </a:lnTo>
                  <a:lnTo>
                    <a:pt x="9235" y="4978"/>
                  </a:lnTo>
                  <a:lnTo>
                    <a:pt x="9254" y="4996"/>
                  </a:lnTo>
                  <a:lnTo>
                    <a:pt x="9235" y="4996"/>
                  </a:lnTo>
                  <a:lnTo>
                    <a:pt x="9217" y="5014"/>
                  </a:lnTo>
                  <a:lnTo>
                    <a:pt x="9235" y="5088"/>
                  </a:lnTo>
                  <a:lnTo>
                    <a:pt x="9272" y="5254"/>
                  </a:lnTo>
                  <a:lnTo>
                    <a:pt x="9281" y="5282"/>
                  </a:lnTo>
                  <a:lnTo>
                    <a:pt x="9272" y="5272"/>
                  </a:lnTo>
                  <a:lnTo>
                    <a:pt x="9272" y="5346"/>
                  </a:lnTo>
                  <a:lnTo>
                    <a:pt x="9309" y="5457"/>
                  </a:lnTo>
                  <a:lnTo>
                    <a:pt x="9309" y="5475"/>
                  </a:lnTo>
                  <a:lnTo>
                    <a:pt x="9309" y="5494"/>
                  </a:lnTo>
                  <a:lnTo>
                    <a:pt x="9309" y="5531"/>
                  </a:lnTo>
                  <a:lnTo>
                    <a:pt x="9309" y="5567"/>
                  </a:lnTo>
                  <a:lnTo>
                    <a:pt x="9309" y="5586"/>
                  </a:lnTo>
                  <a:lnTo>
                    <a:pt x="9291" y="5604"/>
                  </a:lnTo>
                  <a:lnTo>
                    <a:pt x="9309" y="5604"/>
                  </a:lnTo>
                  <a:lnTo>
                    <a:pt x="9327" y="5623"/>
                  </a:lnTo>
                  <a:lnTo>
                    <a:pt x="9327" y="5678"/>
                  </a:lnTo>
                  <a:lnTo>
                    <a:pt x="9327" y="5733"/>
                  </a:lnTo>
                  <a:lnTo>
                    <a:pt x="9327" y="5752"/>
                  </a:lnTo>
                  <a:lnTo>
                    <a:pt x="9346" y="5789"/>
                  </a:lnTo>
                  <a:lnTo>
                    <a:pt x="9346" y="5825"/>
                  </a:lnTo>
                  <a:lnTo>
                    <a:pt x="9364" y="5936"/>
                  </a:lnTo>
                  <a:lnTo>
                    <a:pt x="9383" y="5973"/>
                  </a:lnTo>
                  <a:lnTo>
                    <a:pt x="9383" y="5991"/>
                  </a:lnTo>
                  <a:lnTo>
                    <a:pt x="9401" y="6028"/>
                  </a:lnTo>
                  <a:lnTo>
                    <a:pt x="9420" y="6028"/>
                  </a:lnTo>
                  <a:lnTo>
                    <a:pt x="9420" y="6065"/>
                  </a:lnTo>
                  <a:lnTo>
                    <a:pt x="9420" y="6084"/>
                  </a:lnTo>
                  <a:lnTo>
                    <a:pt x="9401" y="6102"/>
                  </a:lnTo>
                  <a:lnTo>
                    <a:pt x="9383" y="6102"/>
                  </a:lnTo>
                  <a:lnTo>
                    <a:pt x="9383" y="6120"/>
                  </a:lnTo>
                  <a:lnTo>
                    <a:pt x="9401" y="6120"/>
                  </a:lnTo>
                  <a:lnTo>
                    <a:pt x="9420" y="6139"/>
                  </a:lnTo>
                  <a:lnTo>
                    <a:pt x="9438" y="6176"/>
                  </a:lnTo>
                  <a:lnTo>
                    <a:pt x="9456" y="6213"/>
                  </a:lnTo>
                  <a:lnTo>
                    <a:pt x="9438" y="6249"/>
                  </a:lnTo>
                  <a:lnTo>
                    <a:pt x="9475" y="6249"/>
                  </a:lnTo>
                  <a:lnTo>
                    <a:pt x="9438" y="6286"/>
                  </a:lnTo>
                  <a:lnTo>
                    <a:pt x="9438" y="6342"/>
                  </a:lnTo>
                  <a:lnTo>
                    <a:pt x="9456" y="6360"/>
                  </a:lnTo>
                  <a:lnTo>
                    <a:pt x="9475" y="6397"/>
                  </a:lnTo>
                  <a:lnTo>
                    <a:pt x="9493" y="6452"/>
                  </a:lnTo>
                  <a:lnTo>
                    <a:pt x="9475" y="6489"/>
                  </a:lnTo>
                  <a:lnTo>
                    <a:pt x="9475" y="6563"/>
                  </a:lnTo>
                  <a:lnTo>
                    <a:pt x="9493" y="6581"/>
                  </a:lnTo>
                  <a:lnTo>
                    <a:pt x="9493" y="6618"/>
                  </a:lnTo>
                  <a:lnTo>
                    <a:pt x="9512" y="6618"/>
                  </a:lnTo>
                  <a:lnTo>
                    <a:pt x="9512" y="6637"/>
                  </a:lnTo>
                  <a:lnTo>
                    <a:pt x="9530" y="6637"/>
                  </a:lnTo>
                  <a:lnTo>
                    <a:pt x="9512" y="6655"/>
                  </a:lnTo>
                  <a:lnTo>
                    <a:pt x="9493" y="6692"/>
                  </a:lnTo>
                  <a:lnTo>
                    <a:pt x="9493" y="6747"/>
                  </a:lnTo>
                  <a:lnTo>
                    <a:pt x="9493" y="6784"/>
                  </a:lnTo>
                  <a:lnTo>
                    <a:pt x="9512" y="6784"/>
                  </a:lnTo>
                  <a:lnTo>
                    <a:pt x="9530" y="6766"/>
                  </a:lnTo>
                  <a:lnTo>
                    <a:pt x="9530" y="6784"/>
                  </a:lnTo>
                  <a:lnTo>
                    <a:pt x="9530" y="6858"/>
                  </a:lnTo>
                  <a:lnTo>
                    <a:pt x="9512" y="6895"/>
                  </a:lnTo>
                  <a:lnTo>
                    <a:pt x="9530" y="6931"/>
                  </a:lnTo>
                  <a:lnTo>
                    <a:pt x="9549" y="6987"/>
                  </a:lnTo>
                  <a:lnTo>
                    <a:pt x="9567" y="7024"/>
                  </a:lnTo>
                  <a:lnTo>
                    <a:pt x="9585" y="7042"/>
                  </a:lnTo>
                  <a:lnTo>
                    <a:pt x="9567" y="7042"/>
                  </a:lnTo>
                  <a:lnTo>
                    <a:pt x="9567" y="7079"/>
                  </a:lnTo>
                  <a:lnTo>
                    <a:pt x="9585" y="7097"/>
                  </a:lnTo>
                  <a:lnTo>
                    <a:pt x="9604" y="7134"/>
                  </a:lnTo>
                  <a:lnTo>
                    <a:pt x="9585" y="7116"/>
                  </a:lnTo>
                  <a:lnTo>
                    <a:pt x="9549" y="7116"/>
                  </a:lnTo>
                  <a:lnTo>
                    <a:pt x="9549" y="7134"/>
                  </a:lnTo>
                  <a:lnTo>
                    <a:pt x="9567" y="7153"/>
                  </a:lnTo>
                  <a:lnTo>
                    <a:pt x="9585" y="7171"/>
                  </a:lnTo>
                  <a:lnTo>
                    <a:pt x="9604" y="7190"/>
                  </a:lnTo>
                  <a:lnTo>
                    <a:pt x="9585" y="7208"/>
                  </a:lnTo>
                  <a:lnTo>
                    <a:pt x="9567" y="7245"/>
                  </a:lnTo>
                  <a:lnTo>
                    <a:pt x="9622" y="7558"/>
                  </a:lnTo>
                  <a:lnTo>
                    <a:pt x="9659" y="7687"/>
                  </a:lnTo>
                  <a:lnTo>
                    <a:pt x="9659" y="7743"/>
                  </a:lnTo>
                  <a:lnTo>
                    <a:pt x="9641" y="7761"/>
                  </a:lnTo>
                  <a:lnTo>
                    <a:pt x="9678" y="7761"/>
                  </a:lnTo>
                  <a:lnTo>
                    <a:pt x="9696" y="7798"/>
                  </a:lnTo>
                  <a:lnTo>
                    <a:pt x="9678" y="7835"/>
                  </a:lnTo>
                  <a:lnTo>
                    <a:pt x="9659" y="7853"/>
                  </a:lnTo>
                  <a:lnTo>
                    <a:pt x="9678" y="7872"/>
                  </a:lnTo>
                  <a:lnTo>
                    <a:pt x="9696" y="7890"/>
                  </a:lnTo>
                  <a:lnTo>
                    <a:pt x="9678" y="7908"/>
                  </a:lnTo>
                  <a:lnTo>
                    <a:pt x="9714" y="8001"/>
                  </a:lnTo>
                  <a:lnTo>
                    <a:pt x="9733" y="8074"/>
                  </a:lnTo>
                  <a:lnTo>
                    <a:pt x="9714" y="8111"/>
                  </a:lnTo>
                  <a:lnTo>
                    <a:pt x="9714" y="8130"/>
                  </a:lnTo>
                  <a:lnTo>
                    <a:pt x="9714" y="8166"/>
                  </a:lnTo>
                  <a:lnTo>
                    <a:pt x="9733" y="8130"/>
                  </a:lnTo>
                  <a:lnTo>
                    <a:pt x="9751" y="8093"/>
                  </a:lnTo>
                  <a:lnTo>
                    <a:pt x="9733" y="8148"/>
                  </a:lnTo>
                  <a:lnTo>
                    <a:pt x="9733" y="8259"/>
                  </a:lnTo>
                  <a:lnTo>
                    <a:pt x="9751" y="8222"/>
                  </a:lnTo>
                  <a:lnTo>
                    <a:pt x="9770" y="8222"/>
                  </a:lnTo>
                  <a:lnTo>
                    <a:pt x="9751" y="8277"/>
                  </a:lnTo>
                  <a:lnTo>
                    <a:pt x="9751" y="8314"/>
                  </a:lnTo>
                  <a:lnTo>
                    <a:pt x="9751" y="8351"/>
                  </a:lnTo>
                  <a:lnTo>
                    <a:pt x="9751" y="8388"/>
                  </a:lnTo>
                  <a:lnTo>
                    <a:pt x="9751" y="8425"/>
                  </a:lnTo>
                  <a:lnTo>
                    <a:pt x="9751" y="8461"/>
                  </a:lnTo>
                  <a:lnTo>
                    <a:pt x="9770" y="8517"/>
                  </a:lnTo>
                  <a:lnTo>
                    <a:pt x="9788" y="8609"/>
                  </a:lnTo>
                  <a:lnTo>
                    <a:pt x="9788" y="8627"/>
                  </a:lnTo>
                  <a:lnTo>
                    <a:pt x="9807" y="8646"/>
                  </a:lnTo>
                  <a:lnTo>
                    <a:pt x="9788" y="8683"/>
                  </a:lnTo>
                  <a:lnTo>
                    <a:pt x="9788" y="8719"/>
                  </a:lnTo>
                  <a:lnTo>
                    <a:pt x="9807" y="8756"/>
                  </a:lnTo>
                  <a:lnTo>
                    <a:pt x="9825" y="8775"/>
                  </a:lnTo>
                  <a:lnTo>
                    <a:pt x="9825" y="8812"/>
                  </a:lnTo>
                  <a:lnTo>
                    <a:pt x="9843" y="8922"/>
                  </a:lnTo>
                  <a:lnTo>
                    <a:pt x="9862" y="8996"/>
                  </a:lnTo>
                  <a:lnTo>
                    <a:pt x="9880" y="8996"/>
                  </a:lnTo>
                  <a:lnTo>
                    <a:pt x="9862" y="9033"/>
                  </a:lnTo>
                  <a:lnTo>
                    <a:pt x="9862" y="9070"/>
                  </a:lnTo>
                  <a:lnTo>
                    <a:pt x="9880" y="9125"/>
                  </a:lnTo>
                  <a:lnTo>
                    <a:pt x="9899" y="9254"/>
                  </a:lnTo>
                  <a:lnTo>
                    <a:pt x="9917" y="9383"/>
                  </a:lnTo>
                  <a:lnTo>
                    <a:pt x="9936" y="9438"/>
                  </a:lnTo>
                  <a:lnTo>
                    <a:pt x="9954" y="9420"/>
                  </a:lnTo>
                  <a:lnTo>
                    <a:pt x="9954" y="9457"/>
                  </a:lnTo>
                  <a:lnTo>
                    <a:pt x="9917" y="9457"/>
                  </a:lnTo>
                  <a:lnTo>
                    <a:pt x="9936" y="9531"/>
                  </a:lnTo>
                  <a:lnTo>
                    <a:pt x="9936" y="9586"/>
                  </a:lnTo>
                  <a:lnTo>
                    <a:pt x="9936" y="9641"/>
                  </a:lnTo>
                  <a:lnTo>
                    <a:pt x="9936" y="9678"/>
                  </a:lnTo>
                  <a:lnTo>
                    <a:pt x="9973" y="9752"/>
                  </a:lnTo>
                  <a:lnTo>
                    <a:pt x="9973" y="9807"/>
                  </a:lnTo>
                  <a:lnTo>
                    <a:pt x="9973" y="9881"/>
                  </a:lnTo>
                  <a:lnTo>
                    <a:pt x="9991" y="9918"/>
                  </a:lnTo>
                  <a:lnTo>
                    <a:pt x="9991" y="9955"/>
                  </a:lnTo>
                  <a:lnTo>
                    <a:pt x="10028" y="10028"/>
                  </a:lnTo>
                  <a:lnTo>
                    <a:pt x="10028" y="10065"/>
                  </a:lnTo>
                  <a:lnTo>
                    <a:pt x="10028" y="10102"/>
                  </a:lnTo>
                  <a:lnTo>
                    <a:pt x="10028" y="10176"/>
                  </a:lnTo>
                  <a:lnTo>
                    <a:pt x="10046" y="10268"/>
                  </a:lnTo>
                  <a:lnTo>
                    <a:pt x="10065" y="10286"/>
                  </a:lnTo>
                  <a:lnTo>
                    <a:pt x="10083" y="10286"/>
                  </a:lnTo>
                  <a:lnTo>
                    <a:pt x="10083" y="10360"/>
                  </a:lnTo>
                  <a:lnTo>
                    <a:pt x="10083" y="10489"/>
                  </a:lnTo>
                  <a:lnTo>
                    <a:pt x="10120" y="10618"/>
                  </a:lnTo>
                  <a:lnTo>
                    <a:pt x="10138" y="10673"/>
                  </a:lnTo>
                  <a:lnTo>
                    <a:pt x="10157" y="10710"/>
                  </a:lnTo>
                  <a:lnTo>
                    <a:pt x="10157" y="10729"/>
                  </a:lnTo>
                  <a:lnTo>
                    <a:pt x="10120" y="10729"/>
                  </a:lnTo>
                  <a:lnTo>
                    <a:pt x="10102" y="10710"/>
                  </a:lnTo>
                  <a:lnTo>
                    <a:pt x="10102" y="10729"/>
                  </a:lnTo>
                  <a:lnTo>
                    <a:pt x="10102" y="10747"/>
                  </a:lnTo>
                  <a:lnTo>
                    <a:pt x="10175" y="10876"/>
                  </a:lnTo>
                  <a:lnTo>
                    <a:pt x="10194" y="10950"/>
                  </a:lnTo>
                  <a:lnTo>
                    <a:pt x="10175" y="10968"/>
                  </a:lnTo>
                  <a:lnTo>
                    <a:pt x="10175" y="11042"/>
                  </a:lnTo>
                  <a:lnTo>
                    <a:pt x="10212" y="11263"/>
                  </a:lnTo>
                  <a:lnTo>
                    <a:pt x="10249" y="11484"/>
                  </a:lnTo>
                  <a:lnTo>
                    <a:pt x="10249" y="11577"/>
                  </a:lnTo>
                  <a:lnTo>
                    <a:pt x="10249" y="11614"/>
                  </a:lnTo>
                  <a:lnTo>
                    <a:pt x="10267" y="11650"/>
                  </a:lnTo>
                  <a:lnTo>
                    <a:pt x="10267" y="11632"/>
                  </a:lnTo>
                  <a:lnTo>
                    <a:pt x="10304" y="11632"/>
                  </a:lnTo>
                  <a:lnTo>
                    <a:pt x="10304" y="11669"/>
                  </a:lnTo>
                  <a:lnTo>
                    <a:pt x="10286" y="11687"/>
                  </a:lnTo>
                  <a:lnTo>
                    <a:pt x="10267" y="11724"/>
                  </a:lnTo>
                  <a:lnTo>
                    <a:pt x="10286" y="11761"/>
                  </a:lnTo>
                  <a:lnTo>
                    <a:pt x="10323" y="11908"/>
                  </a:lnTo>
                  <a:lnTo>
                    <a:pt x="10341" y="12037"/>
                  </a:lnTo>
                  <a:lnTo>
                    <a:pt x="10323" y="12056"/>
                  </a:lnTo>
                  <a:lnTo>
                    <a:pt x="10341" y="12111"/>
                  </a:lnTo>
                  <a:lnTo>
                    <a:pt x="10341" y="12167"/>
                  </a:lnTo>
                  <a:lnTo>
                    <a:pt x="10360" y="12185"/>
                  </a:lnTo>
                  <a:lnTo>
                    <a:pt x="10360" y="12277"/>
                  </a:lnTo>
                  <a:lnTo>
                    <a:pt x="10378" y="12351"/>
                  </a:lnTo>
                  <a:lnTo>
                    <a:pt x="10396" y="12369"/>
                  </a:lnTo>
                  <a:lnTo>
                    <a:pt x="10396" y="12425"/>
                  </a:lnTo>
                  <a:lnTo>
                    <a:pt x="10415" y="12535"/>
                  </a:lnTo>
                  <a:lnTo>
                    <a:pt x="10452" y="12775"/>
                  </a:lnTo>
                  <a:lnTo>
                    <a:pt x="10489" y="12996"/>
                  </a:lnTo>
                  <a:lnTo>
                    <a:pt x="10489" y="13088"/>
                  </a:lnTo>
                  <a:lnTo>
                    <a:pt x="10507" y="13143"/>
                  </a:lnTo>
                  <a:lnTo>
                    <a:pt x="10526" y="13217"/>
                  </a:lnTo>
                  <a:lnTo>
                    <a:pt x="10562" y="13383"/>
                  </a:lnTo>
                  <a:lnTo>
                    <a:pt x="10581" y="13531"/>
                  </a:lnTo>
                  <a:lnTo>
                    <a:pt x="10618" y="13604"/>
                  </a:lnTo>
                  <a:lnTo>
                    <a:pt x="10636" y="13641"/>
                  </a:lnTo>
                  <a:lnTo>
                    <a:pt x="10618" y="13696"/>
                  </a:lnTo>
                  <a:lnTo>
                    <a:pt x="10618" y="13715"/>
                  </a:lnTo>
                  <a:lnTo>
                    <a:pt x="10618" y="13752"/>
                  </a:lnTo>
                  <a:lnTo>
                    <a:pt x="10655" y="13862"/>
                  </a:lnTo>
                  <a:lnTo>
                    <a:pt x="10691" y="13899"/>
                  </a:lnTo>
                  <a:lnTo>
                    <a:pt x="10747" y="13899"/>
                  </a:lnTo>
                  <a:lnTo>
                    <a:pt x="10747" y="13881"/>
                  </a:lnTo>
                  <a:lnTo>
                    <a:pt x="10784" y="13862"/>
                  </a:lnTo>
                  <a:lnTo>
                    <a:pt x="10784" y="13826"/>
                  </a:lnTo>
                  <a:lnTo>
                    <a:pt x="10802" y="13826"/>
                  </a:lnTo>
                  <a:lnTo>
                    <a:pt x="10802" y="13807"/>
                  </a:lnTo>
                  <a:lnTo>
                    <a:pt x="10802" y="13789"/>
                  </a:lnTo>
                  <a:lnTo>
                    <a:pt x="10802" y="13733"/>
                  </a:lnTo>
                  <a:lnTo>
                    <a:pt x="10820" y="13733"/>
                  </a:lnTo>
                  <a:lnTo>
                    <a:pt x="10820" y="13715"/>
                  </a:lnTo>
                  <a:lnTo>
                    <a:pt x="10802" y="13696"/>
                  </a:lnTo>
                  <a:lnTo>
                    <a:pt x="10765" y="13696"/>
                  </a:lnTo>
                  <a:lnTo>
                    <a:pt x="10765" y="13678"/>
                  </a:lnTo>
                  <a:lnTo>
                    <a:pt x="10747" y="13641"/>
                  </a:lnTo>
                  <a:lnTo>
                    <a:pt x="10728" y="13604"/>
                  </a:lnTo>
                  <a:lnTo>
                    <a:pt x="10747" y="13567"/>
                  </a:lnTo>
                  <a:lnTo>
                    <a:pt x="10747" y="13531"/>
                  </a:lnTo>
                  <a:lnTo>
                    <a:pt x="10747" y="13494"/>
                  </a:lnTo>
                  <a:lnTo>
                    <a:pt x="10728" y="13475"/>
                  </a:lnTo>
                  <a:lnTo>
                    <a:pt x="10710" y="13475"/>
                  </a:lnTo>
                  <a:lnTo>
                    <a:pt x="10728" y="13438"/>
                  </a:lnTo>
                  <a:lnTo>
                    <a:pt x="10728" y="13402"/>
                  </a:lnTo>
                  <a:lnTo>
                    <a:pt x="10710" y="13365"/>
                  </a:lnTo>
                  <a:lnTo>
                    <a:pt x="10691" y="13328"/>
                  </a:lnTo>
                  <a:lnTo>
                    <a:pt x="10673" y="13291"/>
                  </a:lnTo>
                  <a:lnTo>
                    <a:pt x="10691" y="13254"/>
                  </a:lnTo>
                  <a:lnTo>
                    <a:pt x="10691" y="13199"/>
                  </a:lnTo>
                  <a:lnTo>
                    <a:pt x="10673" y="13088"/>
                  </a:lnTo>
                  <a:lnTo>
                    <a:pt x="10618" y="12867"/>
                  </a:lnTo>
                  <a:lnTo>
                    <a:pt x="10581" y="12646"/>
                  </a:lnTo>
                  <a:lnTo>
                    <a:pt x="10562" y="12572"/>
                  </a:lnTo>
                  <a:lnTo>
                    <a:pt x="10562" y="12554"/>
                  </a:lnTo>
                  <a:lnTo>
                    <a:pt x="10562" y="12443"/>
                  </a:lnTo>
                  <a:lnTo>
                    <a:pt x="10526" y="12277"/>
                  </a:lnTo>
                  <a:lnTo>
                    <a:pt x="10526" y="12148"/>
                  </a:lnTo>
                  <a:lnTo>
                    <a:pt x="10507" y="12130"/>
                  </a:lnTo>
                  <a:lnTo>
                    <a:pt x="10507" y="12111"/>
                  </a:lnTo>
                  <a:lnTo>
                    <a:pt x="10507" y="12037"/>
                  </a:lnTo>
                  <a:lnTo>
                    <a:pt x="10489" y="11982"/>
                  </a:lnTo>
                  <a:lnTo>
                    <a:pt x="10470" y="11945"/>
                  </a:lnTo>
                  <a:lnTo>
                    <a:pt x="10470" y="11927"/>
                  </a:lnTo>
                  <a:lnTo>
                    <a:pt x="10452" y="11945"/>
                  </a:lnTo>
                  <a:lnTo>
                    <a:pt x="10452" y="11908"/>
                  </a:lnTo>
                  <a:lnTo>
                    <a:pt x="10452" y="11853"/>
                  </a:lnTo>
                  <a:lnTo>
                    <a:pt x="10433" y="11743"/>
                  </a:lnTo>
                  <a:lnTo>
                    <a:pt x="10415" y="11632"/>
                  </a:lnTo>
                  <a:lnTo>
                    <a:pt x="10396" y="11595"/>
                  </a:lnTo>
                  <a:lnTo>
                    <a:pt x="10378" y="11595"/>
                  </a:lnTo>
                  <a:lnTo>
                    <a:pt x="10396" y="11577"/>
                  </a:lnTo>
                  <a:lnTo>
                    <a:pt x="10415" y="11540"/>
                  </a:lnTo>
                  <a:lnTo>
                    <a:pt x="10396" y="11521"/>
                  </a:lnTo>
                  <a:lnTo>
                    <a:pt x="10378" y="11466"/>
                  </a:lnTo>
                  <a:lnTo>
                    <a:pt x="10378" y="11374"/>
                  </a:lnTo>
                  <a:lnTo>
                    <a:pt x="10341" y="11097"/>
                  </a:lnTo>
                  <a:lnTo>
                    <a:pt x="10304" y="10839"/>
                  </a:lnTo>
                  <a:lnTo>
                    <a:pt x="10286" y="10710"/>
                  </a:lnTo>
                  <a:lnTo>
                    <a:pt x="10267" y="10655"/>
                  </a:lnTo>
                  <a:lnTo>
                    <a:pt x="10249" y="10618"/>
                  </a:lnTo>
                  <a:lnTo>
                    <a:pt x="10249" y="10581"/>
                  </a:lnTo>
                  <a:lnTo>
                    <a:pt x="10249" y="10563"/>
                  </a:lnTo>
                  <a:lnTo>
                    <a:pt x="10267" y="10526"/>
                  </a:lnTo>
                  <a:lnTo>
                    <a:pt x="10231" y="10489"/>
                  </a:lnTo>
                  <a:lnTo>
                    <a:pt x="10249" y="10434"/>
                  </a:lnTo>
                  <a:lnTo>
                    <a:pt x="10249" y="10415"/>
                  </a:lnTo>
                  <a:lnTo>
                    <a:pt x="10231" y="10397"/>
                  </a:lnTo>
                  <a:lnTo>
                    <a:pt x="10249" y="10342"/>
                  </a:lnTo>
                  <a:lnTo>
                    <a:pt x="10267" y="10305"/>
                  </a:lnTo>
                  <a:lnTo>
                    <a:pt x="10249" y="10286"/>
                  </a:lnTo>
                  <a:lnTo>
                    <a:pt x="10212" y="10286"/>
                  </a:lnTo>
                  <a:lnTo>
                    <a:pt x="10194" y="10268"/>
                  </a:lnTo>
                  <a:lnTo>
                    <a:pt x="10194" y="10249"/>
                  </a:lnTo>
                  <a:lnTo>
                    <a:pt x="10212" y="10249"/>
                  </a:lnTo>
                  <a:lnTo>
                    <a:pt x="10212" y="10213"/>
                  </a:lnTo>
                  <a:lnTo>
                    <a:pt x="10175" y="10231"/>
                  </a:lnTo>
                  <a:lnTo>
                    <a:pt x="10157" y="10213"/>
                  </a:lnTo>
                  <a:lnTo>
                    <a:pt x="10157" y="10194"/>
                  </a:lnTo>
                  <a:lnTo>
                    <a:pt x="10175" y="10176"/>
                  </a:lnTo>
                  <a:lnTo>
                    <a:pt x="10194" y="10157"/>
                  </a:lnTo>
                  <a:lnTo>
                    <a:pt x="10194" y="10120"/>
                  </a:lnTo>
                  <a:lnTo>
                    <a:pt x="10175" y="10102"/>
                  </a:lnTo>
                  <a:lnTo>
                    <a:pt x="10157" y="10102"/>
                  </a:lnTo>
                  <a:lnTo>
                    <a:pt x="10157" y="10084"/>
                  </a:lnTo>
                  <a:lnTo>
                    <a:pt x="10157" y="9955"/>
                  </a:lnTo>
                  <a:lnTo>
                    <a:pt x="10138" y="9881"/>
                  </a:lnTo>
                  <a:lnTo>
                    <a:pt x="10138" y="9789"/>
                  </a:lnTo>
                  <a:lnTo>
                    <a:pt x="10102" y="9586"/>
                  </a:lnTo>
                  <a:lnTo>
                    <a:pt x="10083" y="9383"/>
                  </a:lnTo>
                  <a:lnTo>
                    <a:pt x="10083" y="9309"/>
                  </a:lnTo>
                  <a:lnTo>
                    <a:pt x="10083" y="9291"/>
                  </a:lnTo>
                  <a:lnTo>
                    <a:pt x="10065" y="9217"/>
                  </a:lnTo>
                  <a:lnTo>
                    <a:pt x="10009" y="8849"/>
                  </a:lnTo>
                  <a:lnTo>
                    <a:pt x="9973" y="8554"/>
                  </a:lnTo>
                  <a:lnTo>
                    <a:pt x="9973" y="8535"/>
                  </a:lnTo>
                  <a:lnTo>
                    <a:pt x="9973" y="8517"/>
                  </a:lnTo>
                  <a:lnTo>
                    <a:pt x="9936" y="8498"/>
                  </a:lnTo>
                  <a:lnTo>
                    <a:pt x="9917" y="8480"/>
                  </a:lnTo>
                  <a:lnTo>
                    <a:pt x="9899" y="8425"/>
                  </a:lnTo>
                  <a:lnTo>
                    <a:pt x="9899" y="8406"/>
                  </a:lnTo>
                  <a:lnTo>
                    <a:pt x="9899" y="8388"/>
                  </a:lnTo>
                  <a:lnTo>
                    <a:pt x="9917" y="8332"/>
                  </a:lnTo>
                  <a:lnTo>
                    <a:pt x="9917" y="8296"/>
                  </a:lnTo>
                  <a:lnTo>
                    <a:pt x="9917" y="8277"/>
                  </a:lnTo>
                  <a:lnTo>
                    <a:pt x="9936" y="8296"/>
                  </a:lnTo>
                  <a:lnTo>
                    <a:pt x="9936" y="8277"/>
                  </a:lnTo>
                  <a:lnTo>
                    <a:pt x="9936" y="8259"/>
                  </a:lnTo>
                  <a:lnTo>
                    <a:pt x="9917" y="8222"/>
                  </a:lnTo>
                  <a:lnTo>
                    <a:pt x="9899" y="8203"/>
                  </a:lnTo>
                  <a:lnTo>
                    <a:pt x="9880" y="8203"/>
                  </a:lnTo>
                  <a:lnTo>
                    <a:pt x="9862" y="8185"/>
                  </a:lnTo>
                  <a:lnTo>
                    <a:pt x="9843" y="8130"/>
                  </a:lnTo>
                  <a:lnTo>
                    <a:pt x="9843" y="8111"/>
                  </a:lnTo>
                  <a:lnTo>
                    <a:pt x="9862" y="8111"/>
                  </a:lnTo>
                  <a:lnTo>
                    <a:pt x="9880" y="8166"/>
                  </a:lnTo>
                  <a:lnTo>
                    <a:pt x="9880" y="8093"/>
                  </a:lnTo>
                  <a:lnTo>
                    <a:pt x="9862" y="8019"/>
                  </a:lnTo>
                  <a:lnTo>
                    <a:pt x="9862" y="7927"/>
                  </a:lnTo>
                  <a:lnTo>
                    <a:pt x="9862" y="7908"/>
                  </a:lnTo>
                  <a:lnTo>
                    <a:pt x="9843" y="7853"/>
                  </a:lnTo>
                  <a:lnTo>
                    <a:pt x="9825" y="7743"/>
                  </a:lnTo>
                  <a:lnTo>
                    <a:pt x="9788" y="7521"/>
                  </a:lnTo>
                  <a:lnTo>
                    <a:pt x="9807" y="7429"/>
                  </a:lnTo>
                  <a:lnTo>
                    <a:pt x="9788" y="7448"/>
                  </a:lnTo>
                  <a:lnTo>
                    <a:pt x="9770" y="7429"/>
                  </a:lnTo>
                  <a:lnTo>
                    <a:pt x="9770" y="7411"/>
                  </a:lnTo>
                  <a:lnTo>
                    <a:pt x="9770" y="7392"/>
                  </a:lnTo>
                  <a:lnTo>
                    <a:pt x="9770" y="7355"/>
                  </a:lnTo>
                  <a:lnTo>
                    <a:pt x="9733" y="7355"/>
                  </a:lnTo>
                  <a:lnTo>
                    <a:pt x="9751" y="7319"/>
                  </a:lnTo>
                  <a:lnTo>
                    <a:pt x="9751" y="7282"/>
                  </a:lnTo>
                  <a:lnTo>
                    <a:pt x="9751" y="7226"/>
                  </a:lnTo>
                  <a:lnTo>
                    <a:pt x="9733" y="7208"/>
                  </a:lnTo>
                  <a:lnTo>
                    <a:pt x="9733" y="7226"/>
                  </a:lnTo>
                  <a:lnTo>
                    <a:pt x="9714" y="7245"/>
                  </a:lnTo>
                  <a:lnTo>
                    <a:pt x="9714" y="7226"/>
                  </a:lnTo>
                  <a:lnTo>
                    <a:pt x="9714" y="7171"/>
                  </a:lnTo>
                  <a:lnTo>
                    <a:pt x="9714" y="7134"/>
                  </a:lnTo>
                  <a:lnTo>
                    <a:pt x="9714" y="7097"/>
                  </a:lnTo>
                  <a:lnTo>
                    <a:pt x="9714" y="7079"/>
                  </a:lnTo>
                  <a:lnTo>
                    <a:pt x="9714" y="7060"/>
                  </a:lnTo>
                  <a:lnTo>
                    <a:pt x="9714" y="7005"/>
                  </a:lnTo>
                  <a:lnTo>
                    <a:pt x="9714" y="6987"/>
                  </a:lnTo>
                  <a:lnTo>
                    <a:pt x="9696" y="6950"/>
                  </a:lnTo>
                  <a:lnTo>
                    <a:pt x="9678" y="6931"/>
                  </a:lnTo>
                  <a:lnTo>
                    <a:pt x="9678" y="6913"/>
                  </a:lnTo>
                  <a:lnTo>
                    <a:pt x="9696" y="6895"/>
                  </a:lnTo>
                  <a:lnTo>
                    <a:pt x="9696" y="6876"/>
                  </a:lnTo>
                  <a:lnTo>
                    <a:pt x="9678" y="6839"/>
                  </a:lnTo>
                  <a:lnTo>
                    <a:pt x="9659" y="6802"/>
                  </a:lnTo>
                  <a:lnTo>
                    <a:pt x="9678" y="6766"/>
                  </a:lnTo>
                  <a:lnTo>
                    <a:pt x="9659" y="6710"/>
                  </a:lnTo>
                  <a:lnTo>
                    <a:pt x="9622" y="6655"/>
                  </a:lnTo>
                  <a:lnTo>
                    <a:pt x="9641" y="6637"/>
                  </a:lnTo>
                  <a:lnTo>
                    <a:pt x="9659" y="6637"/>
                  </a:lnTo>
                  <a:lnTo>
                    <a:pt x="9659" y="6618"/>
                  </a:lnTo>
                  <a:lnTo>
                    <a:pt x="9622" y="6600"/>
                  </a:lnTo>
                  <a:lnTo>
                    <a:pt x="9585" y="6600"/>
                  </a:lnTo>
                  <a:lnTo>
                    <a:pt x="9604" y="6563"/>
                  </a:lnTo>
                  <a:lnTo>
                    <a:pt x="9641" y="6489"/>
                  </a:lnTo>
                  <a:lnTo>
                    <a:pt x="9622" y="6360"/>
                  </a:lnTo>
                  <a:lnTo>
                    <a:pt x="9604" y="6249"/>
                  </a:lnTo>
                  <a:lnTo>
                    <a:pt x="9604" y="6176"/>
                  </a:lnTo>
                  <a:lnTo>
                    <a:pt x="9604" y="6120"/>
                  </a:lnTo>
                  <a:lnTo>
                    <a:pt x="9585" y="6102"/>
                  </a:lnTo>
                  <a:lnTo>
                    <a:pt x="9585" y="6120"/>
                  </a:lnTo>
                  <a:lnTo>
                    <a:pt x="9567" y="6120"/>
                  </a:lnTo>
                  <a:lnTo>
                    <a:pt x="9567" y="6102"/>
                  </a:lnTo>
                  <a:lnTo>
                    <a:pt x="9549" y="6065"/>
                  </a:lnTo>
                  <a:lnTo>
                    <a:pt x="9549" y="6047"/>
                  </a:lnTo>
                  <a:lnTo>
                    <a:pt x="9530" y="6047"/>
                  </a:lnTo>
                  <a:lnTo>
                    <a:pt x="9530" y="6028"/>
                  </a:lnTo>
                  <a:lnTo>
                    <a:pt x="9549" y="5936"/>
                  </a:lnTo>
                  <a:lnTo>
                    <a:pt x="9530" y="5862"/>
                  </a:lnTo>
                  <a:lnTo>
                    <a:pt x="9512" y="5844"/>
                  </a:lnTo>
                  <a:lnTo>
                    <a:pt x="9493" y="5807"/>
                  </a:lnTo>
                  <a:lnTo>
                    <a:pt x="9512" y="5752"/>
                  </a:lnTo>
                  <a:lnTo>
                    <a:pt x="9512" y="5733"/>
                  </a:lnTo>
                  <a:lnTo>
                    <a:pt x="9530" y="5733"/>
                  </a:lnTo>
                  <a:lnTo>
                    <a:pt x="9512" y="5715"/>
                  </a:lnTo>
                  <a:lnTo>
                    <a:pt x="9493" y="5678"/>
                  </a:lnTo>
                  <a:lnTo>
                    <a:pt x="9475" y="5678"/>
                  </a:lnTo>
                  <a:lnTo>
                    <a:pt x="9493" y="5660"/>
                  </a:lnTo>
                  <a:lnTo>
                    <a:pt x="9493" y="5623"/>
                  </a:lnTo>
                  <a:lnTo>
                    <a:pt x="9493" y="5604"/>
                  </a:lnTo>
                  <a:lnTo>
                    <a:pt x="9493" y="5549"/>
                  </a:lnTo>
                  <a:lnTo>
                    <a:pt x="9475" y="5549"/>
                  </a:lnTo>
                  <a:lnTo>
                    <a:pt x="9475" y="5512"/>
                  </a:lnTo>
                  <a:lnTo>
                    <a:pt x="9456" y="5475"/>
                  </a:lnTo>
                  <a:lnTo>
                    <a:pt x="9438" y="5438"/>
                  </a:lnTo>
                  <a:lnTo>
                    <a:pt x="9420" y="5420"/>
                  </a:lnTo>
                  <a:lnTo>
                    <a:pt x="9438" y="5383"/>
                  </a:lnTo>
                  <a:lnTo>
                    <a:pt x="9438" y="5328"/>
                  </a:lnTo>
                  <a:lnTo>
                    <a:pt x="9401" y="5125"/>
                  </a:lnTo>
                  <a:lnTo>
                    <a:pt x="9383" y="4848"/>
                  </a:lnTo>
                  <a:lnTo>
                    <a:pt x="9346" y="4793"/>
                  </a:lnTo>
                  <a:lnTo>
                    <a:pt x="9346" y="4775"/>
                  </a:lnTo>
                  <a:lnTo>
                    <a:pt x="9364" y="4756"/>
                  </a:lnTo>
                  <a:lnTo>
                    <a:pt x="9346" y="4719"/>
                  </a:lnTo>
                  <a:lnTo>
                    <a:pt x="9364" y="4719"/>
                  </a:lnTo>
                  <a:lnTo>
                    <a:pt x="9364" y="4701"/>
                  </a:lnTo>
                  <a:lnTo>
                    <a:pt x="9364" y="4683"/>
                  </a:lnTo>
                  <a:lnTo>
                    <a:pt x="9346" y="4590"/>
                  </a:lnTo>
                  <a:lnTo>
                    <a:pt x="9327" y="4498"/>
                  </a:lnTo>
                  <a:lnTo>
                    <a:pt x="9346" y="4480"/>
                  </a:lnTo>
                  <a:lnTo>
                    <a:pt x="9327" y="4461"/>
                  </a:lnTo>
                  <a:lnTo>
                    <a:pt x="9309" y="4461"/>
                  </a:lnTo>
                  <a:lnTo>
                    <a:pt x="9309" y="4425"/>
                  </a:lnTo>
                  <a:lnTo>
                    <a:pt x="9309" y="4388"/>
                  </a:lnTo>
                  <a:lnTo>
                    <a:pt x="9309" y="4351"/>
                  </a:lnTo>
                  <a:lnTo>
                    <a:pt x="9291" y="4314"/>
                  </a:lnTo>
                  <a:lnTo>
                    <a:pt x="9272" y="4295"/>
                  </a:lnTo>
                  <a:lnTo>
                    <a:pt x="9272" y="4259"/>
                  </a:lnTo>
                  <a:lnTo>
                    <a:pt x="9254" y="4166"/>
                  </a:lnTo>
                  <a:lnTo>
                    <a:pt x="9217" y="4074"/>
                  </a:lnTo>
                  <a:lnTo>
                    <a:pt x="9198" y="4019"/>
                  </a:lnTo>
                  <a:lnTo>
                    <a:pt x="9198" y="4001"/>
                  </a:lnTo>
                  <a:lnTo>
                    <a:pt x="9217" y="3982"/>
                  </a:lnTo>
                  <a:lnTo>
                    <a:pt x="9235" y="3964"/>
                  </a:lnTo>
                  <a:lnTo>
                    <a:pt x="9217" y="3945"/>
                  </a:lnTo>
                  <a:lnTo>
                    <a:pt x="9198" y="3945"/>
                  </a:lnTo>
                  <a:lnTo>
                    <a:pt x="9180" y="3927"/>
                  </a:lnTo>
                  <a:lnTo>
                    <a:pt x="9180" y="3872"/>
                  </a:lnTo>
                  <a:lnTo>
                    <a:pt x="9161" y="3761"/>
                  </a:lnTo>
                  <a:lnTo>
                    <a:pt x="9106" y="3558"/>
                  </a:lnTo>
                  <a:lnTo>
                    <a:pt x="9088" y="3503"/>
                  </a:lnTo>
                  <a:lnTo>
                    <a:pt x="9051" y="3503"/>
                  </a:lnTo>
                  <a:lnTo>
                    <a:pt x="9051" y="3448"/>
                  </a:lnTo>
                  <a:lnTo>
                    <a:pt x="9014" y="3337"/>
                  </a:lnTo>
                  <a:lnTo>
                    <a:pt x="8977" y="3245"/>
                  </a:lnTo>
                  <a:lnTo>
                    <a:pt x="8940" y="3208"/>
                  </a:lnTo>
                  <a:lnTo>
                    <a:pt x="8959" y="3208"/>
                  </a:lnTo>
                  <a:lnTo>
                    <a:pt x="8959" y="3171"/>
                  </a:lnTo>
                  <a:lnTo>
                    <a:pt x="8903" y="3116"/>
                  </a:lnTo>
                  <a:lnTo>
                    <a:pt x="8867" y="3024"/>
                  </a:lnTo>
                  <a:lnTo>
                    <a:pt x="8848" y="2968"/>
                  </a:lnTo>
                  <a:lnTo>
                    <a:pt x="8811" y="2931"/>
                  </a:lnTo>
                  <a:lnTo>
                    <a:pt x="8793" y="2913"/>
                  </a:lnTo>
                  <a:lnTo>
                    <a:pt x="8793" y="2950"/>
                  </a:lnTo>
                  <a:lnTo>
                    <a:pt x="8793" y="2968"/>
                  </a:lnTo>
                  <a:lnTo>
                    <a:pt x="8774" y="2931"/>
                  </a:lnTo>
                  <a:lnTo>
                    <a:pt x="8774" y="2913"/>
                  </a:lnTo>
                  <a:lnTo>
                    <a:pt x="8793" y="2895"/>
                  </a:lnTo>
                  <a:lnTo>
                    <a:pt x="8811" y="2895"/>
                  </a:lnTo>
                  <a:lnTo>
                    <a:pt x="8793" y="2839"/>
                  </a:lnTo>
                  <a:lnTo>
                    <a:pt x="8774" y="2784"/>
                  </a:lnTo>
                  <a:lnTo>
                    <a:pt x="8738" y="2729"/>
                  </a:lnTo>
                  <a:lnTo>
                    <a:pt x="8738" y="2692"/>
                  </a:lnTo>
                  <a:lnTo>
                    <a:pt x="8701" y="2673"/>
                  </a:lnTo>
                  <a:lnTo>
                    <a:pt x="8664" y="2636"/>
                  </a:lnTo>
                  <a:lnTo>
                    <a:pt x="8645" y="2618"/>
                  </a:lnTo>
                  <a:lnTo>
                    <a:pt x="8645" y="2581"/>
                  </a:lnTo>
                  <a:lnTo>
                    <a:pt x="8627" y="2563"/>
                  </a:lnTo>
                  <a:lnTo>
                    <a:pt x="8590" y="2544"/>
                  </a:lnTo>
                  <a:lnTo>
                    <a:pt x="8590" y="2526"/>
                  </a:lnTo>
                  <a:lnTo>
                    <a:pt x="8590" y="2489"/>
                  </a:lnTo>
                  <a:lnTo>
                    <a:pt x="8553" y="2434"/>
                  </a:lnTo>
                  <a:lnTo>
                    <a:pt x="8516" y="2378"/>
                  </a:lnTo>
                  <a:lnTo>
                    <a:pt x="8479" y="2360"/>
                  </a:lnTo>
                  <a:lnTo>
                    <a:pt x="8461" y="2305"/>
                  </a:lnTo>
                  <a:lnTo>
                    <a:pt x="8424" y="2249"/>
                  </a:lnTo>
                  <a:lnTo>
                    <a:pt x="8387" y="2213"/>
                  </a:lnTo>
                  <a:lnTo>
                    <a:pt x="8350" y="2176"/>
                  </a:lnTo>
                  <a:lnTo>
                    <a:pt x="8350" y="2157"/>
                  </a:lnTo>
                  <a:lnTo>
                    <a:pt x="8332" y="2139"/>
                  </a:lnTo>
                  <a:lnTo>
                    <a:pt x="8314" y="2157"/>
                  </a:lnTo>
                  <a:lnTo>
                    <a:pt x="8295" y="2157"/>
                  </a:lnTo>
                  <a:lnTo>
                    <a:pt x="8295" y="2120"/>
                  </a:lnTo>
                  <a:lnTo>
                    <a:pt x="8295" y="2102"/>
                  </a:lnTo>
                  <a:lnTo>
                    <a:pt x="8277" y="2065"/>
                  </a:lnTo>
                  <a:lnTo>
                    <a:pt x="8277" y="2028"/>
                  </a:lnTo>
                  <a:lnTo>
                    <a:pt x="8240" y="1973"/>
                  </a:lnTo>
                  <a:lnTo>
                    <a:pt x="8240" y="1991"/>
                  </a:lnTo>
                  <a:lnTo>
                    <a:pt x="8221" y="1991"/>
                  </a:lnTo>
                  <a:lnTo>
                    <a:pt x="8185" y="1936"/>
                  </a:lnTo>
                  <a:lnTo>
                    <a:pt x="8129" y="1881"/>
                  </a:lnTo>
                  <a:lnTo>
                    <a:pt x="8129" y="1862"/>
                  </a:lnTo>
                  <a:lnTo>
                    <a:pt x="8092" y="1825"/>
                  </a:lnTo>
                  <a:lnTo>
                    <a:pt x="8074" y="1807"/>
                  </a:lnTo>
                  <a:lnTo>
                    <a:pt x="8037" y="1770"/>
                  </a:lnTo>
                  <a:lnTo>
                    <a:pt x="7963" y="1696"/>
                  </a:lnTo>
                  <a:lnTo>
                    <a:pt x="7963" y="1678"/>
                  </a:lnTo>
                  <a:lnTo>
                    <a:pt x="7926" y="1678"/>
                  </a:lnTo>
                  <a:lnTo>
                    <a:pt x="7890" y="1660"/>
                  </a:lnTo>
                  <a:lnTo>
                    <a:pt x="7908" y="1660"/>
                  </a:lnTo>
                  <a:lnTo>
                    <a:pt x="7908" y="1641"/>
                  </a:lnTo>
                  <a:lnTo>
                    <a:pt x="7908" y="1623"/>
                  </a:lnTo>
                  <a:lnTo>
                    <a:pt x="7834" y="1586"/>
                  </a:lnTo>
                  <a:lnTo>
                    <a:pt x="7797" y="1567"/>
                  </a:lnTo>
                  <a:lnTo>
                    <a:pt x="7779" y="1549"/>
                  </a:lnTo>
                  <a:lnTo>
                    <a:pt x="7761" y="1530"/>
                  </a:lnTo>
                  <a:lnTo>
                    <a:pt x="7742" y="1530"/>
                  </a:lnTo>
                  <a:lnTo>
                    <a:pt x="7742" y="1549"/>
                  </a:lnTo>
                  <a:lnTo>
                    <a:pt x="7724" y="1549"/>
                  </a:lnTo>
                  <a:lnTo>
                    <a:pt x="7705" y="1494"/>
                  </a:lnTo>
                  <a:lnTo>
                    <a:pt x="7724" y="1475"/>
                  </a:lnTo>
                  <a:lnTo>
                    <a:pt x="7705" y="1457"/>
                  </a:lnTo>
                  <a:lnTo>
                    <a:pt x="7539" y="1328"/>
                  </a:lnTo>
                  <a:lnTo>
                    <a:pt x="7392" y="1199"/>
                  </a:lnTo>
                  <a:lnTo>
                    <a:pt x="7355" y="1180"/>
                  </a:lnTo>
                  <a:lnTo>
                    <a:pt x="7337" y="1180"/>
                  </a:lnTo>
                  <a:lnTo>
                    <a:pt x="7337" y="1199"/>
                  </a:lnTo>
                  <a:lnTo>
                    <a:pt x="7281" y="1162"/>
                  </a:lnTo>
                  <a:lnTo>
                    <a:pt x="7300" y="1162"/>
                  </a:lnTo>
                  <a:lnTo>
                    <a:pt x="7300" y="1143"/>
                  </a:lnTo>
                  <a:lnTo>
                    <a:pt x="7281" y="1125"/>
                  </a:lnTo>
                  <a:lnTo>
                    <a:pt x="7263" y="1125"/>
                  </a:lnTo>
                  <a:lnTo>
                    <a:pt x="7226" y="1107"/>
                  </a:lnTo>
                  <a:lnTo>
                    <a:pt x="7208" y="1070"/>
                  </a:lnTo>
                  <a:lnTo>
                    <a:pt x="7152" y="1033"/>
                  </a:lnTo>
                  <a:lnTo>
                    <a:pt x="7079" y="996"/>
                  </a:lnTo>
                  <a:lnTo>
                    <a:pt x="7060" y="977"/>
                  </a:lnTo>
                  <a:lnTo>
                    <a:pt x="7042" y="996"/>
                  </a:lnTo>
                  <a:lnTo>
                    <a:pt x="7005" y="959"/>
                  </a:lnTo>
                  <a:lnTo>
                    <a:pt x="6968" y="904"/>
                  </a:lnTo>
                  <a:lnTo>
                    <a:pt x="6949" y="922"/>
                  </a:lnTo>
                  <a:lnTo>
                    <a:pt x="6913" y="941"/>
                  </a:lnTo>
                  <a:lnTo>
                    <a:pt x="6894" y="977"/>
                  </a:lnTo>
                  <a:lnTo>
                    <a:pt x="6894" y="922"/>
                  </a:lnTo>
                  <a:lnTo>
                    <a:pt x="6876" y="867"/>
                  </a:lnTo>
                  <a:lnTo>
                    <a:pt x="6857" y="848"/>
                  </a:lnTo>
                  <a:lnTo>
                    <a:pt x="6839" y="867"/>
                  </a:lnTo>
                  <a:lnTo>
                    <a:pt x="6820" y="867"/>
                  </a:lnTo>
                  <a:lnTo>
                    <a:pt x="6784" y="812"/>
                  </a:lnTo>
                  <a:lnTo>
                    <a:pt x="6728" y="756"/>
                  </a:lnTo>
                  <a:lnTo>
                    <a:pt x="6691" y="756"/>
                  </a:lnTo>
                  <a:lnTo>
                    <a:pt x="6691" y="775"/>
                  </a:lnTo>
                  <a:lnTo>
                    <a:pt x="6673" y="775"/>
                  </a:lnTo>
                  <a:lnTo>
                    <a:pt x="6655" y="756"/>
                  </a:lnTo>
                  <a:lnTo>
                    <a:pt x="6636" y="775"/>
                  </a:lnTo>
                  <a:lnTo>
                    <a:pt x="6618" y="756"/>
                  </a:lnTo>
                  <a:lnTo>
                    <a:pt x="6636" y="738"/>
                  </a:lnTo>
                  <a:lnTo>
                    <a:pt x="6618" y="719"/>
                  </a:lnTo>
                  <a:lnTo>
                    <a:pt x="6562" y="701"/>
                  </a:lnTo>
                  <a:lnTo>
                    <a:pt x="6562" y="683"/>
                  </a:lnTo>
                  <a:lnTo>
                    <a:pt x="6507" y="683"/>
                  </a:lnTo>
                  <a:lnTo>
                    <a:pt x="6470" y="664"/>
                  </a:lnTo>
                  <a:lnTo>
                    <a:pt x="6452" y="683"/>
                  </a:lnTo>
                  <a:lnTo>
                    <a:pt x="6452" y="646"/>
                  </a:lnTo>
                  <a:lnTo>
                    <a:pt x="6378" y="646"/>
                  </a:lnTo>
                  <a:lnTo>
                    <a:pt x="6341" y="627"/>
                  </a:lnTo>
                  <a:lnTo>
                    <a:pt x="6360" y="627"/>
                  </a:lnTo>
                  <a:lnTo>
                    <a:pt x="6360" y="609"/>
                  </a:lnTo>
                  <a:lnTo>
                    <a:pt x="6341" y="590"/>
                  </a:lnTo>
                  <a:lnTo>
                    <a:pt x="6304" y="590"/>
                  </a:lnTo>
                  <a:lnTo>
                    <a:pt x="6286" y="609"/>
                  </a:lnTo>
                  <a:lnTo>
                    <a:pt x="6267" y="572"/>
                  </a:lnTo>
                  <a:lnTo>
                    <a:pt x="6231" y="554"/>
                  </a:lnTo>
                  <a:lnTo>
                    <a:pt x="6175" y="554"/>
                  </a:lnTo>
                  <a:lnTo>
                    <a:pt x="6138" y="535"/>
                  </a:lnTo>
                  <a:lnTo>
                    <a:pt x="6138" y="517"/>
                  </a:lnTo>
                  <a:lnTo>
                    <a:pt x="6120" y="517"/>
                  </a:lnTo>
                  <a:lnTo>
                    <a:pt x="6083" y="498"/>
                  </a:lnTo>
                  <a:lnTo>
                    <a:pt x="5973" y="480"/>
                  </a:lnTo>
                  <a:lnTo>
                    <a:pt x="5936" y="461"/>
                  </a:lnTo>
                  <a:lnTo>
                    <a:pt x="5917" y="461"/>
                  </a:lnTo>
                  <a:lnTo>
                    <a:pt x="5899" y="424"/>
                  </a:lnTo>
                  <a:lnTo>
                    <a:pt x="5843" y="424"/>
                  </a:lnTo>
                  <a:lnTo>
                    <a:pt x="5843" y="461"/>
                  </a:lnTo>
                  <a:lnTo>
                    <a:pt x="5825" y="424"/>
                  </a:lnTo>
                  <a:lnTo>
                    <a:pt x="5807" y="406"/>
                  </a:lnTo>
                  <a:lnTo>
                    <a:pt x="5788" y="388"/>
                  </a:lnTo>
                  <a:lnTo>
                    <a:pt x="5770" y="406"/>
                  </a:lnTo>
                  <a:lnTo>
                    <a:pt x="5733" y="406"/>
                  </a:lnTo>
                  <a:lnTo>
                    <a:pt x="5714" y="388"/>
                  </a:lnTo>
                  <a:lnTo>
                    <a:pt x="5696" y="351"/>
                  </a:lnTo>
                  <a:lnTo>
                    <a:pt x="5641" y="351"/>
                  </a:lnTo>
                  <a:lnTo>
                    <a:pt x="5622" y="332"/>
                  </a:lnTo>
                  <a:lnTo>
                    <a:pt x="5604" y="314"/>
                  </a:lnTo>
                  <a:lnTo>
                    <a:pt x="5604" y="332"/>
                  </a:lnTo>
                  <a:lnTo>
                    <a:pt x="5567" y="351"/>
                  </a:lnTo>
                  <a:lnTo>
                    <a:pt x="5585" y="369"/>
                  </a:lnTo>
                  <a:lnTo>
                    <a:pt x="5567" y="388"/>
                  </a:lnTo>
                  <a:lnTo>
                    <a:pt x="5530" y="388"/>
                  </a:lnTo>
                  <a:lnTo>
                    <a:pt x="5530" y="369"/>
                  </a:lnTo>
                  <a:lnTo>
                    <a:pt x="5512" y="369"/>
                  </a:lnTo>
                  <a:lnTo>
                    <a:pt x="5567" y="351"/>
                  </a:lnTo>
                  <a:lnTo>
                    <a:pt x="5549" y="332"/>
                  </a:lnTo>
                  <a:lnTo>
                    <a:pt x="5493" y="332"/>
                  </a:lnTo>
                  <a:lnTo>
                    <a:pt x="5456" y="295"/>
                  </a:lnTo>
                  <a:lnTo>
                    <a:pt x="5383" y="277"/>
                  </a:lnTo>
                  <a:lnTo>
                    <a:pt x="5327" y="259"/>
                  </a:lnTo>
                  <a:lnTo>
                    <a:pt x="5235" y="259"/>
                  </a:lnTo>
                  <a:lnTo>
                    <a:pt x="5161" y="240"/>
                  </a:lnTo>
                  <a:lnTo>
                    <a:pt x="5143" y="222"/>
                  </a:lnTo>
                  <a:lnTo>
                    <a:pt x="5088" y="203"/>
                  </a:lnTo>
                  <a:lnTo>
                    <a:pt x="5051" y="222"/>
                  </a:lnTo>
                  <a:lnTo>
                    <a:pt x="5032" y="222"/>
                  </a:lnTo>
                  <a:lnTo>
                    <a:pt x="5051" y="240"/>
                  </a:lnTo>
                  <a:lnTo>
                    <a:pt x="5032" y="259"/>
                  </a:lnTo>
                  <a:lnTo>
                    <a:pt x="5014" y="240"/>
                  </a:lnTo>
                  <a:lnTo>
                    <a:pt x="4959" y="222"/>
                  </a:lnTo>
                  <a:lnTo>
                    <a:pt x="4940" y="185"/>
                  </a:lnTo>
                  <a:lnTo>
                    <a:pt x="4922" y="185"/>
                  </a:lnTo>
                  <a:lnTo>
                    <a:pt x="4885" y="203"/>
                  </a:lnTo>
                  <a:lnTo>
                    <a:pt x="4811" y="203"/>
                  </a:lnTo>
                  <a:lnTo>
                    <a:pt x="4774" y="185"/>
                  </a:lnTo>
                  <a:lnTo>
                    <a:pt x="4719" y="185"/>
                  </a:lnTo>
                  <a:lnTo>
                    <a:pt x="4682" y="166"/>
                  </a:lnTo>
                  <a:lnTo>
                    <a:pt x="4645" y="166"/>
                  </a:lnTo>
                  <a:lnTo>
                    <a:pt x="4608" y="185"/>
                  </a:lnTo>
                  <a:lnTo>
                    <a:pt x="4590" y="185"/>
                  </a:lnTo>
                  <a:lnTo>
                    <a:pt x="4572" y="166"/>
                  </a:lnTo>
                  <a:lnTo>
                    <a:pt x="4553" y="166"/>
                  </a:lnTo>
                  <a:lnTo>
                    <a:pt x="4424" y="148"/>
                  </a:lnTo>
                  <a:lnTo>
                    <a:pt x="4387" y="148"/>
                  </a:lnTo>
                  <a:lnTo>
                    <a:pt x="4424" y="166"/>
                  </a:lnTo>
                  <a:lnTo>
                    <a:pt x="4443" y="185"/>
                  </a:lnTo>
                  <a:lnTo>
                    <a:pt x="4314" y="166"/>
                  </a:lnTo>
                  <a:lnTo>
                    <a:pt x="4277" y="148"/>
                  </a:lnTo>
                  <a:lnTo>
                    <a:pt x="4221" y="148"/>
                  </a:lnTo>
                  <a:lnTo>
                    <a:pt x="4166" y="166"/>
                  </a:lnTo>
                  <a:lnTo>
                    <a:pt x="4129" y="185"/>
                  </a:lnTo>
                  <a:lnTo>
                    <a:pt x="4074" y="203"/>
                  </a:lnTo>
                  <a:lnTo>
                    <a:pt x="4055" y="203"/>
                  </a:lnTo>
                  <a:lnTo>
                    <a:pt x="4074" y="185"/>
                  </a:lnTo>
                  <a:lnTo>
                    <a:pt x="4074" y="166"/>
                  </a:lnTo>
                  <a:lnTo>
                    <a:pt x="4055" y="148"/>
                  </a:lnTo>
                  <a:lnTo>
                    <a:pt x="4019" y="166"/>
                  </a:lnTo>
                  <a:lnTo>
                    <a:pt x="4000" y="203"/>
                  </a:lnTo>
                  <a:lnTo>
                    <a:pt x="3982" y="222"/>
                  </a:lnTo>
                  <a:lnTo>
                    <a:pt x="3963" y="240"/>
                  </a:lnTo>
                  <a:lnTo>
                    <a:pt x="3908" y="222"/>
                  </a:lnTo>
                  <a:lnTo>
                    <a:pt x="3871" y="185"/>
                  </a:lnTo>
                  <a:lnTo>
                    <a:pt x="3853" y="166"/>
                  </a:lnTo>
                  <a:lnTo>
                    <a:pt x="3853" y="185"/>
                  </a:lnTo>
                  <a:lnTo>
                    <a:pt x="3816" y="203"/>
                  </a:lnTo>
                  <a:lnTo>
                    <a:pt x="3779" y="185"/>
                  </a:lnTo>
                  <a:lnTo>
                    <a:pt x="3742" y="166"/>
                  </a:lnTo>
                  <a:lnTo>
                    <a:pt x="3724" y="185"/>
                  </a:lnTo>
                  <a:lnTo>
                    <a:pt x="3724" y="203"/>
                  </a:lnTo>
                  <a:lnTo>
                    <a:pt x="3687" y="222"/>
                  </a:lnTo>
                  <a:lnTo>
                    <a:pt x="3668" y="222"/>
                  </a:lnTo>
                  <a:lnTo>
                    <a:pt x="3650" y="203"/>
                  </a:lnTo>
                  <a:lnTo>
                    <a:pt x="3705" y="203"/>
                  </a:lnTo>
                  <a:lnTo>
                    <a:pt x="3687" y="166"/>
                  </a:lnTo>
                  <a:lnTo>
                    <a:pt x="3668" y="166"/>
                  </a:lnTo>
                  <a:lnTo>
                    <a:pt x="3650" y="185"/>
                  </a:lnTo>
                  <a:lnTo>
                    <a:pt x="3595" y="166"/>
                  </a:lnTo>
                  <a:lnTo>
                    <a:pt x="3429" y="185"/>
                  </a:lnTo>
                  <a:lnTo>
                    <a:pt x="3263" y="166"/>
                  </a:lnTo>
                  <a:lnTo>
                    <a:pt x="3226" y="166"/>
                  </a:lnTo>
                  <a:lnTo>
                    <a:pt x="3208" y="185"/>
                  </a:lnTo>
                  <a:lnTo>
                    <a:pt x="3134" y="185"/>
                  </a:lnTo>
                  <a:lnTo>
                    <a:pt x="3078" y="166"/>
                  </a:lnTo>
                  <a:lnTo>
                    <a:pt x="3042" y="185"/>
                  </a:lnTo>
                  <a:lnTo>
                    <a:pt x="3023" y="166"/>
                  </a:lnTo>
                  <a:lnTo>
                    <a:pt x="2968" y="148"/>
                  </a:lnTo>
                  <a:lnTo>
                    <a:pt x="2949" y="148"/>
                  </a:lnTo>
                  <a:lnTo>
                    <a:pt x="2931" y="166"/>
                  </a:lnTo>
                  <a:lnTo>
                    <a:pt x="2931" y="185"/>
                  </a:lnTo>
                  <a:lnTo>
                    <a:pt x="2913" y="185"/>
                  </a:lnTo>
                  <a:lnTo>
                    <a:pt x="2857" y="166"/>
                  </a:lnTo>
                  <a:lnTo>
                    <a:pt x="2673" y="166"/>
                  </a:lnTo>
                  <a:lnTo>
                    <a:pt x="2655" y="148"/>
                  </a:lnTo>
                  <a:lnTo>
                    <a:pt x="2655" y="130"/>
                  </a:lnTo>
                  <a:lnTo>
                    <a:pt x="2636" y="130"/>
                  </a:lnTo>
                  <a:lnTo>
                    <a:pt x="2599" y="148"/>
                  </a:lnTo>
                  <a:lnTo>
                    <a:pt x="2470" y="148"/>
                  </a:lnTo>
                  <a:lnTo>
                    <a:pt x="2452" y="166"/>
                  </a:lnTo>
                  <a:lnTo>
                    <a:pt x="2452" y="185"/>
                  </a:lnTo>
                  <a:lnTo>
                    <a:pt x="2378" y="185"/>
                  </a:lnTo>
                  <a:lnTo>
                    <a:pt x="2378" y="166"/>
                  </a:lnTo>
                  <a:lnTo>
                    <a:pt x="2341" y="148"/>
                  </a:lnTo>
                  <a:lnTo>
                    <a:pt x="2286" y="148"/>
                  </a:lnTo>
                  <a:lnTo>
                    <a:pt x="2267" y="166"/>
                  </a:lnTo>
                  <a:lnTo>
                    <a:pt x="2286" y="185"/>
                  </a:lnTo>
                  <a:lnTo>
                    <a:pt x="2360" y="185"/>
                  </a:lnTo>
                  <a:lnTo>
                    <a:pt x="2341" y="203"/>
                  </a:lnTo>
                  <a:lnTo>
                    <a:pt x="2249" y="203"/>
                  </a:lnTo>
                  <a:lnTo>
                    <a:pt x="2231" y="185"/>
                  </a:lnTo>
                  <a:lnTo>
                    <a:pt x="2231" y="166"/>
                  </a:lnTo>
                  <a:lnTo>
                    <a:pt x="2231" y="148"/>
                  </a:lnTo>
                  <a:lnTo>
                    <a:pt x="2083" y="148"/>
                  </a:lnTo>
                  <a:lnTo>
                    <a:pt x="2046" y="130"/>
                  </a:lnTo>
                  <a:lnTo>
                    <a:pt x="1991" y="130"/>
                  </a:lnTo>
                  <a:lnTo>
                    <a:pt x="1972" y="148"/>
                  </a:lnTo>
                  <a:lnTo>
                    <a:pt x="1954" y="166"/>
                  </a:lnTo>
                  <a:lnTo>
                    <a:pt x="1917" y="185"/>
                  </a:lnTo>
                  <a:lnTo>
                    <a:pt x="1899" y="185"/>
                  </a:lnTo>
                  <a:lnTo>
                    <a:pt x="1862" y="166"/>
                  </a:lnTo>
                  <a:lnTo>
                    <a:pt x="1825" y="148"/>
                  </a:lnTo>
                  <a:lnTo>
                    <a:pt x="1825" y="148"/>
                  </a:lnTo>
                  <a:lnTo>
                    <a:pt x="1843" y="166"/>
                  </a:lnTo>
                  <a:lnTo>
                    <a:pt x="1825" y="166"/>
                  </a:lnTo>
                  <a:lnTo>
                    <a:pt x="1770" y="185"/>
                  </a:lnTo>
                  <a:lnTo>
                    <a:pt x="1696" y="185"/>
                  </a:lnTo>
                  <a:lnTo>
                    <a:pt x="1604" y="148"/>
                  </a:lnTo>
                  <a:lnTo>
                    <a:pt x="1549" y="148"/>
                  </a:lnTo>
                  <a:lnTo>
                    <a:pt x="1493" y="166"/>
                  </a:lnTo>
                  <a:lnTo>
                    <a:pt x="1364" y="166"/>
                  </a:lnTo>
                  <a:lnTo>
                    <a:pt x="1254" y="148"/>
                  </a:lnTo>
                  <a:lnTo>
                    <a:pt x="1235" y="166"/>
                  </a:lnTo>
                  <a:lnTo>
                    <a:pt x="1217" y="166"/>
                  </a:lnTo>
                  <a:lnTo>
                    <a:pt x="1217" y="185"/>
                  </a:lnTo>
                  <a:lnTo>
                    <a:pt x="1198" y="166"/>
                  </a:lnTo>
                  <a:lnTo>
                    <a:pt x="1161" y="166"/>
                  </a:lnTo>
                  <a:lnTo>
                    <a:pt x="1143" y="185"/>
                  </a:lnTo>
                  <a:lnTo>
                    <a:pt x="1143" y="203"/>
                  </a:lnTo>
                  <a:lnTo>
                    <a:pt x="1106" y="203"/>
                  </a:lnTo>
                  <a:lnTo>
                    <a:pt x="1088" y="185"/>
                  </a:lnTo>
                  <a:lnTo>
                    <a:pt x="1088" y="166"/>
                  </a:lnTo>
                  <a:lnTo>
                    <a:pt x="1051" y="148"/>
                  </a:lnTo>
                  <a:lnTo>
                    <a:pt x="996" y="130"/>
                  </a:lnTo>
                  <a:lnTo>
                    <a:pt x="977" y="148"/>
                  </a:lnTo>
                  <a:lnTo>
                    <a:pt x="977" y="166"/>
                  </a:lnTo>
                  <a:lnTo>
                    <a:pt x="959" y="130"/>
                  </a:lnTo>
                  <a:lnTo>
                    <a:pt x="922" y="130"/>
                  </a:lnTo>
                  <a:lnTo>
                    <a:pt x="922" y="148"/>
                  </a:lnTo>
                  <a:lnTo>
                    <a:pt x="922" y="166"/>
                  </a:lnTo>
                  <a:lnTo>
                    <a:pt x="922" y="203"/>
                  </a:lnTo>
                  <a:lnTo>
                    <a:pt x="885" y="203"/>
                  </a:lnTo>
                  <a:lnTo>
                    <a:pt x="866" y="185"/>
                  </a:lnTo>
                  <a:lnTo>
                    <a:pt x="848" y="166"/>
                  </a:lnTo>
                  <a:lnTo>
                    <a:pt x="830" y="166"/>
                  </a:lnTo>
                  <a:lnTo>
                    <a:pt x="848" y="148"/>
                  </a:lnTo>
                  <a:lnTo>
                    <a:pt x="848" y="130"/>
                  </a:lnTo>
                  <a:lnTo>
                    <a:pt x="774" y="130"/>
                  </a:lnTo>
                  <a:lnTo>
                    <a:pt x="701" y="148"/>
                  </a:lnTo>
                  <a:lnTo>
                    <a:pt x="701" y="130"/>
                  </a:lnTo>
                  <a:lnTo>
                    <a:pt x="682" y="148"/>
                  </a:lnTo>
                  <a:lnTo>
                    <a:pt x="682" y="166"/>
                  </a:lnTo>
                  <a:lnTo>
                    <a:pt x="645" y="148"/>
                  </a:lnTo>
                  <a:lnTo>
                    <a:pt x="553" y="148"/>
                  </a:lnTo>
                  <a:lnTo>
                    <a:pt x="553" y="166"/>
                  </a:lnTo>
                  <a:lnTo>
                    <a:pt x="535" y="185"/>
                  </a:lnTo>
                  <a:lnTo>
                    <a:pt x="498" y="203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424" y="148"/>
                  </a:lnTo>
                  <a:lnTo>
                    <a:pt x="406" y="166"/>
                  </a:lnTo>
                  <a:lnTo>
                    <a:pt x="369" y="166"/>
                  </a:lnTo>
                  <a:lnTo>
                    <a:pt x="350" y="148"/>
                  </a:lnTo>
                  <a:lnTo>
                    <a:pt x="350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1856975" y="1053325"/>
              <a:ext cx="19825" cy="164075"/>
            </a:xfrm>
            <a:custGeom>
              <a:avLst/>
              <a:gdLst/>
              <a:ahLst/>
              <a:cxnLst/>
              <a:rect l="l" t="t" r="r" b="b"/>
              <a:pathLst>
                <a:path w="793" h="6563" extrusionOk="0">
                  <a:moveTo>
                    <a:pt x="185" y="37"/>
                  </a:moveTo>
                  <a:lnTo>
                    <a:pt x="166" y="56"/>
                  </a:lnTo>
                  <a:lnTo>
                    <a:pt x="148" y="56"/>
                  </a:lnTo>
                  <a:lnTo>
                    <a:pt x="185" y="37"/>
                  </a:lnTo>
                  <a:close/>
                  <a:moveTo>
                    <a:pt x="295" y="1125"/>
                  </a:moveTo>
                  <a:lnTo>
                    <a:pt x="258" y="1143"/>
                  </a:lnTo>
                  <a:lnTo>
                    <a:pt x="240" y="1143"/>
                  </a:lnTo>
                  <a:lnTo>
                    <a:pt x="277" y="1125"/>
                  </a:lnTo>
                  <a:close/>
                  <a:moveTo>
                    <a:pt x="258" y="1383"/>
                  </a:moveTo>
                  <a:lnTo>
                    <a:pt x="258" y="1401"/>
                  </a:lnTo>
                  <a:lnTo>
                    <a:pt x="240" y="1401"/>
                  </a:lnTo>
                  <a:lnTo>
                    <a:pt x="258" y="1383"/>
                  </a:lnTo>
                  <a:close/>
                  <a:moveTo>
                    <a:pt x="295" y="1696"/>
                  </a:moveTo>
                  <a:lnTo>
                    <a:pt x="295" y="1715"/>
                  </a:lnTo>
                  <a:lnTo>
                    <a:pt x="258" y="1715"/>
                  </a:lnTo>
                  <a:lnTo>
                    <a:pt x="277" y="1696"/>
                  </a:lnTo>
                  <a:close/>
                  <a:moveTo>
                    <a:pt x="295" y="1899"/>
                  </a:moveTo>
                  <a:lnTo>
                    <a:pt x="295" y="1918"/>
                  </a:lnTo>
                  <a:lnTo>
                    <a:pt x="277" y="1936"/>
                  </a:lnTo>
                  <a:lnTo>
                    <a:pt x="277" y="1918"/>
                  </a:lnTo>
                  <a:lnTo>
                    <a:pt x="295" y="1899"/>
                  </a:lnTo>
                  <a:close/>
                  <a:moveTo>
                    <a:pt x="387" y="1954"/>
                  </a:moveTo>
                  <a:lnTo>
                    <a:pt x="397" y="1973"/>
                  </a:lnTo>
                  <a:lnTo>
                    <a:pt x="406" y="1973"/>
                  </a:lnTo>
                  <a:lnTo>
                    <a:pt x="406" y="1954"/>
                  </a:lnTo>
                  <a:close/>
                  <a:moveTo>
                    <a:pt x="369" y="2047"/>
                  </a:moveTo>
                  <a:lnTo>
                    <a:pt x="387" y="2065"/>
                  </a:lnTo>
                  <a:lnTo>
                    <a:pt x="369" y="2065"/>
                  </a:lnTo>
                  <a:lnTo>
                    <a:pt x="369" y="2047"/>
                  </a:lnTo>
                  <a:close/>
                  <a:moveTo>
                    <a:pt x="369" y="2710"/>
                  </a:moveTo>
                  <a:lnTo>
                    <a:pt x="350" y="2729"/>
                  </a:lnTo>
                  <a:lnTo>
                    <a:pt x="350" y="2710"/>
                  </a:lnTo>
                  <a:close/>
                  <a:moveTo>
                    <a:pt x="387" y="3024"/>
                  </a:moveTo>
                  <a:lnTo>
                    <a:pt x="387" y="3042"/>
                  </a:lnTo>
                  <a:lnTo>
                    <a:pt x="369" y="3042"/>
                  </a:lnTo>
                  <a:lnTo>
                    <a:pt x="369" y="3024"/>
                  </a:lnTo>
                  <a:close/>
                  <a:moveTo>
                    <a:pt x="332" y="3134"/>
                  </a:moveTo>
                  <a:lnTo>
                    <a:pt x="332" y="3153"/>
                  </a:lnTo>
                  <a:lnTo>
                    <a:pt x="350" y="3134"/>
                  </a:lnTo>
                  <a:close/>
                  <a:moveTo>
                    <a:pt x="443" y="3577"/>
                  </a:moveTo>
                  <a:lnTo>
                    <a:pt x="424" y="3595"/>
                  </a:lnTo>
                  <a:lnTo>
                    <a:pt x="424" y="3577"/>
                  </a:lnTo>
                  <a:close/>
                  <a:moveTo>
                    <a:pt x="535" y="3669"/>
                  </a:moveTo>
                  <a:lnTo>
                    <a:pt x="516" y="3687"/>
                  </a:lnTo>
                  <a:lnTo>
                    <a:pt x="516" y="3669"/>
                  </a:lnTo>
                  <a:close/>
                  <a:moveTo>
                    <a:pt x="443" y="3798"/>
                  </a:moveTo>
                  <a:lnTo>
                    <a:pt x="461" y="3816"/>
                  </a:lnTo>
                  <a:lnTo>
                    <a:pt x="406" y="3816"/>
                  </a:lnTo>
                  <a:lnTo>
                    <a:pt x="443" y="3798"/>
                  </a:lnTo>
                  <a:close/>
                  <a:moveTo>
                    <a:pt x="461" y="3982"/>
                  </a:moveTo>
                  <a:lnTo>
                    <a:pt x="461" y="4001"/>
                  </a:lnTo>
                  <a:lnTo>
                    <a:pt x="443" y="4001"/>
                  </a:lnTo>
                  <a:lnTo>
                    <a:pt x="461" y="3982"/>
                  </a:lnTo>
                  <a:close/>
                  <a:moveTo>
                    <a:pt x="516" y="4683"/>
                  </a:moveTo>
                  <a:lnTo>
                    <a:pt x="516" y="4701"/>
                  </a:lnTo>
                  <a:lnTo>
                    <a:pt x="498" y="4683"/>
                  </a:lnTo>
                  <a:close/>
                  <a:moveTo>
                    <a:pt x="701" y="4719"/>
                  </a:moveTo>
                  <a:lnTo>
                    <a:pt x="701" y="4738"/>
                  </a:lnTo>
                  <a:lnTo>
                    <a:pt x="719" y="4738"/>
                  </a:lnTo>
                  <a:lnTo>
                    <a:pt x="719" y="4719"/>
                  </a:lnTo>
                  <a:close/>
                  <a:moveTo>
                    <a:pt x="203" y="4756"/>
                  </a:moveTo>
                  <a:lnTo>
                    <a:pt x="203" y="4775"/>
                  </a:lnTo>
                  <a:lnTo>
                    <a:pt x="240" y="4756"/>
                  </a:lnTo>
                  <a:close/>
                  <a:moveTo>
                    <a:pt x="516" y="4812"/>
                  </a:moveTo>
                  <a:lnTo>
                    <a:pt x="535" y="4830"/>
                  </a:lnTo>
                  <a:lnTo>
                    <a:pt x="535" y="4849"/>
                  </a:lnTo>
                  <a:lnTo>
                    <a:pt x="516" y="4830"/>
                  </a:lnTo>
                  <a:lnTo>
                    <a:pt x="516" y="4812"/>
                  </a:lnTo>
                  <a:close/>
                  <a:moveTo>
                    <a:pt x="609" y="4867"/>
                  </a:moveTo>
                  <a:lnTo>
                    <a:pt x="627" y="4885"/>
                  </a:lnTo>
                  <a:lnTo>
                    <a:pt x="627" y="4867"/>
                  </a:lnTo>
                  <a:close/>
                  <a:moveTo>
                    <a:pt x="609" y="5014"/>
                  </a:moveTo>
                  <a:lnTo>
                    <a:pt x="609" y="5033"/>
                  </a:lnTo>
                  <a:lnTo>
                    <a:pt x="572" y="5033"/>
                  </a:lnTo>
                  <a:lnTo>
                    <a:pt x="609" y="5014"/>
                  </a:lnTo>
                  <a:close/>
                  <a:moveTo>
                    <a:pt x="572" y="5236"/>
                  </a:moveTo>
                  <a:lnTo>
                    <a:pt x="572" y="5254"/>
                  </a:lnTo>
                  <a:lnTo>
                    <a:pt x="553" y="5254"/>
                  </a:lnTo>
                  <a:lnTo>
                    <a:pt x="572" y="5236"/>
                  </a:lnTo>
                  <a:close/>
                  <a:moveTo>
                    <a:pt x="645" y="5291"/>
                  </a:moveTo>
                  <a:lnTo>
                    <a:pt x="645" y="5309"/>
                  </a:lnTo>
                  <a:lnTo>
                    <a:pt x="609" y="5328"/>
                  </a:lnTo>
                  <a:lnTo>
                    <a:pt x="609" y="5309"/>
                  </a:lnTo>
                  <a:lnTo>
                    <a:pt x="627" y="5309"/>
                  </a:lnTo>
                  <a:lnTo>
                    <a:pt x="645" y="5291"/>
                  </a:lnTo>
                  <a:close/>
                  <a:moveTo>
                    <a:pt x="627" y="5475"/>
                  </a:moveTo>
                  <a:lnTo>
                    <a:pt x="590" y="5494"/>
                  </a:lnTo>
                  <a:lnTo>
                    <a:pt x="553" y="5512"/>
                  </a:lnTo>
                  <a:lnTo>
                    <a:pt x="553" y="5494"/>
                  </a:lnTo>
                  <a:lnTo>
                    <a:pt x="572" y="5475"/>
                  </a:lnTo>
                  <a:close/>
                  <a:moveTo>
                    <a:pt x="645" y="5512"/>
                  </a:moveTo>
                  <a:lnTo>
                    <a:pt x="645" y="5531"/>
                  </a:lnTo>
                  <a:lnTo>
                    <a:pt x="627" y="5512"/>
                  </a:lnTo>
                  <a:close/>
                  <a:moveTo>
                    <a:pt x="553" y="5825"/>
                  </a:moveTo>
                  <a:lnTo>
                    <a:pt x="553" y="5844"/>
                  </a:lnTo>
                  <a:lnTo>
                    <a:pt x="553" y="5862"/>
                  </a:lnTo>
                  <a:lnTo>
                    <a:pt x="590" y="5862"/>
                  </a:lnTo>
                  <a:lnTo>
                    <a:pt x="572" y="5844"/>
                  </a:lnTo>
                  <a:lnTo>
                    <a:pt x="572" y="5825"/>
                  </a:lnTo>
                  <a:close/>
                  <a:moveTo>
                    <a:pt x="609" y="5881"/>
                  </a:moveTo>
                  <a:lnTo>
                    <a:pt x="609" y="5899"/>
                  </a:lnTo>
                  <a:lnTo>
                    <a:pt x="590" y="5918"/>
                  </a:lnTo>
                  <a:lnTo>
                    <a:pt x="590" y="5899"/>
                  </a:lnTo>
                  <a:lnTo>
                    <a:pt x="609" y="5881"/>
                  </a:lnTo>
                  <a:close/>
                  <a:moveTo>
                    <a:pt x="756" y="6286"/>
                  </a:moveTo>
                  <a:lnTo>
                    <a:pt x="756" y="6305"/>
                  </a:lnTo>
                  <a:lnTo>
                    <a:pt x="774" y="6305"/>
                  </a:lnTo>
                  <a:lnTo>
                    <a:pt x="756" y="6286"/>
                  </a:lnTo>
                  <a:close/>
                  <a:moveTo>
                    <a:pt x="701" y="6323"/>
                  </a:moveTo>
                  <a:lnTo>
                    <a:pt x="701" y="6342"/>
                  </a:lnTo>
                  <a:lnTo>
                    <a:pt x="664" y="6342"/>
                  </a:lnTo>
                  <a:lnTo>
                    <a:pt x="645" y="6323"/>
                  </a:lnTo>
                  <a:close/>
                  <a:moveTo>
                    <a:pt x="701" y="6415"/>
                  </a:moveTo>
                  <a:lnTo>
                    <a:pt x="701" y="6434"/>
                  </a:lnTo>
                  <a:lnTo>
                    <a:pt x="682" y="6434"/>
                  </a:lnTo>
                  <a:lnTo>
                    <a:pt x="701" y="6415"/>
                  </a:lnTo>
                  <a:close/>
                  <a:moveTo>
                    <a:pt x="461" y="6452"/>
                  </a:moveTo>
                  <a:lnTo>
                    <a:pt x="461" y="6471"/>
                  </a:lnTo>
                  <a:lnTo>
                    <a:pt x="498" y="6452"/>
                  </a:lnTo>
                  <a:close/>
                  <a:moveTo>
                    <a:pt x="56" y="1"/>
                  </a:moveTo>
                  <a:lnTo>
                    <a:pt x="56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19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92" y="130"/>
                  </a:lnTo>
                  <a:lnTo>
                    <a:pt x="74" y="148"/>
                  </a:lnTo>
                  <a:lnTo>
                    <a:pt x="74" y="166"/>
                  </a:lnTo>
                  <a:lnTo>
                    <a:pt x="92" y="185"/>
                  </a:lnTo>
                  <a:lnTo>
                    <a:pt x="111" y="185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92" y="259"/>
                  </a:lnTo>
                  <a:lnTo>
                    <a:pt x="92" y="332"/>
                  </a:lnTo>
                  <a:lnTo>
                    <a:pt x="111" y="388"/>
                  </a:lnTo>
                  <a:lnTo>
                    <a:pt x="111" y="425"/>
                  </a:lnTo>
                  <a:lnTo>
                    <a:pt x="129" y="425"/>
                  </a:lnTo>
                  <a:lnTo>
                    <a:pt x="111" y="461"/>
                  </a:lnTo>
                  <a:lnTo>
                    <a:pt x="111" y="517"/>
                  </a:lnTo>
                  <a:lnTo>
                    <a:pt x="111" y="554"/>
                  </a:lnTo>
                  <a:lnTo>
                    <a:pt x="129" y="572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129" y="627"/>
                  </a:lnTo>
                  <a:lnTo>
                    <a:pt x="148" y="627"/>
                  </a:lnTo>
                  <a:lnTo>
                    <a:pt x="129" y="646"/>
                  </a:lnTo>
                  <a:lnTo>
                    <a:pt x="129" y="683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29" y="756"/>
                  </a:lnTo>
                  <a:lnTo>
                    <a:pt x="148" y="756"/>
                  </a:lnTo>
                  <a:lnTo>
                    <a:pt x="166" y="775"/>
                  </a:lnTo>
                  <a:lnTo>
                    <a:pt x="148" y="793"/>
                  </a:lnTo>
                  <a:lnTo>
                    <a:pt x="166" y="885"/>
                  </a:lnTo>
                  <a:lnTo>
                    <a:pt x="166" y="959"/>
                  </a:lnTo>
                  <a:lnTo>
                    <a:pt x="166" y="1014"/>
                  </a:lnTo>
                  <a:lnTo>
                    <a:pt x="166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85" y="1070"/>
                  </a:lnTo>
                  <a:lnTo>
                    <a:pt x="166" y="1088"/>
                  </a:lnTo>
                  <a:lnTo>
                    <a:pt x="166" y="1107"/>
                  </a:lnTo>
                  <a:lnTo>
                    <a:pt x="166" y="1125"/>
                  </a:lnTo>
                  <a:lnTo>
                    <a:pt x="129" y="1143"/>
                  </a:lnTo>
                  <a:lnTo>
                    <a:pt x="185" y="1143"/>
                  </a:lnTo>
                  <a:lnTo>
                    <a:pt x="185" y="1162"/>
                  </a:lnTo>
                  <a:lnTo>
                    <a:pt x="221" y="1162"/>
                  </a:lnTo>
                  <a:lnTo>
                    <a:pt x="203" y="1180"/>
                  </a:lnTo>
                  <a:lnTo>
                    <a:pt x="185" y="1180"/>
                  </a:lnTo>
                  <a:lnTo>
                    <a:pt x="185" y="1199"/>
                  </a:lnTo>
                  <a:lnTo>
                    <a:pt x="203" y="1199"/>
                  </a:lnTo>
                  <a:lnTo>
                    <a:pt x="203" y="1254"/>
                  </a:lnTo>
                  <a:lnTo>
                    <a:pt x="203" y="1272"/>
                  </a:lnTo>
                  <a:lnTo>
                    <a:pt x="185" y="1291"/>
                  </a:lnTo>
                  <a:lnTo>
                    <a:pt x="203" y="1365"/>
                  </a:lnTo>
                  <a:lnTo>
                    <a:pt x="203" y="1420"/>
                  </a:lnTo>
                  <a:lnTo>
                    <a:pt x="185" y="1457"/>
                  </a:lnTo>
                  <a:lnTo>
                    <a:pt x="203" y="1475"/>
                  </a:lnTo>
                  <a:lnTo>
                    <a:pt x="203" y="1586"/>
                  </a:lnTo>
                  <a:lnTo>
                    <a:pt x="203" y="1696"/>
                  </a:lnTo>
                  <a:lnTo>
                    <a:pt x="240" y="1696"/>
                  </a:lnTo>
                  <a:lnTo>
                    <a:pt x="240" y="1715"/>
                  </a:lnTo>
                  <a:lnTo>
                    <a:pt x="258" y="1733"/>
                  </a:lnTo>
                  <a:lnTo>
                    <a:pt x="240" y="1733"/>
                  </a:lnTo>
                  <a:lnTo>
                    <a:pt x="221" y="1752"/>
                  </a:lnTo>
                  <a:lnTo>
                    <a:pt x="221" y="1770"/>
                  </a:lnTo>
                  <a:lnTo>
                    <a:pt x="203" y="1770"/>
                  </a:lnTo>
                  <a:lnTo>
                    <a:pt x="203" y="1789"/>
                  </a:lnTo>
                  <a:lnTo>
                    <a:pt x="258" y="1789"/>
                  </a:lnTo>
                  <a:lnTo>
                    <a:pt x="258" y="1770"/>
                  </a:lnTo>
                  <a:lnTo>
                    <a:pt x="277" y="1789"/>
                  </a:lnTo>
                  <a:lnTo>
                    <a:pt x="258" y="1789"/>
                  </a:lnTo>
                  <a:lnTo>
                    <a:pt x="258" y="1807"/>
                  </a:lnTo>
                  <a:lnTo>
                    <a:pt x="277" y="1825"/>
                  </a:lnTo>
                  <a:lnTo>
                    <a:pt x="258" y="1825"/>
                  </a:lnTo>
                  <a:lnTo>
                    <a:pt x="240" y="1807"/>
                  </a:lnTo>
                  <a:lnTo>
                    <a:pt x="240" y="1825"/>
                  </a:lnTo>
                  <a:lnTo>
                    <a:pt x="240" y="1862"/>
                  </a:lnTo>
                  <a:lnTo>
                    <a:pt x="240" y="1881"/>
                  </a:lnTo>
                  <a:lnTo>
                    <a:pt x="203" y="1899"/>
                  </a:lnTo>
                  <a:lnTo>
                    <a:pt x="240" y="1899"/>
                  </a:lnTo>
                  <a:lnTo>
                    <a:pt x="240" y="1936"/>
                  </a:lnTo>
                  <a:lnTo>
                    <a:pt x="240" y="2010"/>
                  </a:lnTo>
                  <a:lnTo>
                    <a:pt x="221" y="2047"/>
                  </a:lnTo>
                  <a:lnTo>
                    <a:pt x="240" y="2047"/>
                  </a:lnTo>
                  <a:lnTo>
                    <a:pt x="240" y="2065"/>
                  </a:lnTo>
                  <a:lnTo>
                    <a:pt x="277" y="2065"/>
                  </a:lnTo>
                  <a:lnTo>
                    <a:pt x="258" y="2084"/>
                  </a:lnTo>
                  <a:lnTo>
                    <a:pt x="258" y="2102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77" y="2120"/>
                  </a:lnTo>
                  <a:lnTo>
                    <a:pt x="277" y="2139"/>
                  </a:lnTo>
                  <a:lnTo>
                    <a:pt x="277" y="2157"/>
                  </a:lnTo>
                  <a:lnTo>
                    <a:pt x="258" y="2157"/>
                  </a:lnTo>
                  <a:lnTo>
                    <a:pt x="240" y="2176"/>
                  </a:lnTo>
                  <a:lnTo>
                    <a:pt x="277" y="2194"/>
                  </a:lnTo>
                  <a:lnTo>
                    <a:pt x="277" y="2213"/>
                  </a:lnTo>
                  <a:lnTo>
                    <a:pt x="258" y="2213"/>
                  </a:lnTo>
                  <a:lnTo>
                    <a:pt x="277" y="2231"/>
                  </a:lnTo>
                  <a:lnTo>
                    <a:pt x="277" y="2249"/>
                  </a:lnTo>
                  <a:lnTo>
                    <a:pt x="277" y="2268"/>
                  </a:lnTo>
                  <a:lnTo>
                    <a:pt x="295" y="2286"/>
                  </a:lnTo>
                  <a:lnTo>
                    <a:pt x="258" y="2286"/>
                  </a:lnTo>
                  <a:lnTo>
                    <a:pt x="258" y="2305"/>
                  </a:lnTo>
                  <a:lnTo>
                    <a:pt x="295" y="2305"/>
                  </a:lnTo>
                  <a:lnTo>
                    <a:pt x="277" y="2342"/>
                  </a:lnTo>
                  <a:lnTo>
                    <a:pt x="258" y="2378"/>
                  </a:lnTo>
                  <a:lnTo>
                    <a:pt x="258" y="2415"/>
                  </a:lnTo>
                  <a:lnTo>
                    <a:pt x="258" y="2434"/>
                  </a:lnTo>
                  <a:lnTo>
                    <a:pt x="258" y="2452"/>
                  </a:lnTo>
                  <a:lnTo>
                    <a:pt x="295" y="2452"/>
                  </a:lnTo>
                  <a:lnTo>
                    <a:pt x="295" y="2471"/>
                  </a:lnTo>
                  <a:lnTo>
                    <a:pt x="314" y="2471"/>
                  </a:lnTo>
                  <a:lnTo>
                    <a:pt x="314" y="2489"/>
                  </a:lnTo>
                  <a:lnTo>
                    <a:pt x="295" y="2507"/>
                  </a:lnTo>
                  <a:lnTo>
                    <a:pt x="295" y="2544"/>
                  </a:lnTo>
                  <a:lnTo>
                    <a:pt x="314" y="2544"/>
                  </a:lnTo>
                  <a:lnTo>
                    <a:pt x="295" y="2563"/>
                  </a:lnTo>
                  <a:lnTo>
                    <a:pt x="277" y="2581"/>
                  </a:lnTo>
                  <a:lnTo>
                    <a:pt x="295" y="2600"/>
                  </a:lnTo>
                  <a:lnTo>
                    <a:pt x="295" y="2618"/>
                  </a:lnTo>
                  <a:lnTo>
                    <a:pt x="295" y="2637"/>
                  </a:lnTo>
                  <a:lnTo>
                    <a:pt x="314" y="2655"/>
                  </a:lnTo>
                  <a:lnTo>
                    <a:pt x="332" y="2673"/>
                  </a:lnTo>
                  <a:lnTo>
                    <a:pt x="332" y="2692"/>
                  </a:lnTo>
                  <a:lnTo>
                    <a:pt x="314" y="2710"/>
                  </a:lnTo>
                  <a:lnTo>
                    <a:pt x="314" y="2766"/>
                  </a:lnTo>
                  <a:lnTo>
                    <a:pt x="314" y="2858"/>
                  </a:lnTo>
                  <a:lnTo>
                    <a:pt x="332" y="2876"/>
                  </a:lnTo>
                  <a:lnTo>
                    <a:pt x="314" y="2895"/>
                  </a:lnTo>
                  <a:lnTo>
                    <a:pt x="295" y="2913"/>
                  </a:lnTo>
                  <a:lnTo>
                    <a:pt x="314" y="2931"/>
                  </a:lnTo>
                  <a:lnTo>
                    <a:pt x="314" y="2968"/>
                  </a:lnTo>
                  <a:lnTo>
                    <a:pt x="295" y="2968"/>
                  </a:lnTo>
                  <a:lnTo>
                    <a:pt x="314" y="2987"/>
                  </a:lnTo>
                  <a:lnTo>
                    <a:pt x="332" y="2987"/>
                  </a:lnTo>
                  <a:lnTo>
                    <a:pt x="314" y="3005"/>
                  </a:lnTo>
                  <a:lnTo>
                    <a:pt x="332" y="3024"/>
                  </a:lnTo>
                  <a:lnTo>
                    <a:pt x="350" y="3024"/>
                  </a:lnTo>
                  <a:lnTo>
                    <a:pt x="350" y="3042"/>
                  </a:lnTo>
                  <a:lnTo>
                    <a:pt x="332" y="3079"/>
                  </a:lnTo>
                  <a:lnTo>
                    <a:pt x="350" y="3097"/>
                  </a:lnTo>
                  <a:lnTo>
                    <a:pt x="369" y="3116"/>
                  </a:lnTo>
                  <a:lnTo>
                    <a:pt x="350" y="3134"/>
                  </a:lnTo>
                  <a:lnTo>
                    <a:pt x="350" y="3153"/>
                  </a:lnTo>
                  <a:lnTo>
                    <a:pt x="350" y="3171"/>
                  </a:lnTo>
                  <a:lnTo>
                    <a:pt x="350" y="3208"/>
                  </a:lnTo>
                  <a:lnTo>
                    <a:pt x="332" y="3263"/>
                  </a:lnTo>
                  <a:lnTo>
                    <a:pt x="350" y="3282"/>
                  </a:lnTo>
                  <a:lnTo>
                    <a:pt x="369" y="3282"/>
                  </a:lnTo>
                  <a:lnTo>
                    <a:pt x="350" y="3300"/>
                  </a:lnTo>
                  <a:lnTo>
                    <a:pt x="350" y="3337"/>
                  </a:lnTo>
                  <a:lnTo>
                    <a:pt x="369" y="3374"/>
                  </a:lnTo>
                  <a:lnTo>
                    <a:pt x="387" y="3392"/>
                  </a:lnTo>
                  <a:lnTo>
                    <a:pt x="350" y="3392"/>
                  </a:lnTo>
                  <a:lnTo>
                    <a:pt x="369" y="3429"/>
                  </a:lnTo>
                  <a:lnTo>
                    <a:pt x="369" y="3448"/>
                  </a:lnTo>
                  <a:lnTo>
                    <a:pt x="369" y="3466"/>
                  </a:lnTo>
                  <a:lnTo>
                    <a:pt x="387" y="3484"/>
                  </a:lnTo>
                  <a:lnTo>
                    <a:pt x="424" y="3484"/>
                  </a:lnTo>
                  <a:lnTo>
                    <a:pt x="387" y="3503"/>
                  </a:lnTo>
                  <a:lnTo>
                    <a:pt x="369" y="3521"/>
                  </a:lnTo>
                  <a:lnTo>
                    <a:pt x="369" y="3540"/>
                  </a:lnTo>
                  <a:lnTo>
                    <a:pt x="350" y="3558"/>
                  </a:lnTo>
                  <a:lnTo>
                    <a:pt x="350" y="3577"/>
                  </a:lnTo>
                  <a:lnTo>
                    <a:pt x="369" y="3577"/>
                  </a:lnTo>
                  <a:lnTo>
                    <a:pt x="387" y="3595"/>
                  </a:lnTo>
                  <a:lnTo>
                    <a:pt x="387" y="3613"/>
                  </a:lnTo>
                  <a:lnTo>
                    <a:pt x="406" y="3632"/>
                  </a:lnTo>
                  <a:lnTo>
                    <a:pt x="387" y="3632"/>
                  </a:lnTo>
                  <a:lnTo>
                    <a:pt x="369" y="3650"/>
                  </a:lnTo>
                  <a:lnTo>
                    <a:pt x="369" y="3669"/>
                  </a:lnTo>
                  <a:lnTo>
                    <a:pt x="387" y="3687"/>
                  </a:lnTo>
                  <a:lnTo>
                    <a:pt x="406" y="3687"/>
                  </a:lnTo>
                  <a:lnTo>
                    <a:pt x="387" y="3706"/>
                  </a:lnTo>
                  <a:lnTo>
                    <a:pt x="387" y="3724"/>
                  </a:lnTo>
                  <a:lnTo>
                    <a:pt x="387" y="3743"/>
                  </a:lnTo>
                  <a:lnTo>
                    <a:pt x="406" y="3761"/>
                  </a:lnTo>
                  <a:lnTo>
                    <a:pt x="387" y="3761"/>
                  </a:lnTo>
                  <a:lnTo>
                    <a:pt x="387" y="3779"/>
                  </a:lnTo>
                  <a:lnTo>
                    <a:pt x="443" y="3779"/>
                  </a:lnTo>
                  <a:lnTo>
                    <a:pt x="406" y="3798"/>
                  </a:lnTo>
                  <a:lnTo>
                    <a:pt x="387" y="3816"/>
                  </a:lnTo>
                  <a:lnTo>
                    <a:pt x="369" y="3835"/>
                  </a:lnTo>
                  <a:lnTo>
                    <a:pt x="387" y="3835"/>
                  </a:lnTo>
                  <a:lnTo>
                    <a:pt x="406" y="3853"/>
                  </a:lnTo>
                  <a:lnTo>
                    <a:pt x="406" y="3872"/>
                  </a:lnTo>
                  <a:lnTo>
                    <a:pt x="387" y="3890"/>
                  </a:lnTo>
                  <a:lnTo>
                    <a:pt x="387" y="3908"/>
                  </a:lnTo>
                  <a:lnTo>
                    <a:pt x="406" y="3908"/>
                  </a:lnTo>
                  <a:lnTo>
                    <a:pt x="406" y="3927"/>
                  </a:lnTo>
                  <a:lnTo>
                    <a:pt x="387" y="3964"/>
                  </a:lnTo>
                  <a:lnTo>
                    <a:pt x="406" y="3964"/>
                  </a:lnTo>
                  <a:lnTo>
                    <a:pt x="424" y="3982"/>
                  </a:lnTo>
                  <a:lnTo>
                    <a:pt x="387" y="3982"/>
                  </a:lnTo>
                  <a:lnTo>
                    <a:pt x="406" y="4019"/>
                  </a:lnTo>
                  <a:lnTo>
                    <a:pt x="424" y="4019"/>
                  </a:lnTo>
                  <a:lnTo>
                    <a:pt x="424" y="4037"/>
                  </a:lnTo>
                  <a:lnTo>
                    <a:pt x="461" y="4037"/>
                  </a:lnTo>
                  <a:lnTo>
                    <a:pt x="443" y="4056"/>
                  </a:lnTo>
                  <a:lnTo>
                    <a:pt x="424" y="4056"/>
                  </a:lnTo>
                  <a:lnTo>
                    <a:pt x="424" y="4074"/>
                  </a:lnTo>
                  <a:lnTo>
                    <a:pt x="424" y="4130"/>
                  </a:lnTo>
                  <a:lnTo>
                    <a:pt x="443" y="4203"/>
                  </a:lnTo>
                  <a:lnTo>
                    <a:pt x="461" y="4203"/>
                  </a:lnTo>
                  <a:lnTo>
                    <a:pt x="461" y="4222"/>
                  </a:lnTo>
                  <a:lnTo>
                    <a:pt x="443" y="4222"/>
                  </a:lnTo>
                  <a:lnTo>
                    <a:pt x="461" y="4240"/>
                  </a:lnTo>
                  <a:lnTo>
                    <a:pt x="461" y="4259"/>
                  </a:lnTo>
                  <a:lnTo>
                    <a:pt x="443" y="4259"/>
                  </a:lnTo>
                  <a:lnTo>
                    <a:pt x="443" y="4296"/>
                  </a:lnTo>
                  <a:lnTo>
                    <a:pt x="443" y="4314"/>
                  </a:lnTo>
                  <a:lnTo>
                    <a:pt x="479" y="4314"/>
                  </a:lnTo>
                  <a:lnTo>
                    <a:pt x="461" y="4332"/>
                  </a:lnTo>
                  <a:lnTo>
                    <a:pt x="443" y="4351"/>
                  </a:lnTo>
                  <a:lnTo>
                    <a:pt x="498" y="4369"/>
                  </a:lnTo>
                  <a:lnTo>
                    <a:pt x="443" y="4388"/>
                  </a:lnTo>
                  <a:lnTo>
                    <a:pt x="461" y="4388"/>
                  </a:lnTo>
                  <a:lnTo>
                    <a:pt x="479" y="4406"/>
                  </a:lnTo>
                  <a:lnTo>
                    <a:pt x="461" y="4425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79" y="4461"/>
                  </a:lnTo>
                  <a:lnTo>
                    <a:pt x="498" y="4461"/>
                  </a:lnTo>
                  <a:lnTo>
                    <a:pt x="479" y="4480"/>
                  </a:lnTo>
                  <a:lnTo>
                    <a:pt x="461" y="4480"/>
                  </a:lnTo>
                  <a:lnTo>
                    <a:pt x="461" y="4498"/>
                  </a:lnTo>
                  <a:lnTo>
                    <a:pt x="461" y="4517"/>
                  </a:lnTo>
                  <a:lnTo>
                    <a:pt x="479" y="4535"/>
                  </a:lnTo>
                  <a:lnTo>
                    <a:pt x="461" y="4535"/>
                  </a:lnTo>
                  <a:lnTo>
                    <a:pt x="498" y="4554"/>
                  </a:lnTo>
                  <a:lnTo>
                    <a:pt x="498" y="4572"/>
                  </a:lnTo>
                  <a:lnTo>
                    <a:pt x="461" y="4572"/>
                  </a:lnTo>
                  <a:lnTo>
                    <a:pt x="498" y="4590"/>
                  </a:lnTo>
                  <a:lnTo>
                    <a:pt x="479" y="4590"/>
                  </a:lnTo>
                  <a:lnTo>
                    <a:pt x="479" y="4609"/>
                  </a:lnTo>
                  <a:lnTo>
                    <a:pt x="498" y="4627"/>
                  </a:lnTo>
                  <a:lnTo>
                    <a:pt x="498" y="4646"/>
                  </a:lnTo>
                  <a:lnTo>
                    <a:pt x="479" y="4646"/>
                  </a:lnTo>
                  <a:lnTo>
                    <a:pt x="479" y="4664"/>
                  </a:lnTo>
                  <a:lnTo>
                    <a:pt x="498" y="4701"/>
                  </a:lnTo>
                  <a:lnTo>
                    <a:pt x="498" y="4719"/>
                  </a:lnTo>
                  <a:lnTo>
                    <a:pt x="479" y="4719"/>
                  </a:lnTo>
                  <a:lnTo>
                    <a:pt x="498" y="4738"/>
                  </a:lnTo>
                  <a:lnTo>
                    <a:pt x="479" y="4756"/>
                  </a:lnTo>
                  <a:lnTo>
                    <a:pt x="498" y="4756"/>
                  </a:lnTo>
                  <a:lnTo>
                    <a:pt x="498" y="4775"/>
                  </a:lnTo>
                  <a:lnTo>
                    <a:pt x="479" y="4793"/>
                  </a:lnTo>
                  <a:lnTo>
                    <a:pt x="498" y="4812"/>
                  </a:lnTo>
                  <a:lnTo>
                    <a:pt x="479" y="4812"/>
                  </a:lnTo>
                  <a:lnTo>
                    <a:pt x="461" y="4830"/>
                  </a:lnTo>
                  <a:lnTo>
                    <a:pt x="479" y="4830"/>
                  </a:lnTo>
                  <a:lnTo>
                    <a:pt x="498" y="4849"/>
                  </a:lnTo>
                  <a:lnTo>
                    <a:pt x="479" y="4867"/>
                  </a:lnTo>
                  <a:lnTo>
                    <a:pt x="479" y="4885"/>
                  </a:lnTo>
                  <a:lnTo>
                    <a:pt x="479" y="4904"/>
                  </a:lnTo>
                  <a:lnTo>
                    <a:pt x="479" y="4941"/>
                  </a:lnTo>
                  <a:lnTo>
                    <a:pt x="479" y="4959"/>
                  </a:lnTo>
                  <a:lnTo>
                    <a:pt x="461" y="4978"/>
                  </a:lnTo>
                  <a:lnTo>
                    <a:pt x="461" y="4996"/>
                  </a:lnTo>
                  <a:lnTo>
                    <a:pt x="516" y="4996"/>
                  </a:lnTo>
                  <a:lnTo>
                    <a:pt x="516" y="5014"/>
                  </a:lnTo>
                  <a:lnTo>
                    <a:pt x="479" y="5033"/>
                  </a:lnTo>
                  <a:lnTo>
                    <a:pt x="461" y="5033"/>
                  </a:lnTo>
                  <a:lnTo>
                    <a:pt x="479" y="5051"/>
                  </a:lnTo>
                  <a:lnTo>
                    <a:pt x="498" y="5051"/>
                  </a:lnTo>
                  <a:lnTo>
                    <a:pt x="498" y="5070"/>
                  </a:lnTo>
                  <a:lnTo>
                    <a:pt x="498" y="5088"/>
                  </a:lnTo>
                  <a:lnTo>
                    <a:pt x="516" y="5088"/>
                  </a:lnTo>
                  <a:lnTo>
                    <a:pt x="516" y="5107"/>
                  </a:lnTo>
                  <a:lnTo>
                    <a:pt x="479" y="5107"/>
                  </a:lnTo>
                  <a:lnTo>
                    <a:pt x="479" y="5125"/>
                  </a:lnTo>
                  <a:lnTo>
                    <a:pt x="516" y="5143"/>
                  </a:lnTo>
                  <a:lnTo>
                    <a:pt x="479" y="5162"/>
                  </a:lnTo>
                  <a:lnTo>
                    <a:pt x="479" y="5199"/>
                  </a:lnTo>
                  <a:lnTo>
                    <a:pt x="479" y="5217"/>
                  </a:lnTo>
                  <a:lnTo>
                    <a:pt x="498" y="5199"/>
                  </a:lnTo>
                  <a:lnTo>
                    <a:pt x="516" y="5180"/>
                  </a:lnTo>
                  <a:lnTo>
                    <a:pt x="498" y="5217"/>
                  </a:lnTo>
                  <a:lnTo>
                    <a:pt x="479" y="5254"/>
                  </a:lnTo>
                  <a:lnTo>
                    <a:pt x="516" y="5291"/>
                  </a:lnTo>
                  <a:lnTo>
                    <a:pt x="553" y="5309"/>
                  </a:lnTo>
                  <a:lnTo>
                    <a:pt x="498" y="5309"/>
                  </a:lnTo>
                  <a:lnTo>
                    <a:pt x="516" y="5328"/>
                  </a:lnTo>
                  <a:lnTo>
                    <a:pt x="590" y="5328"/>
                  </a:lnTo>
                  <a:lnTo>
                    <a:pt x="535" y="5365"/>
                  </a:lnTo>
                  <a:lnTo>
                    <a:pt x="553" y="5383"/>
                  </a:lnTo>
                  <a:lnTo>
                    <a:pt x="535" y="5402"/>
                  </a:lnTo>
                  <a:lnTo>
                    <a:pt x="572" y="5420"/>
                  </a:lnTo>
                  <a:lnTo>
                    <a:pt x="553" y="5438"/>
                  </a:lnTo>
                  <a:lnTo>
                    <a:pt x="553" y="5420"/>
                  </a:lnTo>
                  <a:lnTo>
                    <a:pt x="516" y="5420"/>
                  </a:lnTo>
                  <a:lnTo>
                    <a:pt x="535" y="5438"/>
                  </a:lnTo>
                  <a:lnTo>
                    <a:pt x="535" y="5457"/>
                  </a:lnTo>
                  <a:lnTo>
                    <a:pt x="535" y="5494"/>
                  </a:lnTo>
                  <a:lnTo>
                    <a:pt x="535" y="5549"/>
                  </a:lnTo>
                  <a:lnTo>
                    <a:pt x="535" y="5567"/>
                  </a:lnTo>
                  <a:lnTo>
                    <a:pt x="553" y="5567"/>
                  </a:lnTo>
                  <a:lnTo>
                    <a:pt x="572" y="5586"/>
                  </a:lnTo>
                  <a:lnTo>
                    <a:pt x="553" y="5604"/>
                  </a:lnTo>
                  <a:lnTo>
                    <a:pt x="535" y="5604"/>
                  </a:lnTo>
                  <a:lnTo>
                    <a:pt x="553" y="5623"/>
                  </a:lnTo>
                  <a:lnTo>
                    <a:pt x="535" y="5623"/>
                  </a:lnTo>
                  <a:lnTo>
                    <a:pt x="516" y="5660"/>
                  </a:lnTo>
                  <a:lnTo>
                    <a:pt x="553" y="5660"/>
                  </a:lnTo>
                  <a:lnTo>
                    <a:pt x="553" y="5678"/>
                  </a:lnTo>
                  <a:lnTo>
                    <a:pt x="553" y="5696"/>
                  </a:lnTo>
                  <a:lnTo>
                    <a:pt x="553" y="5733"/>
                  </a:lnTo>
                  <a:lnTo>
                    <a:pt x="535" y="5752"/>
                  </a:lnTo>
                  <a:lnTo>
                    <a:pt x="516" y="5752"/>
                  </a:lnTo>
                  <a:lnTo>
                    <a:pt x="535" y="5770"/>
                  </a:lnTo>
                  <a:lnTo>
                    <a:pt x="535" y="5789"/>
                  </a:lnTo>
                  <a:lnTo>
                    <a:pt x="553" y="5807"/>
                  </a:lnTo>
                  <a:lnTo>
                    <a:pt x="572" y="5807"/>
                  </a:lnTo>
                  <a:lnTo>
                    <a:pt x="572" y="5825"/>
                  </a:lnTo>
                  <a:lnTo>
                    <a:pt x="590" y="5825"/>
                  </a:lnTo>
                  <a:lnTo>
                    <a:pt x="609" y="5844"/>
                  </a:lnTo>
                  <a:lnTo>
                    <a:pt x="609" y="5862"/>
                  </a:lnTo>
                  <a:lnTo>
                    <a:pt x="590" y="5881"/>
                  </a:lnTo>
                  <a:lnTo>
                    <a:pt x="553" y="5881"/>
                  </a:lnTo>
                  <a:lnTo>
                    <a:pt x="553" y="5899"/>
                  </a:lnTo>
                  <a:lnTo>
                    <a:pt x="553" y="5918"/>
                  </a:lnTo>
                  <a:lnTo>
                    <a:pt x="535" y="5936"/>
                  </a:lnTo>
                  <a:lnTo>
                    <a:pt x="553" y="5955"/>
                  </a:lnTo>
                  <a:lnTo>
                    <a:pt x="590" y="5973"/>
                  </a:lnTo>
                  <a:lnTo>
                    <a:pt x="572" y="5991"/>
                  </a:lnTo>
                  <a:lnTo>
                    <a:pt x="590" y="5991"/>
                  </a:lnTo>
                  <a:lnTo>
                    <a:pt x="590" y="6028"/>
                  </a:lnTo>
                  <a:lnTo>
                    <a:pt x="609" y="6047"/>
                  </a:lnTo>
                  <a:lnTo>
                    <a:pt x="572" y="6084"/>
                  </a:lnTo>
                  <a:lnTo>
                    <a:pt x="590" y="6102"/>
                  </a:lnTo>
                  <a:lnTo>
                    <a:pt x="590" y="6139"/>
                  </a:lnTo>
                  <a:lnTo>
                    <a:pt x="590" y="6176"/>
                  </a:lnTo>
                  <a:lnTo>
                    <a:pt x="609" y="6194"/>
                  </a:lnTo>
                  <a:lnTo>
                    <a:pt x="627" y="6194"/>
                  </a:lnTo>
                  <a:lnTo>
                    <a:pt x="609" y="6213"/>
                  </a:lnTo>
                  <a:lnTo>
                    <a:pt x="645" y="6213"/>
                  </a:lnTo>
                  <a:lnTo>
                    <a:pt x="627" y="6231"/>
                  </a:lnTo>
                  <a:lnTo>
                    <a:pt x="590" y="6249"/>
                  </a:lnTo>
                  <a:lnTo>
                    <a:pt x="572" y="6268"/>
                  </a:lnTo>
                  <a:lnTo>
                    <a:pt x="609" y="6268"/>
                  </a:lnTo>
                  <a:lnTo>
                    <a:pt x="590" y="6286"/>
                  </a:lnTo>
                  <a:lnTo>
                    <a:pt x="645" y="6286"/>
                  </a:lnTo>
                  <a:lnTo>
                    <a:pt x="645" y="6305"/>
                  </a:lnTo>
                  <a:lnTo>
                    <a:pt x="627" y="6305"/>
                  </a:lnTo>
                  <a:lnTo>
                    <a:pt x="627" y="6323"/>
                  </a:lnTo>
                  <a:lnTo>
                    <a:pt x="609" y="6305"/>
                  </a:lnTo>
                  <a:lnTo>
                    <a:pt x="590" y="6305"/>
                  </a:lnTo>
                  <a:lnTo>
                    <a:pt x="572" y="6323"/>
                  </a:lnTo>
                  <a:lnTo>
                    <a:pt x="590" y="6342"/>
                  </a:lnTo>
                  <a:lnTo>
                    <a:pt x="590" y="6360"/>
                  </a:lnTo>
                  <a:lnTo>
                    <a:pt x="609" y="6360"/>
                  </a:lnTo>
                  <a:lnTo>
                    <a:pt x="609" y="6378"/>
                  </a:lnTo>
                  <a:lnTo>
                    <a:pt x="609" y="6397"/>
                  </a:lnTo>
                  <a:lnTo>
                    <a:pt x="645" y="6397"/>
                  </a:lnTo>
                  <a:lnTo>
                    <a:pt x="664" y="6415"/>
                  </a:lnTo>
                  <a:lnTo>
                    <a:pt x="609" y="6415"/>
                  </a:lnTo>
                  <a:lnTo>
                    <a:pt x="609" y="6434"/>
                  </a:lnTo>
                  <a:lnTo>
                    <a:pt x="627" y="6452"/>
                  </a:lnTo>
                  <a:lnTo>
                    <a:pt x="609" y="6471"/>
                  </a:lnTo>
                  <a:lnTo>
                    <a:pt x="590" y="6471"/>
                  </a:lnTo>
                  <a:lnTo>
                    <a:pt x="627" y="6489"/>
                  </a:lnTo>
                  <a:lnTo>
                    <a:pt x="590" y="6489"/>
                  </a:lnTo>
                  <a:lnTo>
                    <a:pt x="627" y="6508"/>
                  </a:lnTo>
                  <a:lnTo>
                    <a:pt x="645" y="6508"/>
                  </a:lnTo>
                  <a:lnTo>
                    <a:pt x="645" y="6526"/>
                  </a:lnTo>
                  <a:lnTo>
                    <a:pt x="701" y="6526"/>
                  </a:lnTo>
                  <a:lnTo>
                    <a:pt x="664" y="6544"/>
                  </a:lnTo>
                  <a:lnTo>
                    <a:pt x="682" y="6563"/>
                  </a:lnTo>
                  <a:lnTo>
                    <a:pt x="701" y="6563"/>
                  </a:lnTo>
                  <a:lnTo>
                    <a:pt x="719" y="6526"/>
                  </a:lnTo>
                  <a:lnTo>
                    <a:pt x="719" y="6508"/>
                  </a:lnTo>
                  <a:lnTo>
                    <a:pt x="738" y="6508"/>
                  </a:lnTo>
                  <a:lnTo>
                    <a:pt x="738" y="6526"/>
                  </a:lnTo>
                  <a:lnTo>
                    <a:pt x="774" y="6526"/>
                  </a:lnTo>
                  <a:lnTo>
                    <a:pt x="793" y="6508"/>
                  </a:lnTo>
                  <a:lnTo>
                    <a:pt x="774" y="6508"/>
                  </a:lnTo>
                  <a:lnTo>
                    <a:pt x="756" y="6489"/>
                  </a:lnTo>
                  <a:lnTo>
                    <a:pt x="774" y="6489"/>
                  </a:lnTo>
                  <a:lnTo>
                    <a:pt x="793" y="6471"/>
                  </a:lnTo>
                  <a:lnTo>
                    <a:pt x="756" y="6471"/>
                  </a:lnTo>
                  <a:lnTo>
                    <a:pt x="756" y="6452"/>
                  </a:lnTo>
                  <a:lnTo>
                    <a:pt x="774" y="6434"/>
                  </a:lnTo>
                  <a:lnTo>
                    <a:pt x="756" y="6434"/>
                  </a:lnTo>
                  <a:lnTo>
                    <a:pt x="738" y="6415"/>
                  </a:lnTo>
                  <a:lnTo>
                    <a:pt x="774" y="6415"/>
                  </a:lnTo>
                  <a:lnTo>
                    <a:pt x="756" y="6397"/>
                  </a:lnTo>
                  <a:lnTo>
                    <a:pt x="774" y="6378"/>
                  </a:lnTo>
                  <a:lnTo>
                    <a:pt x="756" y="6360"/>
                  </a:lnTo>
                  <a:lnTo>
                    <a:pt x="774" y="6342"/>
                  </a:lnTo>
                  <a:lnTo>
                    <a:pt x="756" y="6342"/>
                  </a:lnTo>
                  <a:lnTo>
                    <a:pt x="738" y="6323"/>
                  </a:lnTo>
                  <a:lnTo>
                    <a:pt x="774" y="6323"/>
                  </a:lnTo>
                  <a:lnTo>
                    <a:pt x="738" y="6305"/>
                  </a:lnTo>
                  <a:lnTo>
                    <a:pt x="701" y="6286"/>
                  </a:lnTo>
                  <a:lnTo>
                    <a:pt x="701" y="6268"/>
                  </a:lnTo>
                  <a:lnTo>
                    <a:pt x="719" y="6268"/>
                  </a:lnTo>
                  <a:lnTo>
                    <a:pt x="756" y="6249"/>
                  </a:lnTo>
                  <a:lnTo>
                    <a:pt x="756" y="6231"/>
                  </a:lnTo>
                  <a:lnTo>
                    <a:pt x="756" y="6213"/>
                  </a:lnTo>
                  <a:lnTo>
                    <a:pt x="738" y="6194"/>
                  </a:lnTo>
                  <a:lnTo>
                    <a:pt x="756" y="6194"/>
                  </a:lnTo>
                  <a:lnTo>
                    <a:pt x="774" y="6176"/>
                  </a:lnTo>
                  <a:lnTo>
                    <a:pt x="738" y="6139"/>
                  </a:lnTo>
                  <a:lnTo>
                    <a:pt x="719" y="6139"/>
                  </a:lnTo>
                  <a:lnTo>
                    <a:pt x="738" y="6120"/>
                  </a:lnTo>
                  <a:lnTo>
                    <a:pt x="756" y="6102"/>
                  </a:lnTo>
                  <a:lnTo>
                    <a:pt x="738" y="6084"/>
                  </a:lnTo>
                  <a:lnTo>
                    <a:pt x="756" y="6084"/>
                  </a:lnTo>
                  <a:lnTo>
                    <a:pt x="756" y="6065"/>
                  </a:lnTo>
                  <a:lnTo>
                    <a:pt x="664" y="6065"/>
                  </a:lnTo>
                  <a:lnTo>
                    <a:pt x="682" y="6047"/>
                  </a:lnTo>
                  <a:lnTo>
                    <a:pt x="682" y="6028"/>
                  </a:lnTo>
                  <a:lnTo>
                    <a:pt x="701" y="6010"/>
                  </a:lnTo>
                  <a:lnTo>
                    <a:pt x="701" y="6028"/>
                  </a:lnTo>
                  <a:lnTo>
                    <a:pt x="719" y="6047"/>
                  </a:lnTo>
                  <a:lnTo>
                    <a:pt x="738" y="6047"/>
                  </a:lnTo>
                  <a:lnTo>
                    <a:pt x="738" y="6028"/>
                  </a:lnTo>
                  <a:lnTo>
                    <a:pt x="756" y="6010"/>
                  </a:lnTo>
                  <a:lnTo>
                    <a:pt x="738" y="5991"/>
                  </a:lnTo>
                  <a:lnTo>
                    <a:pt x="756" y="5973"/>
                  </a:lnTo>
                  <a:lnTo>
                    <a:pt x="756" y="5955"/>
                  </a:lnTo>
                  <a:lnTo>
                    <a:pt x="738" y="5936"/>
                  </a:lnTo>
                  <a:lnTo>
                    <a:pt x="738" y="5918"/>
                  </a:lnTo>
                  <a:lnTo>
                    <a:pt x="719" y="5881"/>
                  </a:lnTo>
                  <a:lnTo>
                    <a:pt x="682" y="5862"/>
                  </a:lnTo>
                  <a:lnTo>
                    <a:pt x="645" y="5844"/>
                  </a:lnTo>
                  <a:lnTo>
                    <a:pt x="682" y="5844"/>
                  </a:lnTo>
                  <a:lnTo>
                    <a:pt x="682" y="5825"/>
                  </a:lnTo>
                  <a:lnTo>
                    <a:pt x="719" y="5825"/>
                  </a:lnTo>
                  <a:lnTo>
                    <a:pt x="719" y="5807"/>
                  </a:lnTo>
                  <a:lnTo>
                    <a:pt x="719" y="5789"/>
                  </a:lnTo>
                  <a:lnTo>
                    <a:pt x="701" y="5770"/>
                  </a:lnTo>
                  <a:lnTo>
                    <a:pt x="682" y="5770"/>
                  </a:lnTo>
                  <a:lnTo>
                    <a:pt x="719" y="5752"/>
                  </a:lnTo>
                  <a:lnTo>
                    <a:pt x="738" y="5733"/>
                  </a:lnTo>
                  <a:lnTo>
                    <a:pt x="701" y="5733"/>
                  </a:lnTo>
                  <a:lnTo>
                    <a:pt x="682" y="5752"/>
                  </a:lnTo>
                  <a:lnTo>
                    <a:pt x="664" y="5733"/>
                  </a:lnTo>
                  <a:lnTo>
                    <a:pt x="701" y="5733"/>
                  </a:lnTo>
                  <a:lnTo>
                    <a:pt x="719" y="5715"/>
                  </a:lnTo>
                  <a:lnTo>
                    <a:pt x="719" y="5696"/>
                  </a:lnTo>
                  <a:lnTo>
                    <a:pt x="701" y="5715"/>
                  </a:lnTo>
                  <a:lnTo>
                    <a:pt x="682" y="5696"/>
                  </a:lnTo>
                  <a:lnTo>
                    <a:pt x="719" y="5678"/>
                  </a:lnTo>
                  <a:lnTo>
                    <a:pt x="738" y="5660"/>
                  </a:lnTo>
                  <a:lnTo>
                    <a:pt x="701" y="5660"/>
                  </a:lnTo>
                  <a:lnTo>
                    <a:pt x="701" y="5641"/>
                  </a:lnTo>
                  <a:lnTo>
                    <a:pt x="719" y="5641"/>
                  </a:lnTo>
                  <a:lnTo>
                    <a:pt x="719" y="5604"/>
                  </a:lnTo>
                  <a:lnTo>
                    <a:pt x="719" y="5586"/>
                  </a:lnTo>
                  <a:lnTo>
                    <a:pt x="701" y="5567"/>
                  </a:lnTo>
                  <a:lnTo>
                    <a:pt x="719" y="5549"/>
                  </a:lnTo>
                  <a:lnTo>
                    <a:pt x="719" y="5531"/>
                  </a:lnTo>
                  <a:lnTo>
                    <a:pt x="701" y="5512"/>
                  </a:lnTo>
                  <a:lnTo>
                    <a:pt x="719" y="5475"/>
                  </a:lnTo>
                  <a:lnTo>
                    <a:pt x="701" y="5438"/>
                  </a:lnTo>
                  <a:lnTo>
                    <a:pt x="701" y="5420"/>
                  </a:lnTo>
                  <a:lnTo>
                    <a:pt x="719" y="5402"/>
                  </a:lnTo>
                  <a:lnTo>
                    <a:pt x="701" y="5365"/>
                  </a:lnTo>
                  <a:lnTo>
                    <a:pt x="701" y="5328"/>
                  </a:lnTo>
                  <a:lnTo>
                    <a:pt x="682" y="5309"/>
                  </a:lnTo>
                  <a:lnTo>
                    <a:pt x="664" y="5309"/>
                  </a:lnTo>
                  <a:lnTo>
                    <a:pt x="682" y="5291"/>
                  </a:lnTo>
                  <a:lnTo>
                    <a:pt x="701" y="5291"/>
                  </a:lnTo>
                  <a:lnTo>
                    <a:pt x="701" y="5272"/>
                  </a:lnTo>
                  <a:lnTo>
                    <a:pt x="682" y="5254"/>
                  </a:lnTo>
                  <a:lnTo>
                    <a:pt x="682" y="5217"/>
                  </a:lnTo>
                  <a:lnTo>
                    <a:pt x="682" y="5199"/>
                  </a:lnTo>
                  <a:lnTo>
                    <a:pt x="664" y="5180"/>
                  </a:lnTo>
                  <a:lnTo>
                    <a:pt x="645" y="5162"/>
                  </a:lnTo>
                  <a:lnTo>
                    <a:pt x="627" y="5162"/>
                  </a:lnTo>
                  <a:lnTo>
                    <a:pt x="609" y="5180"/>
                  </a:lnTo>
                  <a:lnTo>
                    <a:pt x="590" y="5162"/>
                  </a:lnTo>
                  <a:lnTo>
                    <a:pt x="572" y="5143"/>
                  </a:lnTo>
                  <a:lnTo>
                    <a:pt x="664" y="5143"/>
                  </a:lnTo>
                  <a:lnTo>
                    <a:pt x="682" y="5107"/>
                  </a:lnTo>
                  <a:lnTo>
                    <a:pt x="664" y="5107"/>
                  </a:lnTo>
                  <a:lnTo>
                    <a:pt x="645" y="5088"/>
                  </a:lnTo>
                  <a:lnTo>
                    <a:pt x="682" y="5088"/>
                  </a:lnTo>
                  <a:lnTo>
                    <a:pt x="664" y="5051"/>
                  </a:lnTo>
                  <a:lnTo>
                    <a:pt x="645" y="5033"/>
                  </a:lnTo>
                  <a:lnTo>
                    <a:pt x="664" y="5014"/>
                  </a:lnTo>
                  <a:lnTo>
                    <a:pt x="664" y="4996"/>
                  </a:lnTo>
                  <a:lnTo>
                    <a:pt x="645" y="4996"/>
                  </a:lnTo>
                  <a:lnTo>
                    <a:pt x="645" y="4978"/>
                  </a:lnTo>
                  <a:lnTo>
                    <a:pt x="645" y="4959"/>
                  </a:lnTo>
                  <a:lnTo>
                    <a:pt x="645" y="4941"/>
                  </a:lnTo>
                  <a:lnTo>
                    <a:pt x="609" y="4922"/>
                  </a:lnTo>
                  <a:lnTo>
                    <a:pt x="645" y="4922"/>
                  </a:lnTo>
                  <a:lnTo>
                    <a:pt x="627" y="4904"/>
                  </a:lnTo>
                  <a:lnTo>
                    <a:pt x="627" y="4885"/>
                  </a:lnTo>
                  <a:lnTo>
                    <a:pt x="590" y="4885"/>
                  </a:lnTo>
                  <a:lnTo>
                    <a:pt x="609" y="4867"/>
                  </a:lnTo>
                  <a:lnTo>
                    <a:pt x="609" y="4849"/>
                  </a:lnTo>
                  <a:lnTo>
                    <a:pt x="627" y="4849"/>
                  </a:lnTo>
                  <a:lnTo>
                    <a:pt x="645" y="4830"/>
                  </a:lnTo>
                  <a:lnTo>
                    <a:pt x="645" y="4812"/>
                  </a:lnTo>
                  <a:lnTo>
                    <a:pt x="664" y="4812"/>
                  </a:lnTo>
                  <a:lnTo>
                    <a:pt x="664" y="4793"/>
                  </a:lnTo>
                  <a:lnTo>
                    <a:pt x="664" y="4775"/>
                  </a:lnTo>
                  <a:lnTo>
                    <a:pt x="645" y="4775"/>
                  </a:lnTo>
                  <a:lnTo>
                    <a:pt x="645" y="4756"/>
                  </a:lnTo>
                  <a:lnTo>
                    <a:pt x="627" y="4738"/>
                  </a:lnTo>
                  <a:lnTo>
                    <a:pt x="645" y="4719"/>
                  </a:lnTo>
                  <a:lnTo>
                    <a:pt x="627" y="4701"/>
                  </a:lnTo>
                  <a:lnTo>
                    <a:pt x="609" y="4701"/>
                  </a:lnTo>
                  <a:lnTo>
                    <a:pt x="609" y="4719"/>
                  </a:lnTo>
                  <a:lnTo>
                    <a:pt x="590" y="4719"/>
                  </a:lnTo>
                  <a:lnTo>
                    <a:pt x="572" y="4701"/>
                  </a:lnTo>
                  <a:lnTo>
                    <a:pt x="590" y="4701"/>
                  </a:lnTo>
                  <a:lnTo>
                    <a:pt x="627" y="4683"/>
                  </a:lnTo>
                  <a:lnTo>
                    <a:pt x="645" y="4646"/>
                  </a:lnTo>
                  <a:lnTo>
                    <a:pt x="645" y="4627"/>
                  </a:lnTo>
                  <a:lnTo>
                    <a:pt x="627" y="4627"/>
                  </a:lnTo>
                  <a:lnTo>
                    <a:pt x="627" y="4609"/>
                  </a:lnTo>
                  <a:lnTo>
                    <a:pt x="645" y="4590"/>
                  </a:lnTo>
                  <a:lnTo>
                    <a:pt x="627" y="4572"/>
                  </a:lnTo>
                  <a:lnTo>
                    <a:pt x="627" y="4554"/>
                  </a:lnTo>
                  <a:lnTo>
                    <a:pt x="609" y="4554"/>
                  </a:lnTo>
                  <a:lnTo>
                    <a:pt x="645" y="4535"/>
                  </a:lnTo>
                  <a:lnTo>
                    <a:pt x="645" y="4517"/>
                  </a:lnTo>
                  <a:lnTo>
                    <a:pt x="664" y="4498"/>
                  </a:lnTo>
                  <a:lnTo>
                    <a:pt x="609" y="4498"/>
                  </a:lnTo>
                  <a:lnTo>
                    <a:pt x="627" y="4480"/>
                  </a:lnTo>
                  <a:lnTo>
                    <a:pt x="645" y="4480"/>
                  </a:lnTo>
                  <a:lnTo>
                    <a:pt x="645" y="4461"/>
                  </a:lnTo>
                  <a:lnTo>
                    <a:pt x="627" y="4461"/>
                  </a:lnTo>
                  <a:lnTo>
                    <a:pt x="627" y="4443"/>
                  </a:lnTo>
                  <a:lnTo>
                    <a:pt x="609" y="4406"/>
                  </a:lnTo>
                  <a:lnTo>
                    <a:pt x="609" y="4388"/>
                  </a:lnTo>
                  <a:lnTo>
                    <a:pt x="627" y="4369"/>
                  </a:lnTo>
                  <a:lnTo>
                    <a:pt x="627" y="4351"/>
                  </a:lnTo>
                  <a:lnTo>
                    <a:pt x="609" y="4314"/>
                  </a:lnTo>
                  <a:lnTo>
                    <a:pt x="609" y="4277"/>
                  </a:lnTo>
                  <a:lnTo>
                    <a:pt x="627" y="4259"/>
                  </a:lnTo>
                  <a:lnTo>
                    <a:pt x="609" y="4240"/>
                  </a:lnTo>
                  <a:lnTo>
                    <a:pt x="609" y="4222"/>
                  </a:lnTo>
                  <a:lnTo>
                    <a:pt x="590" y="4185"/>
                  </a:lnTo>
                  <a:lnTo>
                    <a:pt x="572" y="4185"/>
                  </a:lnTo>
                  <a:lnTo>
                    <a:pt x="590" y="4166"/>
                  </a:lnTo>
                  <a:lnTo>
                    <a:pt x="609" y="4166"/>
                  </a:lnTo>
                  <a:lnTo>
                    <a:pt x="590" y="4074"/>
                  </a:lnTo>
                  <a:lnTo>
                    <a:pt x="572" y="3964"/>
                  </a:lnTo>
                  <a:lnTo>
                    <a:pt x="590" y="3964"/>
                  </a:lnTo>
                  <a:lnTo>
                    <a:pt x="572" y="3945"/>
                  </a:lnTo>
                  <a:lnTo>
                    <a:pt x="572" y="3927"/>
                  </a:lnTo>
                  <a:lnTo>
                    <a:pt x="553" y="3927"/>
                  </a:lnTo>
                  <a:lnTo>
                    <a:pt x="553" y="3908"/>
                  </a:lnTo>
                  <a:lnTo>
                    <a:pt x="553" y="3890"/>
                  </a:lnTo>
                  <a:lnTo>
                    <a:pt x="572" y="3890"/>
                  </a:lnTo>
                  <a:lnTo>
                    <a:pt x="590" y="3872"/>
                  </a:lnTo>
                  <a:lnTo>
                    <a:pt x="572" y="3872"/>
                  </a:lnTo>
                  <a:lnTo>
                    <a:pt x="535" y="3853"/>
                  </a:lnTo>
                  <a:lnTo>
                    <a:pt x="553" y="3835"/>
                  </a:lnTo>
                  <a:lnTo>
                    <a:pt x="535" y="3816"/>
                  </a:lnTo>
                  <a:lnTo>
                    <a:pt x="572" y="3779"/>
                  </a:lnTo>
                  <a:lnTo>
                    <a:pt x="535" y="3779"/>
                  </a:lnTo>
                  <a:lnTo>
                    <a:pt x="553" y="3761"/>
                  </a:lnTo>
                  <a:lnTo>
                    <a:pt x="553" y="3743"/>
                  </a:lnTo>
                  <a:lnTo>
                    <a:pt x="535" y="3724"/>
                  </a:lnTo>
                  <a:lnTo>
                    <a:pt x="535" y="3706"/>
                  </a:lnTo>
                  <a:lnTo>
                    <a:pt x="553" y="3706"/>
                  </a:lnTo>
                  <a:lnTo>
                    <a:pt x="553" y="3669"/>
                  </a:lnTo>
                  <a:lnTo>
                    <a:pt x="553" y="3650"/>
                  </a:lnTo>
                  <a:lnTo>
                    <a:pt x="535" y="3632"/>
                  </a:lnTo>
                  <a:lnTo>
                    <a:pt x="535" y="3613"/>
                  </a:lnTo>
                  <a:lnTo>
                    <a:pt x="535" y="3595"/>
                  </a:lnTo>
                  <a:lnTo>
                    <a:pt x="535" y="3466"/>
                  </a:lnTo>
                  <a:lnTo>
                    <a:pt x="516" y="3319"/>
                  </a:lnTo>
                  <a:lnTo>
                    <a:pt x="516" y="3300"/>
                  </a:lnTo>
                  <a:lnTo>
                    <a:pt x="516" y="3282"/>
                  </a:lnTo>
                  <a:lnTo>
                    <a:pt x="498" y="3282"/>
                  </a:lnTo>
                  <a:lnTo>
                    <a:pt x="516" y="3263"/>
                  </a:lnTo>
                  <a:lnTo>
                    <a:pt x="516" y="3245"/>
                  </a:lnTo>
                  <a:lnTo>
                    <a:pt x="498" y="3245"/>
                  </a:lnTo>
                  <a:lnTo>
                    <a:pt x="516" y="3226"/>
                  </a:lnTo>
                  <a:lnTo>
                    <a:pt x="535" y="3190"/>
                  </a:lnTo>
                  <a:lnTo>
                    <a:pt x="516" y="3171"/>
                  </a:lnTo>
                  <a:lnTo>
                    <a:pt x="498" y="3153"/>
                  </a:lnTo>
                  <a:lnTo>
                    <a:pt x="516" y="3097"/>
                  </a:lnTo>
                  <a:lnTo>
                    <a:pt x="516" y="3060"/>
                  </a:lnTo>
                  <a:lnTo>
                    <a:pt x="535" y="3060"/>
                  </a:lnTo>
                  <a:lnTo>
                    <a:pt x="535" y="3042"/>
                  </a:lnTo>
                  <a:lnTo>
                    <a:pt x="498" y="3042"/>
                  </a:lnTo>
                  <a:lnTo>
                    <a:pt x="479" y="3024"/>
                  </a:lnTo>
                  <a:lnTo>
                    <a:pt x="498" y="3005"/>
                  </a:lnTo>
                  <a:lnTo>
                    <a:pt x="461" y="2987"/>
                  </a:lnTo>
                  <a:lnTo>
                    <a:pt x="498" y="2987"/>
                  </a:lnTo>
                  <a:lnTo>
                    <a:pt x="498" y="2968"/>
                  </a:lnTo>
                  <a:lnTo>
                    <a:pt x="479" y="2931"/>
                  </a:lnTo>
                  <a:lnTo>
                    <a:pt x="479" y="2913"/>
                  </a:lnTo>
                  <a:lnTo>
                    <a:pt x="498" y="2895"/>
                  </a:lnTo>
                  <a:lnTo>
                    <a:pt x="498" y="2876"/>
                  </a:lnTo>
                  <a:lnTo>
                    <a:pt x="479" y="2876"/>
                  </a:lnTo>
                  <a:lnTo>
                    <a:pt x="479" y="2858"/>
                  </a:lnTo>
                  <a:lnTo>
                    <a:pt x="479" y="2839"/>
                  </a:lnTo>
                  <a:lnTo>
                    <a:pt x="498" y="2821"/>
                  </a:lnTo>
                  <a:lnTo>
                    <a:pt x="479" y="2821"/>
                  </a:lnTo>
                  <a:lnTo>
                    <a:pt x="443" y="2802"/>
                  </a:lnTo>
                  <a:lnTo>
                    <a:pt x="479" y="2802"/>
                  </a:lnTo>
                  <a:lnTo>
                    <a:pt x="479" y="2766"/>
                  </a:lnTo>
                  <a:lnTo>
                    <a:pt x="461" y="2710"/>
                  </a:lnTo>
                  <a:lnTo>
                    <a:pt x="479" y="2710"/>
                  </a:lnTo>
                  <a:lnTo>
                    <a:pt x="479" y="2692"/>
                  </a:lnTo>
                  <a:lnTo>
                    <a:pt x="461" y="2655"/>
                  </a:lnTo>
                  <a:lnTo>
                    <a:pt x="461" y="2637"/>
                  </a:lnTo>
                  <a:lnTo>
                    <a:pt x="461" y="2618"/>
                  </a:lnTo>
                  <a:lnTo>
                    <a:pt x="479" y="2618"/>
                  </a:lnTo>
                  <a:lnTo>
                    <a:pt x="498" y="2600"/>
                  </a:lnTo>
                  <a:lnTo>
                    <a:pt x="461" y="2600"/>
                  </a:lnTo>
                  <a:lnTo>
                    <a:pt x="461" y="2581"/>
                  </a:lnTo>
                  <a:lnTo>
                    <a:pt x="479" y="2563"/>
                  </a:lnTo>
                  <a:lnTo>
                    <a:pt x="461" y="2563"/>
                  </a:lnTo>
                  <a:lnTo>
                    <a:pt x="479" y="2544"/>
                  </a:lnTo>
                  <a:lnTo>
                    <a:pt x="461" y="2507"/>
                  </a:lnTo>
                  <a:lnTo>
                    <a:pt x="461" y="2489"/>
                  </a:lnTo>
                  <a:lnTo>
                    <a:pt x="443" y="2471"/>
                  </a:lnTo>
                  <a:lnTo>
                    <a:pt x="424" y="2471"/>
                  </a:lnTo>
                  <a:lnTo>
                    <a:pt x="424" y="2452"/>
                  </a:lnTo>
                  <a:lnTo>
                    <a:pt x="443" y="2452"/>
                  </a:lnTo>
                  <a:lnTo>
                    <a:pt x="424" y="2434"/>
                  </a:lnTo>
                  <a:lnTo>
                    <a:pt x="424" y="2415"/>
                  </a:lnTo>
                  <a:lnTo>
                    <a:pt x="406" y="2415"/>
                  </a:lnTo>
                  <a:lnTo>
                    <a:pt x="424" y="2397"/>
                  </a:lnTo>
                  <a:lnTo>
                    <a:pt x="443" y="2378"/>
                  </a:lnTo>
                  <a:lnTo>
                    <a:pt x="406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05"/>
                  </a:lnTo>
                  <a:lnTo>
                    <a:pt x="424" y="2305"/>
                  </a:lnTo>
                  <a:lnTo>
                    <a:pt x="424" y="2286"/>
                  </a:lnTo>
                  <a:lnTo>
                    <a:pt x="443" y="2249"/>
                  </a:lnTo>
                  <a:lnTo>
                    <a:pt x="443" y="2231"/>
                  </a:lnTo>
                  <a:lnTo>
                    <a:pt x="424" y="2231"/>
                  </a:lnTo>
                  <a:lnTo>
                    <a:pt x="406" y="2249"/>
                  </a:lnTo>
                  <a:lnTo>
                    <a:pt x="424" y="2213"/>
                  </a:lnTo>
                  <a:lnTo>
                    <a:pt x="443" y="2194"/>
                  </a:lnTo>
                  <a:lnTo>
                    <a:pt x="424" y="2176"/>
                  </a:lnTo>
                  <a:lnTo>
                    <a:pt x="406" y="2157"/>
                  </a:lnTo>
                  <a:lnTo>
                    <a:pt x="406" y="2139"/>
                  </a:lnTo>
                  <a:lnTo>
                    <a:pt x="424" y="2120"/>
                  </a:lnTo>
                  <a:lnTo>
                    <a:pt x="406" y="2120"/>
                  </a:lnTo>
                  <a:lnTo>
                    <a:pt x="387" y="2102"/>
                  </a:lnTo>
                  <a:lnTo>
                    <a:pt x="406" y="2102"/>
                  </a:lnTo>
                  <a:lnTo>
                    <a:pt x="424" y="2084"/>
                  </a:lnTo>
                  <a:lnTo>
                    <a:pt x="406" y="1991"/>
                  </a:lnTo>
                  <a:lnTo>
                    <a:pt x="397" y="1973"/>
                  </a:lnTo>
                  <a:lnTo>
                    <a:pt x="369" y="1973"/>
                  </a:lnTo>
                  <a:lnTo>
                    <a:pt x="369" y="1954"/>
                  </a:lnTo>
                  <a:lnTo>
                    <a:pt x="387" y="1954"/>
                  </a:lnTo>
                  <a:lnTo>
                    <a:pt x="406" y="1936"/>
                  </a:lnTo>
                  <a:lnTo>
                    <a:pt x="387" y="1936"/>
                  </a:lnTo>
                  <a:lnTo>
                    <a:pt x="387" y="1918"/>
                  </a:lnTo>
                  <a:lnTo>
                    <a:pt x="387" y="1899"/>
                  </a:lnTo>
                  <a:lnTo>
                    <a:pt x="406" y="1881"/>
                  </a:lnTo>
                  <a:lnTo>
                    <a:pt x="387" y="1844"/>
                  </a:lnTo>
                  <a:lnTo>
                    <a:pt x="387" y="1825"/>
                  </a:lnTo>
                  <a:lnTo>
                    <a:pt x="387" y="1807"/>
                  </a:lnTo>
                  <a:lnTo>
                    <a:pt x="406" y="1770"/>
                  </a:lnTo>
                  <a:lnTo>
                    <a:pt x="387" y="1770"/>
                  </a:lnTo>
                  <a:lnTo>
                    <a:pt x="369" y="1789"/>
                  </a:lnTo>
                  <a:lnTo>
                    <a:pt x="369" y="1770"/>
                  </a:lnTo>
                  <a:lnTo>
                    <a:pt x="387" y="1752"/>
                  </a:lnTo>
                  <a:lnTo>
                    <a:pt x="387" y="1733"/>
                  </a:lnTo>
                  <a:lnTo>
                    <a:pt x="406" y="1715"/>
                  </a:lnTo>
                  <a:lnTo>
                    <a:pt x="387" y="1696"/>
                  </a:lnTo>
                  <a:lnTo>
                    <a:pt x="387" y="1660"/>
                  </a:lnTo>
                  <a:lnTo>
                    <a:pt x="387" y="1641"/>
                  </a:lnTo>
                  <a:lnTo>
                    <a:pt x="406" y="1623"/>
                  </a:lnTo>
                  <a:lnTo>
                    <a:pt x="369" y="1604"/>
                  </a:lnTo>
                  <a:lnTo>
                    <a:pt x="387" y="1567"/>
                  </a:lnTo>
                  <a:lnTo>
                    <a:pt x="369" y="1549"/>
                  </a:lnTo>
                  <a:lnTo>
                    <a:pt x="350" y="1531"/>
                  </a:lnTo>
                  <a:lnTo>
                    <a:pt x="369" y="1531"/>
                  </a:lnTo>
                  <a:lnTo>
                    <a:pt x="387" y="1512"/>
                  </a:lnTo>
                  <a:lnTo>
                    <a:pt x="369" y="1494"/>
                  </a:lnTo>
                  <a:lnTo>
                    <a:pt x="350" y="1457"/>
                  </a:lnTo>
                  <a:lnTo>
                    <a:pt x="350" y="1420"/>
                  </a:lnTo>
                  <a:lnTo>
                    <a:pt x="332" y="1401"/>
                  </a:lnTo>
                  <a:lnTo>
                    <a:pt x="369" y="1401"/>
                  </a:lnTo>
                  <a:lnTo>
                    <a:pt x="369" y="1365"/>
                  </a:lnTo>
                  <a:lnTo>
                    <a:pt x="369" y="1346"/>
                  </a:lnTo>
                  <a:lnTo>
                    <a:pt x="369" y="1328"/>
                  </a:lnTo>
                  <a:lnTo>
                    <a:pt x="350" y="1309"/>
                  </a:lnTo>
                  <a:lnTo>
                    <a:pt x="350" y="1272"/>
                  </a:lnTo>
                  <a:lnTo>
                    <a:pt x="369" y="1254"/>
                  </a:lnTo>
                  <a:lnTo>
                    <a:pt x="350" y="1236"/>
                  </a:lnTo>
                  <a:lnTo>
                    <a:pt x="332" y="1217"/>
                  </a:lnTo>
                  <a:lnTo>
                    <a:pt x="332" y="1199"/>
                  </a:lnTo>
                  <a:lnTo>
                    <a:pt x="350" y="1199"/>
                  </a:lnTo>
                  <a:lnTo>
                    <a:pt x="332" y="1162"/>
                  </a:lnTo>
                  <a:lnTo>
                    <a:pt x="332" y="1143"/>
                  </a:lnTo>
                  <a:lnTo>
                    <a:pt x="314" y="1125"/>
                  </a:lnTo>
                  <a:lnTo>
                    <a:pt x="314" y="1107"/>
                  </a:lnTo>
                  <a:lnTo>
                    <a:pt x="332" y="1070"/>
                  </a:lnTo>
                  <a:lnTo>
                    <a:pt x="332" y="1033"/>
                  </a:lnTo>
                  <a:lnTo>
                    <a:pt x="314" y="1014"/>
                  </a:lnTo>
                  <a:lnTo>
                    <a:pt x="277" y="996"/>
                  </a:lnTo>
                  <a:lnTo>
                    <a:pt x="332" y="996"/>
                  </a:lnTo>
                  <a:lnTo>
                    <a:pt x="350" y="978"/>
                  </a:lnTo>
                  <a:lnTo>
                    <a:pt x="295" y="941"/>
                  </a:lnTo>
                  <a:lnTo>
                    <a:pt x="295" y="922"/>
                  </a:lnTo>
                  <a:lnTo>
                    <a:pt x="314" y="885"/>
                  </a:lnTo>
                  <a:lnTo>
                    <a:pt x="295" y="830"/>
                  </a:lnTo>
                  <a:lnTo>
                    <a:pt x="295" y="756"/>
                  </a:lnTo>
                  <a:lnTo>
                    <a:pt x="314" y="719"/>
                  </a:lnTo>
                  <a:lnTo>
                    <a:pt x="295" y="719"/>
                  </a:lnTo>
                  <a:lnTo>
                    <a:pt x="295" y="701"/>
                  </a:lnTo>
                  <a:lnTo>
                    <a:pt x="258" y="701"/>
                  </a:lnTo>
                  <a:lnTo>
                    <a:pt x="277" y="683"/>
                  </a:lnTo>
                  <a:lnTo>
                    <a:pt x="295" y="683"/>
                  </a:lnTo>
                  <a:lnTo>
                    <a:pt x="295" y="664"/>
                  </a:lnTo>
                  <a:lnTo>
                    <a:pt x="277" y="627"/>
                  </a:lnTo>
                  <a:lnTo>
                    <a:pt x="277" y="590"/>
                  </a:lnTo>
                  <a:lnTo>
                    <a:pt x="277" y="572"/>
                  </a:lnTo>
                  <a:lnTo>
                    <a:pt x="277" y="554"/>
                  </a:lnTo>
                  <a:lnTo>
                    <a:pt x="277" y="535"/>
                  </a:lnTo>
                  <a:lnTo>
                    <a:pt x="258" y="535"/>
                  </a:lnTo>
                  <a:lnTo>
                    <a:pt x="277" y="498"/>
                  </a:lnTo>
                  <a:lnTo>
                    <a:pt x="277" y="480"/>
                  </a:lnTo>
                  <a:lnTo>
                    <a:pt x="258" y="480"/>
                  </a:lnTo>
                  <a:lnTo>
                    <a:pt x="258" y="461"/>
                  </a:lnTo>
                  <a:lnTo>
                    <a:pt x="258" y="425"/>
                  </a:lnTo>
                  <a:lnTo>
                    <a:pt x="258" y="351"/>
                  </a:lnTo>
                  <a:lnTo>
                    <a:pt x="258" y="277"/>
                  </a:lnTo>
                  <a:lnTo>
                    <a:pt x="258" y="240"/>
                  </a:lnTo>
                  <a:lnTo>
                    <a:pt x="240" y="240"/>
                  </a:lnTo>
                  <a:lnTo>
                    <a:pt x="221" y="203"/>
                  </a:lnTo>
                  <a:lnTo>
                    <a:pt x="221" y="148"/>
                  </a:lnTo>
                  <a:lnTo>
                    <a:pt x="221" y="111"/>
                  </a:lnTo>
                  <a:lnTo>
                    <a:pt x="203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203" y="3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1494750" y="1031675"/>
              <a:ext cx="12925" cy="160850"/>
            </a:xfrm>
            <a:custGeom>
              <a:avLst/>
              <a:gdLst/>
              <a:ahLst/>
              <a:cxnLst/>
              <a:rect l="l" t="t" r="r" b="b"/>
              <a:pathLst>
                <a:path w="517" h="6434" extrusionOk="0">
                  <a:moveTo>
                    <a:pt x="296" y="37"/>
                  </a:moveTo>
                  <a:lnTo>
                    <a:pt x="277" y="55"/>
                  </a:lnTo>
                  <a:lnTo>
                    <a:pt x="240" y="55"/>
                  </a:lnTo>
                  <a:lnTo>
                    <a:pt x="277" y="37"/>
                  </a:lnTo>
                  <a:close/>
                  <a:moveTo>
                    <a:pt x="314" y="1106"/>
                  </a:moveTo>
                  <a:lnTo>
                    <a:pt x="296" y="1125"/>
                  </a:lnTo>
                  <a:lnTo>
                    <a:pt x="277" y="1125"/>
                  </a:lnTo>
                  <a:lnTo>
                    <a:pt x="296" y="1106"/>
                  </a:lnTo>
                  <a:close/>
                  <a:moveTo>
                    <a:pt x="277" y="1364"/>
                  </a:moveTo>
                  <a:lnTo>
                    <a:pt x="259" y="1383"/>
                  </a:lnTo>
                  <a:lnTo>
                    <a:pt x="240" y="1383"/>
                  </a:lnTo>
                  <a:lnTo>
                    <a:pt x="240" y="1364"/>
                  </a:lnTo>
                  <a:close/>
                  <a:moveTo>
                    <a:pt x="277" y="1659"/>
                  </a:moveTo>
                  <a:lnTo>
                    <a:pt x="296" y="1678"/>
                  </a:lnTo>
                  <a:lnTo>
                    <a:pt x="259" y="1678"/>
                  </a:lnTo>
                  <a:lnTo>
                    <a:pt x="277" y="1659"/>
                  </a:lnTo>
                  <a:close/>
                  <a:moveTo>
                    <a:pt x="388" y="1770"/>
                  </a:moveTo>
                  <a:lnTo>
                    <a:pt x="369" y="1788"/>
                  </a:lnTo>
                  <a:lnTo>
                    <a:pt x="388" y="1788"/>
                  </a:lnTo>
                  <a:lnTo>
                    <a:pt x="388" y="1770"/>
                  </a:lnTo>
                  <a:close/>
                  <a:moveTo>
                    <a:pt x="277" y="1862"/>
                  </a:moveTo>
                  <a:lnTo>
                    <a:pt x="277" y="1880"/>
                  </a:lnTo>
                  <a:lnTo>
                    <a:pt x="259" y="1899"/>
                  </a:lnTo>
                  <a:lnTo>
                    <a:pt x="259" y="1880"/>
                  </a:lnTo>
                  <a:lnTo>
                    <a:pt x="277" y="1862"/>
                  </a:lnTo>
                  <a:close/>
                  <a:moveTo>
                    <a:pt x="296" y="2655"/>
                  </a:moveTo>
                  <a:lnTo>
                    <a:pt x="296" y="2673"/>
                  </a:lnTo>
                  <a:lnTo>
                    <a:pt x="277" y="2673"/>
                  </a:lnTo>
                  <a:lnTo>
                    <a:pt x="296" y="2655"/>
                  </a:lnTo>
                  <a:close/>
                  <a:moveTo>
                    <a:pt x="296" y="2968"/>
                  </a:moveTo>
                  <a:lnTo>
                    <a:pt x="296" y="2986"/>
                  </a:lnTo>
                  <a:lnTo>
                    <a:pt x="277" y="2986"/>
                  </a:lnTo>
                  <a:lnTo>
                    <a:pt x="277" y="2968"/>
                  </a:lnTo>
                  <a:close/>
                  <a:moveTo>
                    <a:pt x="314" y="3503"/>
                  </a:moveTo>
                  <a:lnTo>
                    <a:pt x="314" y="3521"/>
                  </a:lnTo>
                  <a:lnTo>
                    <a:pt x="296" y="3503"/>
                  </a:lnTo>
                  <a:close/>
                  <a:moveTo>
                    <a:pt x="406" y="3595"/>
                  </a:moveTo>
                  <a:lnTo>
                    <a:pt x="388" y="3613"/>
                  </a:lnTo>
                  <a:lnTo>
                    <a:pt x="388" y="3595"/>
                  </a:lnTo>
                  <a:close/>
                  <a:moveTo>
                    <a:pt x="314" y="3724"/>
                  </a:moveTo>
                  <a:lnTo>
                    <a:pt x="296" y="3742"/>
                  </a:lnTo>
                  <a:lnTo>
                    <a:pt x="277" y="3724"/>
                  </a:lnTo>
                  <a:close/>
                  <a:moveTo>
                    <a:pt x="314" y="3908"/>
                  </a:moveTo>
                  <a:lnTo>
                    <a:pt x="296" y="3926"/>
                  </a:lnTo>
                  <a:lnTo>
                    <a:pt x="277" y="3908"/>
                  </a:lnTo>
                  <a:close/>
                  <a:moveTo>
                    <a:pt x="332" y="4443"/>
                  </a:moveTo>
                  <a:lnTo>
                    <a:pt x="369" y="4461"/>
                  </a:lnTo>
                  <a:lnTo>
                    <a:pt x="332" y="4461"/>
                  </a:lnTo>
                  <a:lnTo>
                    <a:pt x="332" y="4443"/>
                  </a:lnTo>
                  <a:close/>
                  <a:moveTo>
                    <a:pt x="314" y="4572"/>
                  </a:moveTo>
                  <a:lnTo>
                    <a:pt x="332" y="4590"/>
                  </a:lnTo>
                  <a:lnTo>
                    <a:pt x="314" y="4590"/>
                  </a:lnTo>
                  <a:lnTo>
                    <a:pt x="314" y="4572"/>
                  </a:lnTo>
                  <a:close/>
                  <a:moveTo>
                    <a:pt x="38" y="4627"/>
                  </a:moveTo>
                  <a:lnTo>
                    <a:pt x="1" y="4645"/>
                  </a:lnTo>
                  <a:lnTo>
                    <a:pt x="38" y="4645"/>
                  </a:lnTo>
                  <a:lnTo>
                    <a:pt x="38" y="4627"/>
                  </a:lnTo>
                  <a:close/>
                  <a:moveTo>
                    <a:pt x="498" y="4627"/>
                  </a:moveTo>
                  <a:lnTo>
                    <a:pt x="498" y="4645"/>
                  </a:lnTo>
                  <a:lnTo>
                    <a:pt x="517" y="4645"/>
                  </a:lnTo>
                  <a:lnTo>
                    <a:pt x="517" y="4627"/>
                  </a:lnTo>
                  <a:close/>
                  <a:moveTo>
                    <a:pt x="332" y="4719"/>
                  </a:moveTo>
                  <a:lnTo>
                    <a:pt x="332" y="4738"/>
                  </a:lnTo>
                  <a:lnTo>
                    <a:pt x="314" y="4738"/>
                  </a:lnTo>
                  <a:lnTo>
                    <a:pt x="314" y="4719"/>
                  </a:lnTo>
                  <a:close/>
                  <a:moveTo>
                    <a:pt x="369" y="4848"/>
                  </a:moveTo>
                  <a:lnTo>
                    <a:pt x="388" y="4867"/>
                  </a:lnTo>
                  <a:lnTo>
                    <a:pt x="369" y="4867"/>
                  </a:lnTo>
                  <a:lnTo>
                    <a:pt x="369" y="4848"/>
                  </a:lnTo>
                  <a:close/>
                  <a:moveTo>
                    <a:pt x="388" y="4922"/>
                  </a:moveTo>
                  <a:lnTo>
                    <a:pt x="351" y="4940"/>
                  </a:lnTo>
                  <a:lnTo>
                    <a:pt x="351" y="4922"/>
                  </a:lnTo>
                  <a:close/>
                  <a:moveTo>
                    <a:pt x="351" y="5125"/>
                  </a:moveTo>
                  <a:lnTo>
                    <a:pt x="351" y="5143"/>
                  </a:lnTo>
                  <a:lnTo>
                    <a:pt x="314" y="5143"/>
                  </a:lnTo>
                  <a:lnTo>
                    <a:pt x="351" y="5125"/>
                  </a:lnTo>
                  <a:close/>
                  <a:moveTo>
                    <a:pt x="425" y="5180"/>
                  </a:moveTo>
                  <a:lnTo>
                    <a:pt x="406" y="5198"/>
                  </a:lnTo>
                  <a:lnTo>
                    <a:pt x="369" y="5217"/>
                  </a:lnTo>
                  <a:lnTo>
                    <a:pt x="369" y="5198"/>
                  </a:lnTo>
                  <a:lnTo>
                    <a:pt x="388" y="5198"/>
                  </a:lnTo>
                  <a:lnTo>
                    <a:pt x="425" y="5180"/>
                  </a:lnTo>
                  <a:close/>
                  <a:moveTo>
                    <a:pt x="314" y="5300"/>
                  </a:moveTo>
                  <a:lnTo>
                    <a:pt x="332" y="5309"/>
                  </a:lnTo>
                  <a:lnTo>
                    <a:pt x="314" y="5309"/>
                  </a:lnTo>
                  <a:lnTo>
                    <a:pt x="314" y="5300"/>
                  </a:lnTo>
                  <a:close/>
                  <a:moveTo>
                    <a:pt x="369" y="5364"/>
                  </a:moveTo>
                  <a:lnTo>
                    <a:pt x="351" y="5383"/>
                  </a:lnTo>
                  <a:lnTo>
                    <a:pt x="314" y="5383"/>
                  </a:lnTo>
                  <a:lnTo>
                    <a:pt x="332" y="5364"/>
                  </a:lnTo>
                  <a:close/>
                  <a:moveTo>
                    <a:pt x="406" y="5401"/>
                  </a:moveTo>
                  <a:lnTo>
                    <a:pt x="388" y="5420"/>
                  </a:lnTo>
                  <a:lnTo>
                    <a:pt x="369" y="5401"/>
                  </a:lnTo>
                  <a:close/>
                  <a:moveTo>
                    <a:pt x="296" y="5696"/>
                  </a:moveTo>
                  <a:lnTo>
                    <a:pt x="277" y="5715"/>
                  </a:lnTo>
                  <a:lnTo>
                    <a:pt x="277" y="5733"/>
                  </a:lnTo>
                  <a:lnTo>
                    <a:pt x="314" y="5733"/>
                  </a:lnTo>
                  <a:lnTo>
                    <a:pt x="314" y="5715"/>
                  </a:lnTo>
                  <a:lnTo>
                    <a:pt x="314" y="5696"/>
                  </a:lnTo>
                  <a:close/>
                  <a:moveTo>
                    <a:pt x="351" y="5751"/>
                  </a:moveTo>
                  <a:lnTo>
                    <a:pt x="332" y="5770"/>
                  </a:lnTo>
                  <a:lnTo>
                    <a:pt x="314" y="5788"/>
                  </a:lnTo>
                  <a:lnTo>
                    <a:pt x="314" y="5770"/>
                  </a:lnTo>
                  <a:lnTo>
                    <a:pt x="332" y="5751"/>
                  </a:lnTo>
                  <a:close/>
                  <a:moveTo>
                    <a:pt x="461" y="6157"/>
                  </a:moveTo>
                  <a:lnTo>
                    <a:pt x="461" y="6175"/>
                  </a:lnTo>
                  <a:lnTo>
                    <a:pt x="480" y="6175"/>
                  </a:lnTo>
                  <a:lnTo>
                    <a:pt x="461" y="6157"/>
                  </a:lnTo>
                  <a:close/>
                  <a:moveTo>
                    <a:pt x="388" y="6175"/>
                  </a:moveTo>
                  <a:lnTo>
                    <a:pt x="406" y="6194"/>
                  </a:lnTo>
                  <a:lnTo>
                    <a:pt x="406" y="6212"/>
                  </a:lnTo>
                  <a:lnTo>
                    <a:pt x="369" y="6212"/>
                  </a:lnTo>
                  <a:lnTo>
                    <a:pt x="351" y="6194"/>
                  </a:lnTo>
                  <a:lnTo>
                    <a:pt x="388" y="6194"/>
                  </a:lnTo>
                  <a:lnTo>
                    <a:pt x="388" y="6175"/>
                  </a:lnTo>
                  <a:close/>
                  <a:moveTo>
                    <a:pt x="388" y="6268"/>
                  </a:moveTo>
                  <a:lnTo>
                    <a:pt x="406" y="6286"/>
                  </a:lnTo>
                  <a:lnTo>
                    <a:pt x="388" y="6304"/>
                  </a:lnTo>
                  <a:lnTo>
                    <a:pt x="369" y="6286"/>
                  </a:lnTo>
                  <a:lnTo>
                    <a:pt x="388" y="6268"/>
                  </a:lnTo>
                  <a:close/>
                  <a:moveTo>
                    <a:pt x="167" y="6304"/>
                  </a:moveTo>
                  <a:lnTo>
                    <a:pt x="167" y="6323"/>
                  </a:lnTo>
                  <a:lnTo>
                    <a:pt x="185" y="6304"/>
                  </a:lnTo>
                  <a:close/>
                  <a:moveTo>
                    <a:pt x="203" y="0"/>
                  </a:moveTo>
                  <a:lnTo>
                    <a:pt x="167" y="19"/>
                  </a:lnTo>
                  <a:lnTo>
                    <a:pt x="148" y="19"/>
                  </a:lnTo>
                  <a:lnTo>
                    <a:pt x="130" y="37"/>
                  </a:lnTo>
                  <a:lnTo>
                    <a:pt x="130" y="55"/>
                  </a:lnTo>
                  <a:lnTo>
                    <a:pt x="111" y="55"/>
                  </a:lnTo>
                  <a:lnTo>
                    <a:pt x="130" y="74"/>
                  </a:lnTo>
                  <a:lnTo>
                    <a:pt x="167" y="74"/>
                  </a:lnTo>
                  <a:lnTo>
                    <a:pt x="185" y="92"/>
                  </a:lnTo>
                  <a:lnTo>
                    <a:pt x="148" y="111"/>
                  </a:lnTo>
                  <a:lnTo>
                    <a:pt x="148" y="129"/>
                  </a:lnTo>
                  <a:lnTo>
                    <a:pt x="185" y="129"/>
                  </a:lnTo>
                  <a:lnTo>
                    <a:pt x="167" y="148"/>
                  </a:lnTo>
                  <a:lnTo>
                    <a:pt x="167" y="166"/>
                  </a:lnTo>
                  <a:lnTo>
                    <a:pt x="185" y="185"/>
                  </a:lnTo>
                  <a:lnTo>
                    <a:pt x="167" y="203"/>
                  </a:lnTo>
                  <a:lnTo>
                    <a:pt x="148" y="221"/>
                  </a:lnTo>
                  <a:lnTo>
                    <a:pt x="167" y="258"/>
                  </a:lnTo>
                  <a:lnTo>
                    <a:pt x="185" y="314"/>
                  </a:lnTo>
                  <a:lnTo>
                    <a:pt x="185" y="387"/>
                  </a:lnTo>
                  <a:lnTo>
                    <a:pt x="203" y="406"/>
                  </a:lnTo>
                  <a:lnTo>
                    <a:pt x="203" y="424"/>
                  </a:lnTo>
                  <a:lnTo>
                    <a:pt x="185" y="443"/>
                  </a:lnTo>
                  <a:lnTo>
                    <a:pt x="185" y="498"/>
                  </a:lnTo>
                  <a:lnTo>
                    <a:pt x="167" y="535"/>
                  </a:lnTo>
                  <a:lnTo>
                    <a:pt x="185" y="553"/>
                  </a:lnTo>
                  <a:lnTo>
                    <a:pt x="185" y="572"/>
                  </a:lnTo>
                  <a:lnTo>
                    <a:pt x="185" y="590"/>
                  </a:lnTo>
                  <a:lnTo>
                    <a:pt x="185" y="608"/>
                  </a:lnTo>
                  <a:lnTo>
                    <a:pt x="203" y="608"/>
                  </a:lnTo>
                  <a:lnTo>
                    <a:pt x="203" y="627"/>
                  </a:lnTo>
                  <a:lnTo>
                    <a:pt x="203" y="664"/>
                  </a:lnTo>
                  <a:lnTo>
                    <a:pt x="203" y="701"/>
                  </a:lnTo>
                  <a:lnTo>
                    <a:pt x="203" y="719"/>
                  </a:lnTo>
                  <a:lnTo>
                    <a:pt x="185" y="738"/>
                  </a:lnTo>
                  <a:lnTo>
                    <a:pt x="203" y="738"/>
                  </a:lnTo>
                  <a:lnTo>
                    <a:pt x="222" y="756"/>
                  </a:lnTo>
                  <a:lnTo>
                    <a:pt x="203" y="774"/>
                  </a:lnTo>
                  <a:lnTo>
                    <a:pt x="203" y="867"/>
                  </a:lnTo>
                  <a:lnTo>
                    <a:pt x="203" y="940"/>
                  </a:lnTo>
                  <a:lnTo>
                    <a:pt x="203" y="996"/>
                  </a:lnTo>
                  <a:lnTo>
                    <a:pt x="222" y="1014"/>
                  </a:lnTo>
                  <a:lnTo>
                    <a:pt x="222" y="1032"/>
                  </a:lnTo>
                  <a:lnTo>
                    <a:pt x="185" y="1051"/>
                  </a:lnTo>
                  <a:lnTo>
                    <a:pt x="222" y="1051"/>
                  </a:lnTo>
                  <a:lnTo>
                    <a:pt x="185" y="1069"/>
                  </a:lnTo>
                  <a:lnTo>
                    <a:pt x="185" y="1088"/>
                  </a:lnTo>
                  <a:lnTo>
                    <a:pt x="203" y="1088"/>
                  </a:lnTo>
                  <a:lnTo>
                    <a:pt x="185" y="1106"/>
                  </a:lnTo>
                  <a:lnTo>
                    <a:pt x="167" y="1106"/>
                  </a:lnTo>
                  <a:lnTo>
                    <a:pt x="185" y="1125"/>
                  </a:lnTo>
                  <a:lnTo>
                    <a:pt x="203" y="1125"/>
                  </a:lnTo>
                  <a:lnTo>
                    <a:pt x="203" y="1143"/>
                  </a:lnTo>
                  <a:lnTo>
                    <a:pt x="240" y="1143"/>
                  </a:lnTo>
                  <a:lnTo>
                    <a:pt x="222" y="1161"/>
                  </a:lnTo>
                  <a:lnTo>
                    <a:pt x="203" y="1161"/>
                  </a:lnTo>
                  <a:lnTo>
                    <a:pt x="240" y="1180"/>
                  </a:lnTo>
                  <a:lnTo>
                    <a:pt x="222" y="1217"/>
                  </a:lnTo>
                  <a:lnTo>
                    <a:pt x="222" y="1235"/>
                  </a:lnTo>
                  <a:lnTo>
                    <a:pt x="222" y="1272"/>
                  </a:lnTo>
                  <a:lnTo>
                    <a:pt x="222" y="1327"/>
                  </a:lnTo>
                  <a:lnTo>
                    <a:pt x="222" y="1401"/>
                  </a:lnTo>
                  <a:lnTo>
                    <a:pt x="203" y="1420"/>
                  </a:lnTo>
                  <a:lnTo>
                    <a:pt x="185" y="1420"/>
                  </a:lnTo>
                  <a:lnTo>
                    <a:pt x="203" y="1456"/>
                  </a:lnTo>
                  <a:lnTo>
                    <a:pt x="203" y="1567"/>
                  </a:lnTo>
                  <a:lnTo>
                    <a:pt x="203" y="1659"/>
                  </a:lnTo>
                  <a:lnTo>
                    <a:pt x="222" y="1659"/>
                  </a:lnTo>
                  <a:lnTo>
                    <a:pt x="240" y="1678"/>
                  </a:lnTo>
                  <a:lnTo>
                    <a:pt x="240" y="1696"/>
                  </a:lnTo>
                  <a:lnTo>
                    <a:pt x="222" y="1714"/>
                  </a:lnTo>
                  <a:lnTo>
                    <a:pt x="222" y="1733"/>
                  </a:lnTo>
                  <a:lnTo>
                    <a:pt x="185" y="1733"/>
                  </a:lnTo>
                  <a:lnTo>
                    <a:pt x="185" y="1751"/>
                  </a:lnTo>
                  <a:lnTo>
                    <a:pt x="222" y="1751"/>
                  </a:lnTo>
                  <a:lnTo>
                    <a:pt x="240" y="1770"/>
                  </a:lnTo>
                  <a:lnTo>
                    <a:pt x="259" y="1788"/>
                  </a:lnTo>
                  <a:lnTo>
                    <a:pt x="240" y="1788"/>
                  </a:lnTo>
                  <a:lnTo>
                    <a:pt x="240" y="1770"/>
                  </a:lnTo>
                  <a:lnTo>
                    <a:pt x="222" y="1788"/>
                  </a:lnTo>
                  <a:lnTo>
                    <a:pt x="222" y="1825"/>
                  </a:lnTo>
                  <a:lnTo>
                    <a:pt x="222" y="1844"/>
                  </a:lnTo>
                  <a:lnTo>
                    <a:pt x="203" y="1844"/>
                  </a:lnTo>
                  <a:lnTo>
                    <a:pt x="222" y="1862"/>
                  </a:lnTo>
                  <a:lnTo>
                    <a:pt x="222" y="1899"/>
                  </a:lnTo>
                  <a:lnTo>
                    <a:pt x="222" y="1973"/>
                  </a:lnTo>
                  <a:lnTo>
                    <a:pt x="203" y="1991"/>
                  </a:lnTo>
                  <a:lnTo>
                    <a:pt x="240" y="1991"/>
                  </a:lnTo>
                  <a:lnTo>
                    <a:pt x="222" y="2009"/>
                  </a:lnTo>
                  <a:lnTo>
                    <a:pt x="222" y="2028"/>
                  </a:lnTo>
                  <a:lnTo>
                    <a:pt x="240" y="2028"/>
                  </a:lnTo>
                  <a:lnTo>
                    <a:pt x="222" y="2046"/>
                  </a:lnTo>
                  <a:lnTo>
                    <a:pt x="222" y="2065"/>
                  </a:lnTo>
                  <a:lnTo>
                    <a:pt x="240" y="2065"/>
                  </a:lnTo>
                  <a:lnTo>
                    <a:pt x="240" y="2083"/>
                  </a:lnTo>
                  <a:lnTo>
                    <a:pt x="240" y="2102"/>
                  </a:lnTo>
                  <a:lnTo>
                    <a:pt x="222" y="2120"/>
                  </a:lnTo>
                  <a:lnTo>
                    <a:pt x="240" y="2138"/>
                  </a:lnTo>
                  <a:lnTo>
                    <a:pt x="240" y="2157"/>
                  </a:lnTo>
                  <a:lnTo>
                    <a:pt x="222" y="2175"/>
                  </a:lnTo>
                  <a:lnTo>
                    <a:pt x="240" y="2175"/>
                  </a:lnTo>
                  <a:lnTo>
                    <a:pt x="240" y="2194"/>
                  </a:lnTo>
                  <a:lnTo>
                    <a:pt x="222" y="2194"/>
                  </a:lnTo>
                  <a:lnTo>
                    <a:pt x="240" y="2212"/>
                  </a:lnTo>
                  <a:lnTo>
                    <a:pt x="259" y="2231"/>
                  </a:lnTo>
                  <a:lnTo>
                    <a:pt x="240" y="2249"/>
                  </a:lnTo>
                  <a:lnTo>
                    <a:pt x="277" y="2249"/>
                  </a:lnTo>
                  <a:lnTo>
                    <a:pt x="259" y="2267"/>
                  </a:lnTo>
                  <a:lnTo>
                    <a:pt x="222" y="2286"/>
                  </a:lnTo>
                  <a:lnTo>
                    <a:pt x="222" y="2323"/>
                  </a:lnTo>
                  <a:lnTo>
                    <a:pt x="222" y="2360"/>
                  </a:lnTo>
                  <a:lnTo>
                    <a:pt x="203" y="2378"/>
                  </a:lnTo>
                  <a:lnTo>
                    <a:pt x="203" y="2397"/>
                  </a:lnTo>
                  <a:lnTo>
                    <a:pt x="240" y="2397"/>
                  </a:lnTo>
                  <a:lnTo>
                    <a:pt x="240" y="2415"/>
                  </a:lnTo>
                  <a:lnTo>
                    <a:pt x="259" y="2433"/>
                  </a:lnTo>
                  <a:lnTo>
                    <a:pt x="240" y="2452"/>
                  </a:lnTo>
                  <a:lnTo>
                    <a:pt x="240" y="2489"/>
                  </a:lnTo>
                  <a:lnTo>
                    <a:pt x="259" y="2489"/>
                  </a:lnTo>
                  <a:lnTo>
                    <a:pt x="259" y="2507"/>
                  </a:lnTo>
                  <a:lnTo>
                    <a:pt x="240" y="2507"/>
                  </a:lnTo>
                  <a:lnTo>
                    <a:pt x="222" y="2526"/>
                  </a:lnTo>
                  <a:lnTo>
                    <a:pt x="240" y="2544"/>
                  </a:lnTo>
                  <a:lnTo>
                    <a:pt x="222" y="2562"/>
                  </a:lnTo>
                  <a:lnTo>
                    <a:pt x="240" y="2562"/>
                  </a:lnTo>
                  <a:lnTo>
                    <a:pt x="222" y="2581"/>
                  </a:lnTo>
                  <a:lnTo>
                    <a:pt x="240" y="2581"/>
                  </a:lnTo>
                  <a:lnTo>
                    <a:pt x="240" y="2599"/>
                  </a:lnTo>
                  <a:lnTo>
                    <a:pt x="259" y="2618"/>
                  </a:lnTo>
                  <a:lnTo>
                    <a:pt x="277" y="2618"/>
                  </a:lnTo>
                  <a:lnTo>
                    <a:pt x="259" y="2636"/>
                  </a:lnTo>
                  <a:lnTo>
                    <a:pt x="240" y="2655"/>
                  </a:lnTo>
                  <a:lnTo>
                    <a:pt x="240" y="2710"/>
                  </a:lnTo>
                  <a:lnTo>
                    <a:pt x="240" y="2802"/>
                  </a:lnTo>
                  <a:lnTo>
                    <a:pt x="259" y="2802"/>
                  </a:lnTo>
                  <a:lnTo>
                    <a:pt x="259" y="2820"/>
                  </a:lnTo>
                  <a:lnTo>
                    <a:pt x="222" y="2820"/>
                  </a:lnTo>
                  <a:lnTo>
                    <a:pt x="259" y="2839"/>
                  </a:lnTo>
                  <a:lnTo>
                    <a:pt x="222" y="2839"/>
                  </a:lnTo>
                  <a:lnTo>
                    <a:pt x="222" y="2857"/>
                  </a:lnTo>
                  <a:lnTo>
                    <a:pt x="240" y="2876"/>
                  </a:lnTo>
                  <a:lnTo>
                    <a:pt x="222" y="2894"/>
                  </a:lnTo>
                  <a:lnTo>
                    <a:pt x="203" y="2913"/>
                  </a:lnTo>
                  <a:lnTo>
                    <a:pt x="222" y="2913"/>
                  </a:lnTo>
                  <a:lnTo>
                    <a:pt x="240" y="2931"/>
                  </a:lnTo>
                  <a:lnTo>
                    <a:pt x="222" y="2950"/>
                  </a:lnTo>
                  <a:lnTo>
                    <a:pt x="240" y="2968"/>
                  </a:lnTo>
                  <a:lnTo>
                    <a:pt x="259" y="2968"/>
                  </a:lnTo>
                  <a:lnTo>
                    <a:pt x="240" y="3005"/>
                  </a:lnTo>
                  <a:lnTo>
                    <a:pt x="259" y="3042"/>
                  </a:lnTo>
                  <a:lnTo>
                    <a:pt x="277" y="3060"/>
                  </a:lnTo>
                  <a:lnTo>
                    <a:pt x="240" y="3060"/>
                  </a:lnTo>
                  <a:lnTo>
                    <a:pt x="240" y="3079"/>
                  </a:lnTo>
                  <a:lnTo>
                    <a:pt x="259" y="3079"/>
                  </a:lnTo>
                  <a:lnTo>
                    <a:pt x="240" y="3097"/>
                  </a:lnTo>
                  <a:lnTo>
                    <a:pt x="240" y="3134"/>
                  </a:lnTo>
                  <a:lnTo>
                    <a:pt x="240" y="3189"/>
                  </a:lnTo>
                  <a:lnTo>
                    <a:pt x="240" y="3208"/>
                  </a:lnTo>
                  <a:lnTo>
                    <a:pt x="259" y="3226"/>
                  </a:lnTo>
                  <a:lnTo>
                    <a:pt x="259" y="3244"/>
                  </a:lnTo>
                  <a:lnTo>
                    <a:pt x="240" y="3263"/>
                  </a:lnTo>
                  <a:lnTo>
                    <a:pt x="259" y="3300"/>
                  </a:lnTo>
                  <a:lnTo>
                    <a:pt x="277" y="3318"/>
                  </a:lnTo>
                  <a:lnTo>
                    <a:pt x="240" y="3318"/>
                  </a:lnTo>
                  <a:lnTo>
                    <a:pt x="259" y="3355"/>
                  </a:lnTo>
                  <a:lnTo>
                    <a:pt x="259" y="3373"/>
                  </a:lnTo>
                  <a:lnTo>
                    <a:pt x="259" y="3392"/>
                  </a:lnTo>
                  <a:lnTo>
                    <a:pt x="277" y="3410"/>
                  </a:lnTo>
                  <a:lnTo>
                    <a:pt x="296" y="3410"/>
                  </a:lnTo>
                  <a:lnTo>
                    <a:pt x="277" y="3429"/>
                  </a:lnTo>
                  <a:lnTo>
                    <a:pt x="259" y="3429"/>
                  </a:lnTo>
                  <a:lnTo>
                    <a:pt x="240" y="3447"/>
                  </a:lnTo>
                  <a:lnTo>
                    <a:pt x="240" y="3484"/>
                  </a:lnTo>
                  <a:lnTo>
                    <a:pt x="222" y="3484"/>
                  </a:lnTo>
                  <a:lnTo>
                    <a:pt x="240" y="3503"/>
                  </a:lnTo>
                  <a:lnTo>
                    <a:pt x="259" y="3503"/>
                  </a:lnTo>
                  <a:lnTo>
                    <a:pt x="259" y="3521"/>
                  </a:lnTo>
                  <a:lnTo>
                    <a:pt x="259" y="3539"/>
                  </a:lnTo>
                  <a:lnTo>
                    <a:pt x="277" y="3539"/>
                  </a:lnTo>
                  <a:lnTo>
                    <a:pt x="259" y="3558"/>
                  </a:lnTo>
                  <a:lnTo>
                    <a:pt x="240" y="3558"/>
                  </a:lnTo>
                  <a:lnTo>
                    <a:pt x="240" y="3576"/>
                  </a:lnTo>
                  <a:lnTo>
                    <a:pt x="259" y="3595"/>
                  </a:lnTo>
                  <a:lnTo>
                    <a:pt x="259" y="3613"/>
                  </a:lnTo>
                  <a:lnTo>
                    <a:pt x="259" y="3632"/>
                  </a:lnTo>
                  <a:lnTo>
                    <a:pt x="259" y="3650"/>
                  </a:lnTo>
                  <a:lnTo>
                    <a:pt x="259" y="3668"/>
                  </a:lnTo>
                  <a:lnTo>
                    <a:pt x="277" y="3687"/>
                  </a:lnTo>
                  <a:lnTo>
                    <a:pt x="296" y="3687"/>
                  </a:lnTo>
                  <a:lnTo>
                    <a:pt x="277" y="3705"/>
                  </a:lnTo>
                  <a:lnTo>
                    <a:pt x="240" y="3742"/>
                  </a:lnTo>
                  <a:lnTo>
                    <a:pt x="259" y="3761"/>
                  </a:lnTo>
                  <a:lnTo>
                    <a:pt x="259" y="3779"/>
                  </a:lnTo>
                  <a:lnTo>
                    <a:pt x="259" y="3797"/>
                  </a:lnTo>
                  <a:lnTo>
                    <a:pt x="240" y="3797"/>
                  </a:lnTo>
                  <a:lnTo>
                    <a:pt x="240" y="3816"/>
                  </a:lnTo>
                  <a:lnTo>
                    <a:pt x="259" y="3816"/>
                  </a:lnTo>
                  <a:lnTo>
                    <a:pt x="259" y="3834"/>
                  </a:lnTo>
                  <a:lnTo>
                    <a:pt x="240" y="3871"/>
                  </a:lnTo>
                  <a:lnTo>
                    <a:pt x="259" y="3890"/>
                  </a:lnTo>
                  <a:lnTo>
                    <a:pt x="240" y="3908"/>
                  </a:lnTo>
                  <a:lnTo>
                    <a:pt x="259" y="3926"/>
                  </a:lnTo>
                  <a:lnTo>
                    <a:pt x="277" y="3945"/>
                  </a:lnTo>
                  <a:lnTo>
                    <a:pt x="296" y="3945"/>
                  </a:lnTo>
                  <a:lnTo>
                    <a:pt x="314" y="3963"/>
                  </a:lnTo>
                  <a:lnTo>
                    <a:pt x="277" y="3963"/>
                  </a:lnTo>
                  <a:lnTo>
                    <a:pt x="277" y="3982"/>
                  </a:lnTo>
                  <a:lnTo>
                    <a:pt x="277" y="4037"/>
                  </a:lnTo>
                  <a:lnTo>
                    <a:pt x="277" y="4111"/>
                  </a:lnTo>
                  <a:lnTo>
                    <a:pt x="296" y="4111"/>
                  </a:lnTo>
                  <a:lnTo>
                    <a:pt x="296" y="4129"/>
                  </a:lnTo>
                  <a:lnTo>
                    <a:pt x="277" y="4129"/>
                  </a:lnTo>
                  <a:lnTo>
                    <a:pt x="296" y="4148"/>
                  </a:lnTo>
                  <a:lnTo>
                    <a:pt x="296" y="4166"/>
                  </a:lnTo>
                  <a:lnTo>
                    <a:pt x="277" y="4166"/>
                  </a:lnTo>
                  <a:lnTo>
                    <a:pt x="277" y="4203"/>
                  </a:lnTo>
                  <a:lnTo>
                    <a:pt x="277" y="4221"/>
                  </a:lnTo>
                  <a:lnTo>
                    <a:pt x="296" y="4221"/>
                  </a:lnTo>
                  <a:lnTo>
                    <a:pt x="296" y="4240"/>
                  </a:lnTo>
                  <a:lnTo>
                    <a:pt x="277" y="4258"/>
                  </a:lnTo>
                  <a:lnTo>
                    <a:pt x="314" y="4277"/>
                  </a:lnTo>
                  <a:lnTo>
                    <a:pt x="277" y="4295"/>
                  </a:lnTo>
                  <a:lnTo>
                    <a:pt x="296" y="4314"/>
                  </a:lnTo>
                  <a:lnTo>
                    <a:pt x="277" y="4332"/>
                  </a:lnTo>
                  <a:lnTo>
                    <a:pt x="259" y="4350"/>
                  </a:lnTo>
                  <a:lnTo>
                    <a:pt x="277" y="4350"/>
                  </a:lnTo>
                  <a:lnTo>
                    <a:pt x="296" y="4369"/>
                  </a:lnTo>
                  <a:lnTo>
                    <a:pt x="277" y="4369"/>
                  </a:lnTo>
                  <a:lnTo>
                    <a:pt x="277" y="4387"/>
                  </a:lnTo>
                  <a:lnTo>
                    <a:pt x="277" y="4406"/>
                  </a:lnTo>
                  <a:lnTo>
                    <a:pt x="277" y="4424"/>
                  </a:lnTo>
                  <a:lnTo>
                    <a:pt x="314" y="4424"/>
                  </a:lnTo>
                  <a:lnTo>
                    <a:pt x="277" y="4443"/>
                  </a:lnTo>
                  <a:lnTo>
                    <a:pt x="314" y="4461"/>
                  </a:lnTo>
                  <a:lnTo>
                    <a:pt x="296" y="4461"/>
                  </a:lnTo>
                  <a:lnTo>
                    <a:pt x="277" y="4479"/>
                  </a:lnTo>
                  <a:lnTo>
                    <a:pt x="314" y="4498"/>
                  </a:lnTo>
                  <a:lnTo>
                    <a:pt x="296" y="4498"/>
                  </a:lnTo>
                  <a:lnTo>
                    <a:pt x="296" y="4516"/>
                  </a:lnTo>
                  <a:lnTo>
                    <a:pt x="296" y="4535"/>
                  </a:lnTo>
                  <a:lnTo>
                    <a:pt x="277" y="4553"/>
                  </a:lnTo>
                  <a:lnTo>
                    <a:pt x="296" y="4590"/>
                  </a:lnTo>
                  <a:lnTo>
                    <a:pt x="314" y="4609"/>
                  </a:lnTo>
                  <a:lnTo>
                    <a:pt x="296" y="4609"/>
                  </a:lnTo>
                  <a:lnTo>
                    <a:pt x="277" y="4627"/>
                  </a:lnTo>
                  <a:lnTo>
                    <a:pt x="332" y="4627"/>
                  </a:lnTo>
                  <a:lnTo>
                    <a:pt x="296" y="4645"/>
                  </a:lnTo>
                  <a:lnTo>
                    <a:pt x="296" y="4664"/>
                  </a:lnTo>
                  <a:lnTo>
                    <a:pt x="277" y="4682"/>
                  </a:lnTo>
                  <a:lnTo>
                    <a:pt x="259" y="4682"/>
                  </a:lnTo>
                  <a:lnTo>
                    <a:pt x="277" y="4701"/>
                  </a:lnTo>
                  <a:lnTo>
                    <a:pt x="259" y="4719"/>
                  </a:lnTo>
                  <a:lnTo>
                    <a:pt x="296" y="4719"/>
                  </a:lnTo>
                  <a:lnTo>
                    <a:pt x="277" y="4738"/>
                  </a:lnTo>
                  <a:lnTo>
                    <a:pt x="296" y="4738"/>
                  </a:lnTo>
                  <a:lnTo>
                    <a:pt x="277" y="4756"/>
                  </a:lnTo>
                  <a:lnTo>
                    <a:pt x="259" y="4793"/>
                  </a:lnTo>
                  <a:lnTo>
                    <a:pt x="277" y="4830"/>
                  </a:lnTo>
                  <a:lnTo>
                    <a:pt x="277" y="4848"/>
                  </a:lnTo>
                  <a:lnTo>
                    <a:pt x="259" y="4867"/>
                  </a:lnTo>
                  <a:lnTo>
                    <a:pt x="259" y="4885"/>
                  </a:lnTo>
                  <a:lnTo>
                    <a:pt x="296" y="4885"/>
                  </a:lnTo>
                  <a:lnTo>
                    <a:pt x="296" y="4903"/>
                  </a:lnTo>
                  <a:lnTo>
                    <a:pt x="259" y="4922"/>
                  </a:lnTo>
                  <a:lnTo>
                    <a:pt x="277" y="4940"/>
                  </a:lnTo>
                  <a:lnTo>
                    <a:pt x="296" y="4940"/>
                  </a:lnTo>
                  <a:lnTo>
                    <a:pt x="277" y="4959"/>
                  </a:lnTo>
                  <a:lnTo>
                    <a:pt x="277" y="4977"/>
                  </a:lnTo>
                  <a:lnTo>
                    <a:pt x="277" y="4996"/>
                  </a:lnTo>
                  <a:lnTo>
                    <a:pt x="296" y="4977"/>
                  </a:lnTo>
                  <a:lnTo>
                    <a:pt x="296" y="4996"/>
                  </a:lnTo>
                  <a:lnTo>
                    <a:pt x="259" y="4996"/>
                  </a:lnTo>
                  <a:lnTo>
                    <a:pt x="259" y="5014"/>
                  </a:lnTo>
                  <a:lnTo>
                    <a:pt x="296" y="5032"/>
                  </a:lnTo>
                  <a:lnTo>
                    <a:pt x="259" y="5051"/>
                  </a:lnTo>
                  <a:lnTo>
                    <a:pt x="259" y="5088"/>
                  </a:lnTo>
                  <a:lnTo>
                    <a:pt x="277" y="5088"/>
                  </a:lnTo>
                  <a:lnTo>
                    <a:pt x="296" y="5069"/>
                  </a:lnTo>
                  <a:lnTo>
                    <a:pt x="277" y="5106"/>
                  </a:lnTo>
                  <a:lnTo>
                    <a:pt x="259" y="5143"/>
                  </a:lnTo>
                  <a:lnTo>
                    <a:pt x="296" y="5162"/>
                  </a:lnTo>
                  <a:lnTo>
                    <a:pt x="314" y="5180"/>
                  </a:lnTo>
                  <a:lnTo>
                    <a:pt x="296" y="5180"/>
                  </a:lnTo>
                  <a:lnTo>
                    <a:pt x="259" y="5198"/>
                  </a:lnTo>
                  <a:lnTo>
                    <a:pt x="277" y="5198"/>
                  </a:lnTo>
                  <a:lnTo>
                    <a:pt x="314" y="5217"/>
                  </a:lnTo>
                  <a:lnTo>
                    <a:pt x="351" y="5217"/>
                  </a:lnTo>
                  <a:lnTo>
                    <a:pt x="296" y="5254"/>
                  </a:lnTo>
                  <a:lnTo>
                    <a:pt x="314" y="5272"/>
                  </a:lnTo>
                  <a:lnTo>
                    <a:pt x="296" y="5272"/>
                  </a:lnTo>
                  <a:lnTo>
                    <a:pt x="277" y="5291"/>
                  </a:lnTo>
                  <a:lnTo>
                    <a:pt x="296" y="5291"/>
                  </a:lnTo>
                  <a:lnTo>
                    <a:pt x="305" y="5295"/>
                  </a:lnTo>
                  <a:lnTo>
                    <a:pt x="277" y="5309"/>
                  </a:lnTo>
                  <a:lnTo>
                    <a:pt x="296" y="5309"/>
                  </a:lnTo>
                  <a:lnTo>
                    <a:pt x="277" y="5327"/>
                  </a:lnTo>
                  <a:lnTo>
                    <a:pt x="296" y="5383"/>
                  </a:lnTo>
                  <a:lnTo>
                    <a:pt x="296" y="5438"/>
                  </a:lnTo>
                  <a:lnTo>
                    <a:pt x="296" y="5456"/>
                  </a:lnTo>
                  <a:lnTo>
                    <a:pt x="314" y="5456"/>
                  </a:lnTo>
                  <a:lnTo>
                    <a:pt x="296" y="5475"/>
                  </a:lnTo>
                  <a:lnTo>
                    <a:pt x="296" y="5493"/>
                  </a:lnTo>
                  <a:lnTo>
                    <a:pt x="296" y="5512"/>
                  </a:lnTo>
                  <a:lnTo>
                    <a:pt x="277" y="5530"/>
                  </a:lnTo>
                  <a:lnTo>
                    <a:pt x="296" y="5530"/>
                  </a:lnTo>
                  <a:lnTo>
                    <a:pt x="314" y="5549"/>
                  </a:lnTo>
                  <a:lnTo>
                    <a:pt x="296" y="5549"/>
                  </a:lnTo>
                  <a:lnTo>
                    <a:pt x="296" y="5585"/>
                  </a:lnTo>
                  <a:lnTo>
                    <a:pt x="296" y="5604"/>
                  </a:lnTo>
                  <a:lnTo>
                    <a:pt x="277" y="5622"/>
                  </a:lnTo>
                  <a:lnTo>
                    <a:pt x="259" y="5622"/>
                  </a:lnTo>
                  <a:lnTo>
                    <a:pt x="277" y="5641"/>
                  </a:lnTo>
                  <a:lnTo>
                    <a:pt x="277" y="5659"/>
                  </a:lnTo>
                  <a:lnTo>
                    <a:pt x="296" y="5678"/>
                  </a:lnTo>
                  <a:lnTo>
                    <a:pt x="314" y="5678"/>
                  </a:lnTo>
                  <a:lnTo>
                    <a:pt x="314" y="5696"/>
                  </a:lnTo>
                  <a:lnTo>
                    <a:pt x="332" y="5715"/>
                  </a:lnTo>
                  <a:lnTo>
                    <a:pt x="332" y="5733"/>
                  </a:lnTo>
                  <a:lnTo>
                    <a:pt x="314" y="5751"/>
                  </a:lnTo>
                  <a:lnTo>
                    <a:pt x="296" y="5751"/>
                  </a:lnTo>
                  <a:lnTo>
                    <a:pt x="277" y="5770"/>
                  </a:lnTo>
                  <a:lnTo>
                    <a:pt x="277" y="5788"/>
                  </a:lnTo>
                  <a:lnTo>
                    <a:pt x="277" y="5807"/>
                  </a:lnTo>
                  <a:lnTo>
                    <a:pt x="277" y="5825"/>
                  </a:lnTo>
                  <a:lnTo>
                    <a:pt x="296" y="5825"/>
                  </a:lnTo>
                  <a:lnTo>
                    <a:pt x="314" y="5844"/>
                  </a:lnTo>
                  <a:lnTo>
                    <a:pt x="296" y="5862"/>
                  </a:lnTo>
                  <a:lnTo>
                    <a:pt x="314" y="5862"/>
                  </a:lnTo>
                  <a:lnTo>
                    <a:pt x="314" y="5880"/>
                  </a:lnTo>
                  <a:lnTo>
                    <a:pt x="314" y="5899"/>
                  </a:lnTo>
                  <a:lnTo>
                    <a:pt x="332" y="5917"/>
                  </a:lnTo>
                  <a:lnTo>
                    <a:pt x="296" y="5936"/>
                  </a:lnTo>
                  <a:lnTo>
                    <a:pt x="296" y="5954"/>
                  </a:lnTo>
                  <a:lnTo>
                    <a:pt x="314" y="5973"/>
                  </a:lnTo>
                  <a:lnTo>
                    <a:pt x="314" y="6009"/>
                  </a:lnTo>
                  <a:lnTo>
                    <a:pt x="314" y="6046"/>
                  </a:lnTo>
                  <a:lnTo>
                    <a:pt x="332" y="6046"/>
                  </a:lnTo>
                  <a:lnTo>
                    <a:pt x="314" y="6065"/>
                  </a:lnTo>
                  <a:lnTo>
                    <a:pt x="332" y="6083"/>
                  </a:lnTo>
                  <a:lnTo>
                    <a:pt x="351" y="6083"/>
                  </a:lnTo>
                  <a:lnTo>
                    <a:pt x="332" y="6102"/>
                  </a:lnTo>
                  <a:lnTo>
                    <a:pt x="296" y="6102"/>
                  </a:lnTo>
                  <a:lnTo>
                    <a:pt x="296" y="6120"/>
                  </a:lnTo>
                  <a:lnTo>
                    <a:pt x="296" y="6138"/>
                  </a:lnTo>
                  <a:lnTo>
                    <a:pt x="351" y="6138"/>
                  </a:lnTo>
                  <a:lnTo>
                    <a:pt x="351" y="6157"/>
                  </a:lnTo>
                  <a:lnTo>
                    <a:pt x="332" y="6175"/>
                  </a:lnTo>
                  <a:lnTo>
                    <a:pt x="277" y="6175"/>
                  </a:lnTo>
                  <a:lnTo>
                    <a:pt x="277" y="6194"/>
                  </a:lnTo>
                  <a:lnTo>
                    <a:pt x="296" y="6212"/>
                  </a:lnTo>
                  <a:lnTo>
                    <a:pt x="296" y="6231"/>
                  </a:lnTo>
                  <a:lnTo>
                    <a:pt x="296" y="6249"/>
                  </a:lnTo>
                  <a:lnTo>
                    <a:pt x="314" y="6268"/>
                  </a:lnTo>
                  <a:lnTo>
                    <a:pt x="332" y="6268"/>
                  </a:lnTo>
                  <a:lnTo>
                    <a:pt x="296" y="6286"/>
                  </a:lnTo>
                  <a:lnTo>
                    <a:pt x="296" y="6304"/>
                  </a:lnTo>
                  <a:lnTo>
                    <a:pt x="332" y="6304"/>
                  </a:lnTo>
                  <a:lnTo>
                    <a:pt x="296" y="6323"/>
                  </a:lnTo>
                  <a:lnTo>
                    <a:pt x="314" y="6341"/>
                  </a:lnTo>
                  <a:lnTo>
                    <a:pt x="296" y="6360"/>
                  </a:lnTo>
                  <a:lnTo>
                    <a:pt x="314" y="6360"/>
                  </a:lnTo>
                  <a:lnTo>
                    <a:pt x="332" y="6378"/>
                  </a:lnTo>
                  <a:lnTo>
                    <a:pt x="369" y="6378"/>
                  </a:lnTo>
                  <a:lnTo>
                    <a:pt x="388" y="6397"/>
                  </a:lnTo>
                  <a:lnTo>
                    <a:pt x="314" y="6397"/>
                  </a:lnTo>
                  <a:lnTo>
                    <a:pt x="351" y="6415"/>
                  </a:lnTo>
                  <a:lnTo>
                    <a:pt x="369" y="6415"/>
                  </a:lnTo>
                  <a:lnTo>
                    <a:pt x="369" y="6433"/>
                  </a:lnTo>
                  <a:lnTo>
                    <a:pt x="388" y="6415"/>
                  </a:lnTo>
                  <a:lnTo>
                    <a:pt x="406" y="6378"/>
                  </a:lnTo>
                  <a:lnTo>
                    <a:pt x="461" y="6378"/>
                  </a:lnTo>
                  <a:lnTo>
                    <a:pt x="461" y="6360"/>
                  </a:lnTo>
                  <a:lnTo>
                    <a:pt x="461" y="6341"/>
                  </a:lnTo>
                  <a:lnTo>
                    <a:pt x="443" y="6341"/>
                  </a:lnTo>
                  <a:lnTo>
                    <a:pt x="443" y="6323"/>
                  </a:lnTo>
                  <a:lnTo>
                    <a:pt x="461" y="6304"/>
                  </a:lnTo>
                  <a:lnTo>
                    <a:pt x="443" y="6286"/>
                  </a:lnTo>
                  <a:lnTo>
                    <a:pt x="480" y="6286"/>
                  </a:lnTo>
                  <a:lnTo>
                    <a:pt x="443" y="6268"/>
                  </a:lnTo>
                  <a:lnTo>
                    <a:pt x="425" y="6249"/>
                  </a:lnTo>
                  <a:lnTo>
                    <a:pt x="461" y="6249"/>
                  </a:lnTo>
                  <a:lnTo>
                    <a:pt x="443" y="6231"/>
                  </a:lnTo>
                  <a:lnTo>
                    <a:pt x="461" y="6231"/>
                  </a:lnTo>
                  <a:lnTo>
                    <a:pt x="480" y="6212"/>
                  </a:lnTo>
                  <a:lnTo>
                    <a:pt x="443" y="6212"/>
                  </a:lnTo>
                  <a:lnTo>
                    <a:pt x="443" y="6194"/>
                  </a:lnTo>
                  <a:lnTo>
                    <a:pt x="480" y="6194"/>
                  </a:lnTo>
                  <a:lnTo>
                    <a:pt x="443" y="6175"/>
                  </a:lnTo>
                  <a:lnTo>
                    <a:pt x="406" y="6157"/>
                  </a:lnTo>
                  <a:lnTo>
                    <a:pt x="406" y="6138"/>
                  </a:lnTo>
                  <a:lnTo>
                    <a:pt x="425" y="6138"/>
                  </a:lnTo>
                  <a:lnTo>
                    <a:pt x="461" y="6120"/>
                  </a:lnTo>
                  <a:lnTo>
                    <a:pt x="461" y="6102"/>
                  </a:lnTo>
                  <a:lnTo>
                    <a:pt x="461" y="6083"/>
                  </a:lnTo>
                  <a:lnTo>
                    <a:pt x="443" y="6065"/>
                  </a:lnTo>
                  <a:lnTo>
                    <a:pt x="461" y="6065"/>
                  </a:lnTo>
                  <a:lnTo>
                    <a:pt x="480" y="6046"/>
                  </a:lnTo>
                  <a:lnTo>
                    <a:pt x="443" y="6009"/>
                  </a:lnTo>
                  <a:lnTo>
                    <a:pt x="425" y="6009"/>
                  </a:lnTo>
                  <a:lnTo>
                    <a:pt x="443" y="5991"/>
                  </a:lnTo>
                  <a:lnTo>
                    <a:pt x="480" y="5973"/>
                  </a:lnTo>
                  <a:lnTo>
                    <a:pt x="461" y="5973"/>
                  </a:lnTo>
                  <a:lnTo>
                    <a:pt x="443" y="5954"/>
                  </a:lnTo>
                  <a:lnTo>
                    <a:pt x="461" y="5954"/>
                  </a:lnTo>
                  <a:lnTo>
                    <a:pt x="443" y="5936"/>
                  </a:lnTo>
                  <a:lnTo>
                    <a:pt x="369" y="5936"/>
                  </a:lnTo>
                  <a:lnTo>
                    <a:pt x="388" y="5917"/>
                  </a:lnTo>
                  <a:lnTo>
                    <a:pt x="406" y="5917"/>
                  </a:lnTo>
                  <a:lnTo>
                    <a:pt x="425" y="5880"/>
                  </a:lnTo>
                  <a:lnTo>
                    <a:pt x="425" y="5917"/>
                  </a:lnTo>
                  <a:lnTo>
                    <a:pt x="443" y="5936"/>
                  </a:lnTo>
                  <a:lnTo>
                    <a:pt x="480" y="5936"/>
                  </a:lnTo>
                  <a:lnTo>
                    <a:pt x="461" y="5917"/>
                  </a:lnTo>
                  <a:lnTo>
                    <a:pt x="461" y="5899"/>
                  </a:lnTo>
                  <a:lnTo>
                    <a:pt x="480" y="5899"/>
                  </a:lnTo>
                  <a:lnTo>
                    <a:pt x="461" y="5880"/>
                  </a:lnTo>
                  <a:lnTo>
                    <a:pt x="461" y="5862"/>
                  </a:lnTo>
                  <a:lnTo>
                    <a:pt x="480" y="5862"/>
                  </a:lnTo>
                  <a:lnTo>
                    <a:pt x="480" y="5844"/>
                  </a:lnTo>
                  <a:lnTo>
                    <a:pt x="461" y="5825"/>
                  </a:lnTo>
                  <a:lnTo>
                    <a:pt x="461" y="5788"/>
                  </a:lnTo>
                  <a:lnTo>
                    <a:pt x="443" y="5751"/>
                  </a:lnTo>
                  <a:lnTo>
                    <a:pt x="406" y="5733"/>
                  </a:lnTo>
                  <a:lnTo>
                    <a:pt x="388" y="5715"/>
                  </a:lnTo>
                  <a:lnTo>
                    <a:pt x="461" y="5715"/>
                  </a:lnTo>
                  <a:lnTo>
                    <a:pt x="461" y="5696"/>
                  </a:lnTo>
                  <a:lnTo>
                    <a:pt x="461" y="5659"/>
                  </a:lnTo>
                  <a:lnTo>
                    <a:pt x="425" y="5659"/>
                  </a:lnTo>
                  <a:lnTo>
                    <a:pt x="461" y="5641"/>
                  </a:lnTo>
                  <a:lnTo>
                    <a:pt x="461" y="5604"/>
                  </a:lnTo>
                  <a:lnTo>
                    <a:pt x="443" y="5622"/>
                  </a:lnTo>
                  <a:lnTo>
                    <a:pt x="388" y="5622"/>
                  </a:lnTo>
                  <a:lnTo>
                    <a:pt x="388" y="5604"/>
                  </a:lnTo>
                  <a:lnTo>
                    <a:pt x="443" y="5604"/>
                  </a:lnTo>
                  <a:lnTo>
                    <a:pt x="461" y="5585"/>
                  </a:lnTo>
                  <a:lnTo>
                    <a:pt x="480" y="5567"/>
                  </a:lnTo>
                  <a:lnTo>
                    <a:pt x="443" y="5567"/>
                  </a:lnTo>
                  <a:lnTo>
                    <a:pt x="443" y="5585"/>
                  </a:lnTo>
                  <a:lnTo>
                    <a:pt x="425" y="5585"/>
                  </a:lnTo>
                  <a:lnTo>
                    <a:pt x="443" y="5567"/>
                  </a:lnTo>
                  <a:lnTo>
                    <a:pt x="480" y="5549"/>
                  </a:lnTo>
                  <a:lnTo>
                    <a:pt x="443" y="5549"/>
                  </a:lnTo>
                  <a:lnTo>
                    <a:pt x="443" y="5530"/>
                  </a:lnTo>
                  <a:lnTo>
                    <a:pt x="461" y="5530"/>
                  </a:lnTo>
                  <a:lnTo>
                    <a:pt x="461" y="5493"/>
                  </a:lnTo>
                  <a:lnTo>
                    <a:pt x="461" y="5456"/>
                  </a:lnTo>
                  <a:lnTo>
                    <a:pt x="443" y="5456"/>
                  </a:lnTo>
                  <a:lnTo>
                    <a:pt x="461" y="5438"/>
                  </a:lnTo>
                  <a:lnTo>
                    <a:pt x="480" y="5438"/>
                  </a:lnTo>
                  <a:lnTo>
                    <a:pt x="461" y="5420"/>
                  </a:lnTo>
                  <a:lnTo>
                    <a:pt x="461" y="5401"/>
                  </a:lnTo>
                  <a:lnTo>
                    <a:pt x="461" y="5364"/>
                  </a:lnTo>
                  <a:lnTo>
                    <a:pt x="461" y="5327"/>
                  </a:lnTo>
                  <a:lnTo>
                    <a:pt x="461" y="5309"/>
                  </a:lnTo>
                  <a:lnTo>
                    <a:pt x="461" y="5291"/>
                  </a:lnTo>
                  <a:lnTo>
                    <a:pt x="461" y="5254"/>
                  </a:lnTo>
                  <a:lnTo>
                    <a:pt x="461" y="5217"/>
                  </a:lnTo>
                  <a:lnTo>
                    <a:pt x="443" y="5198"/>
                  </a:lnTo>
                  <a:lnTo>
                    <a:pt x="461" y="5180"/>
                  </a:lnTo>
                  <a:lnTo>
                    <a:pt x="461" y="5162"/>
                  </a:lnTo>
                  <a:lnTo>
                    <a:pt x="461" y="5143"/>
                  </a:lnTo>
                  <a:lnTo>
                    <a:pt x="443" y="5125"/>
                  </a:lnTo>
                  <a:lnTo>
                    <a:pt x="443" y="5106"/>
                  </a:lnTo>
                  <a:lnTo>
                    <a:pt x="443" y="5088"/>
                  </a:lnTo>
                  <a:lnTo>
                    <a:pt x="425" y="5069"/>
                  </a:lnTo>
                  <a:lnTo>
                    <a:pt x="425" y="5051"/>
                  </a:lnTo>
                  <a:lnTo>
                    <a:pt x="406" y="5051"/>
                  </a:lnTo>
                  <a:lnTo>
                    <a:pt x="406" y="5069"/>
                  </a:lnTo>
                  <a:lnTo>
                    <a:pt x="388" y="5069"/>
                  </a:lnTo>
                  <a:lnTo>
                    <a:pt x="369" y="5051"/>
                  </a:lnTo>
                  <a:lnTo>
                    <a:pt x="351" y="5051"/>
                  </a:lnTo>
                  <a:lnTo>
                    <a:pt x="369" y="5032"/>
                  </a:lnTo>
                  <a:lnTo>
                    <a:pt x="425" y="5032"/>
                  </a:lnTo>
                  <a:lnTo>
                    <a:pt x="443" y="5014"/>
                  </a:lnTo>
                  <a:lnTo>
                    <a:pt x="443" y="4996"/>
                  </a:lnTo>
                  <a:lnTo>
                    <a:pt x="461" y="4996"/>
                  </a:lnTo>
                  <a:lnTo>
                    <a:pt x="443" y="4959"/>
                  </a:lnTo>
                  <a:lnTo>
                    <a:pt x="425" y="4922"/>
                  </a:lnTo>
                  <a:lnTo>
                    <a:pt x="443" y="4922"/>
                  </a:lnTo>
                  <a:lnTo>
                    <a:pt x="443" y="4903"/>
                  </a:lnTo>
                  <a:lnTo>
                    <a:pt x="425" y="4885"/>
                  </a:lnTo>
                  <a:lnTo>
                    <a:pt x="425" y="4867"/>
                  </a:lnTo>
                  <a:lnTo>
                    <a:pt x="425" y="4848"/>
                  </a:lnTo>
                  <a:lnTo>
                    <a:pt x="443" y="4848"/>
                  </a:lnTo>
                  <a:lnTo>
                    <a:pt x="388" y="4830"/>
                  </a:lnTo>
                  <a:lnTo>
                    <a:pt x="443" y="4830"/>
                  </a:lnTo>
                  <a:lnTo>
                    <a:pt x="443" y="4811"/>
                  </a:lnTo>
                  <a:lnTo>
                    <a:pt x="425" y="4811"/>
                  </a:lnTo>
                  <a:lnTo>
                    <a:pt x="425" y="4793"/>
                  </a:lnTo>
                  <a:lnTo>
                    <a:pt x="406" y="4793"/>
                  </a:lnTo>
                  <a:lnTo>
                    <a:pt x="388" y="4774"/>
                  </a:lnTo>
                  <a:lnTo>
                    <a:pt x="406" y="4756"/>
                  </a:lnTo>
                  <a:lnTo>
                    <a:pt x="425" y="4738"/>
                  </a:lnTo>
                  <a:lnTo>
                    <a:pt x="443" y="4738"/>
                  </a:lnTo>
                  <a:lnTo>
                    <a:pt x="443" y="4719"/>
                  </a:lnTo>
                  <a:lnTo>
                    <a:pt x="461" y="4701"/>
                  </a:lnTo>
                  <a:lnTo>
                    <a:pt x="461" y="4682"/>
                  </a:lnTo>
                  <a:lnTo>
                    <a:pt x="443" y="4682"/>
                  </a:lnTo>
                  <a:lnTo>
                    <a:pt x="443" y="4664"/>
                  </a:lnTo>
                  <a:lnTo>
                    <a:pt x="425" y="4645"/>
                  </a:lnTo>
                  <a:lnTo>
                    <a:pt x="461" y="4627"/>
                  </a:lnTo>
                  <a:lnTo>
                    <a:pt x="425" y="4609"/>
                  </a:lnTo>
                  <a:lnTo>
                    <a:pt x="425" y="4627"/>
                  </a:lnTo>
                  <a:lnTo>
                    <a:pt x="406" y="4627"/>
                  </a:lnTo>
                  <a:lnTo>
                    <a:pt x="388" y="4609"/>
                  </a:lnTo>
                  <a:lnTo>
                    <a:pt x="443" y="4590"/>
                  </a:lnTo>
                  <a:lnTo>
                    <a:pt x="461" y="4553"/>
                  </a:lnTo>
                  <a:lnTo>
                    <a:pt x="461" y="4535"/>
                  </a:lnTo>
                  <a:lnTo>
                    <a:pt x="425" y="4535"/>
                  </a:lnTo>
                  <a:lnTo>
                    <a:pt x="425" y="4516"/>
                  </a:lnTo>
                  <a:lnTo>
                    <a:pt x="480" y="4516"/>
                  </a:lnTo>
                  <a:lnTo>
                    <a:pt x="480" y="4498"/>
                  </a:lnTo>
                  <a:lnTo>
                    <a:pt x="443" y="4498"/>
                  </a:lnTo>
                  <a:lnTo>
                    <a:pt x="443" y="4479"/>
                  </a:lnTo>
                  <a:lnTo>
                    <a:pt x="443" y="4461"/>
                  </a:lnTo>
                  <a:lnTo>
                    <a:pt x="406" y="4479"/>
                  </a:lnTo>
                  <a:lnTo>
                    <a:pt x="406" y="4461"/>
                  </a:lnTo>
                  <a:lnTo>
                    <a:pt x="425" y="4461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43" y="4424"/>
                  </a:lnTo>
                  <a:lnTo>
                    <a:pt x="461" y="4424"/>
                  </a:lnTo>
                  <a:lnTo>
                    <a:pt x="480" y="4406"/>
                  </a:lnTo>
                  <a:lnTo>
                    <a:pt x="425" y="4406"/>
                  </a:lnTo>
                  <a:lnTo>
                    <a:pt x="443" y="4387"/>
                  </a:lnTo>
                  <a:lnTo>
                    <a:pt x="461" y="4387"/>
                  </a:lnTo>
                  <a:lnTo>
                    <a:pt x="443" y="4369"/>
                  </a:lnTo>
                  <a:lnTo>
                    <a:pt x="461" y="4350"/>
                  </a:lnTo>
                  <a:lnTo>
                    <a:pt x="443" y="4332"/>
                  </a:lnTo>
                  <a:lnTo>
                    <a:pt x="425" y="4314"/>
                  </a:lnTo>
                  <a:lnTo>
                    <a:pt x="443" y="4295"/>
                  </a:lnTo>
                  <a:lnTo>
                    <a:pt x="443" y="4277"/>
                  </a:lnTo>
                  <a:lnTo>
                    <a:pt x="443" y="4258"/>
                  </a:lnTo>
                  <a:lnTo>
                    <a:pt x="443" y="4221"/>
                  </a:lnTo>
                  <a:lnTo>
                    <a:pt x="443" y="4203"/>
                  </a:lnTo>
                  <a:lnTo>
                    <a:pt x="461" y="4185"/>
                  </a:lnTo>
                  <a:lnTo>
                    <a:pt x="461" y="4166"/>
                  </a:lnTo>
                  <a:lnTo>
                    <a:pt x="443" y="4166"/>
                  </a:lnTo>
                  <a:lnTo>
                    <a:pt x="443" y="4148"/>
                  </a:lnTo>
                  <a:lnTo>
                    <a:pt x="425" y="4111"/>
                  </a:lnTo>
                  <a:lnTo>
                    <a:pt x="406" y="4092"/>
                  </a:lnTo>
                  <a:lnTo>
                    <a:pt x="443" y="4092"/>
                  </a:lnTo>
                  <a:lnTo>
                    <a:pt x="443" y="4074"/>
                  </a:lnTo>
                  <a:lnTo>
                    <a:pt x="443" y="4000"/>
                  </a:lnTo>
                  <a:lnTo>
                    <a:pt x="425" y="3890"/>
                  </a:lnTo>
                  <a:lnTo>
                    <a:pt x="443" y="3890"/>
                  </a:lnTo>
                  <a:lnTo>
                    <a:pt x="443" y="3871"/>
                  </a:lnTo>
                  <a:lnTo>
                    <a:pt x="425" y="3871"/>
                  </a:lnTo>
                  <a:lnTo>
                    <a:pt x="425" y="3853"/>
                  </a:lnTo>
                  <a:lnTo>
                    <a:pt x="406" y="3853"/>
                  </a:lnTo>
                  <a:lnTo>
                    <a:pt x="406" y="3834"/>
                  </a:lnTo>
                  <a:lnTo>
                    <a:pt x="406" y="3816"/>
                  </a:lnTo>
                  <a:lnTo>
                    <a:pt x="425" y="3816"/>
                  </a:lnTo>
                  <a:lnTo>
                    <a:pt x="443" y="3797"/>
                  </a:lnTo>
                  <a:lnTo>
                    <a:pt x="425" y="3797"/>
                  </a:lnTo>
                  <a:lnTo>
                    <a:pt x="388" y="3779"/>
                  </a:lnTo>
                  <a:lnTo>
                    <a:pt x="425" y="3761"/>
                  </a:lnTo>
                  <a:lnTo>
                    <a:pt x="406" y="3761"/>
                  </a:lnTo>
                  <a:lnTo>
                    <a:pt x="388" y="3742"/>
                  </a:lnTo>
                  <a:lnTo>
                    <a:pt x="406" y="3742"/>
                  </a:lnTo>
                  <a:lnTo>
                    <a:pt x="443" y="3724"/>
                  </a:lnTo>
                  <a:lnTo>
                    <a:pt x="406" y="3705"/>
                  </a:lnTo>
                  <a:lnTo>
                    <a:pt x="388" y="3705"/>
                  </a:lnTo>
                  <a:lnTo>
                    <a:pt x="406" y="3687"/>
                  </a:lnTo>
                  <a:lnTo>
                    <a:pt x="425" y="3668"/>
                  </a:lnTo>
                  <a:lnTo>
                    <a:pt x="406" y="3650"/>
                  </a:lnTo>
                  <a:lnTo>
                    <a:pt x="406" y="3632"/>
                  </a:lnTo>
                  <a:lnTo>
                    <a:pt x="425" y="3595"/>
                  </a:lnTo>
                  <a:lnTo>
                    <a:pt x="425" y="3576"/>
                  </a:lnTo>
                  <a:lnTo>
                    <a:pt x="406" y="3576"/>
                  </a:lnTo>
                  <a:lnTo>
                    <a:pt x="406" y="3539"/>
                  </a:lnTo>
                  <a:lnTo>
                    <a:pt x="406" y="3521"/>
                  </a:lnTo>
                  <a:lnTo>
                    <a:pt x="406" y="3392"/>
                  </a:lnTo>
                  <a:lnTo>
                    <a:pt x="406" y="3263"/>
                  </a:lnTo>
                  <a:lnTo>
                    <a:pt x="406" y="3244"/>
                  </a:lnTo>
                  <a:lnTo>
                    <a:pt x="406" y="3226"/>
                  </a:lnTo>
                  <a:lnTo>
                    <a:pt x="388" y="3226"/>
                  </a:lnTo>
                  <a:lnTo>
                    <a:pt x="406" y="3208"/>
                  </a:lnTo>
                  <a:lnTo>
                    <a:pt x="406" y="3189"/>
                  </a:lnTo>
                  <a:lnTo>
                    <a:pt x="406" y="3171"/>
                  </a:lnTo>
                  <a:lnTo>
                    <a:pt x="425" y="3134"/>
                  </a:lnTo>
                  <a:lnTo>
                    <a:pt x="406" y="3115"/>
                  </a:lnTo>
                  <a:lnTo>
                    <a:pt x="406" y="3097"/>
                  </a:lnTo>
                  <a:lnTo>
                    <a:pt x="425" y="3023"/>
                  </a:lnTo>
                  <a:lnTo>
                    <a:pt x="425" y="3005"/>
                  </a:lnTo>
                  <a:lnTo>
                    <a:pt x="443" y="2986"/>
                  </a:lnTo>
                  <a:lnTo>
                    <a:pt x="406" y="2986"/>
                  </a:lnTo>
                  <a:lnTo>
                    <a:pt x="388" y="2968"/>
                  </a:lnTo>
                  <a:lnTo>
                    <a:pt x="406" y="2950"/>
                  </a:lnTo>
                  <a:lnTo>
                    <a:pt x="369" y="2931"/>
                  </a:lnTo>
                  <a:lnTo>
                    <a:pt x="406" y="2931"/>
                  </a:lnTo>
                  <a:lnTo>
                    <a:pt x="406" y="2913"/>
                  </a:lnTo>
                  <a:lnTo>
                    <a:pt x="388" y="2876"/>
                  </a:lnTo>
                  <a:lnTo>
                    <a:pt x="388" y="2857"/>
                  </a:lnTo>
                  <a:lnTo>
                    <a:pt x="406" y="2839"/>
                  </a:lnTo>
                  <a:lnTo>
                    <a:pt x="406" y="2820"/>
                  </a:lnTo>
                  <a:lnTo>
                    <a:pt x="388" y="2820"/>
                  </a:lnTo>
                  <a:lnTo>
                    <a:pt x="406" y="2802"/>
                  </a:lnTo>
                  <a:lnTo>
                    <a:pt x="388" y="2802"/>
                  </a:lnTo>
                  <a:lnTo>
                    <a:pt x="406" y="2784"/>
                  </a:lnTo>
                  <a:lnTo>
                    <a:pt x="425" y="2784"/>
                  </a:lnTo>
                  <a:lnTo>
                    <a:pt x="388" y="2765"/>
                  </a:lnTo>
                  <a:lnTo>
                    <a:pt x="369" y="2747"/>
                  </a:lnTo>
                  <a:lnTo>
                    <a:pt x="406" y="2747"/>
                  </a:lnTo>
                  <a:lnTo>
                    <a:pt x="406" y="2728"/>
                  </a:lnTo>
                  <a:lnTo>
                    <a:pt x="388" y="2673"/>
                  </a:lnTo>
                  <a:lnTo>
                    <a:pt x="388" y="2655"/>
                  </a:lnTo>
                  <a:lnTo>
                    <a:pt x="406" y="2673"/>
                  </a:lnTo>
                  <a:lnTo>
                    <a:pt x="406" y="2655"/>
                  </a:lnTo>
                  <a:lnTo>
                    <a:pt x="388" y="2618"/>
                  </a:lnTo>
                  <a:lnTo>
                    <a:pt x="406" y="2599"/>
                  </a:lnTo>
                  <a:lnTo>
                    <a:pt x="406" y="2581"/>
                  </a:lnTo>
                  <a:lnTo>
                    <a:pt x="406" y="2562"/>
                  </a:lnTo>
                  <a:lnTo>
                    <a:pt x="406" y="2544"/>
                  </a:lnTo>
                  <a:lnTo>
                    <a:pt x="406" y="2526"/>
                  </a:lnTo>
                  <a:lnTo>
                    <a:pt x="406" y="2507"/>
                  </a:lnTo>
                  <a:lnTo>
                    <a:pt x="406" y="2489"/>
                  </a:lnTo>
                  <a:lnTo>
                    <a:pt x="406" y="2470"/>
                  </a:lnTo>
                  <a:lnTo>
                    <a:pt x="388" y="2452"/>
                  </a:lnTo>
                  <a:lnTo>
                    <a:pt x="406" y="2452"/>
                  </a:lnTo>
                  <a:lnTo>
                    <a:pt x="388" y="2433"/>
                  </a:lnTo>
                  <a:lnTo>
                    <a:pt x="369" y="2433"/>
                  </a:lnTo>
                  <a:lnTo>
                    <a:pt x="369" y="2415"/>
                  </a:lnTo>
                  <a:lnTo>
                    <a:pt x="406" y="2415"/>
                  </a:lnTo>
                  <a:lnTo>
                    <a:pt x="388" y="2397"/>
                  </a:lnTo>
                  <a:lnTo>
                    <a:pt x="369" y="2397"/>
                  </a:lnTo>
                  <a:lnTo>
                    <a:pt x="369" y="2378"/>
                  </a:lnTo>
                  <a:lnTo>
                    <a:pt x="369" y="2360"/>
                  </a:lnTo>
                  <a:lnTo>
                    <a:pt x="388" y="2341"/>
                  </a:lnTo>
                  <a:lnTo>
                    <a:pt x="351" y="2323"/>
                  </a:lnTo>
                  <a:lnTo>
                    <a:pt x="351" y="2304"/>
                  </a:lnTo>
                  <a:lnTo>
                    <a:pt x="369" y="2286"/>
                  </a:lnTo>
                  <a:lnTo>
                    <a:pt x="388" y="2267"/>
                  </a:lnTo>
                  <a:lnTo>
                    <a:pt x="369" y="2267"/>
                  </a:lnTo>
                  <a:lnTo>
                    <a:pt x="369" y="2249"/>
                  </a:lnTo>
                  <a:lnTo>
                    <a:pt x="351" y="2249"/>
                  </a:lnTo>
                  <a:lnTo>
                    <a:pt x="369" y="2231"/>
                  </a:lnTo>
                  <a:lnTo>
                    <a:pt x="406" y="2212"/>
                  </a:lnTo>
                  <a:lnTo>
                    <a:pt x="406" y="2194"/>
                  </a:lnTo>
                  <a:lnTo>
                    <a:pt x="369" y="2194"/>
                  </a:lnTo>
                  <a:lnTo>
                    <a:pt x="388" y="2175"/>
                  </a:lnTo>
                  <a:lnTo>
                    <a:pt x="406" y="2157"/>
                  </a:lnTo>
                  <a:lnTo>
                    <a:pt x="388" y="2157"/>
                  </a:lnTo>
                  <a:lnTo>
                    <a:pt x="388" y="2138"/>
                  </a:lnTo>
                  <a:lnTo>
                    <a:pt x="369" y="2120"/>
                  </a:lnTo>
                  <a:lnTo>
                    <a:pt x="369" y="2102"/>
                  </a:lnTo>
                  <a:lnTo>
                    <a:pt x="388" y="2083"/>
                  </a:lnTo>
                  <a:lnTo>
                    <a:pt x="369" y="2083"/>
                  </a:lnTo>
                  <a:lnTo>
                    <a:pt x="351" y="2065"/>
                  </a:lnTo>
                  <a:lnTo>
                    <a:pt x="388" y="2065"/>
                  </a:lnTo>
                  <a:lnTo>
                    <a:pt x="388" y="1954"/>
                  </a:lnTo>
                  <a:lnTo>
                    <a:pt x="369" y="1917"/>
                  </a:lnTo>
                  <a:lnTo>
                    <a:pt x="388" y="1899"/>
                  </a:lnTo>
                  <a:lnTo>
                    <a:pt x="369" y="1899"/>
                  </a:lnTo>
                  <a:lnTo>
                    <a:pt x="351" y="1880"/>
                  </a:lnTo>
                  <a:lnTo>
                    <a:pt x="369" y="1880"/>
                  </a:lnTo>
                  <a:lnTo>
                    <a:pt x="388" y="1862"/>
                  </a:lnTo>
                  <a:lnTo>
                    <a:pt x="369" y="1862"/>
                  </a:lnTo>
                  <a:lnTo>
                    <a:pt x="388" y="1844"/>
                  </a:lnTo>
                  <a:lnTo>
                    <a:pt x="369" y="1825"/>
                  </a:lnTo>
                  <a:lnTo>
                    <a:pt x="369" y="1807"/>
                  </a:lnTo>
                  <a:lnTo>
                    <a:pt x="369" y="1788"/>
                  </a:lnTo>
                  <a:lnTo>
                    <a:pt x="351" y="1788"/>
                  </a:lnTo>
                  <a:lnTo>
                    <a:pt x="369" y="1770"/>
                  </a:lnTo>
                  <a:lnTo>
                    <a:pt x="388" y="1751"/>
                  </a:lnTo>
                  <a:lnTo>
                    <a:pt x="388" y="1733"/>
                  </a:lnTo>
                  <a:lnTo>
                    <a:pt x="369" y="1751"/>
                  </a:lnTo>
                  <a:lnTo>
                    <a:pt x="351" y="1751"/>
                  </a:lnTo>
                  <a:lnTo>
                    <a:pt x="369" y="1733"/>
                  </a:lnTo>
                  <a:lnTo>
                    <a:pt x="369" y="1714"/>
                  </a:lnTo>
                  <a:lnTo>
                    <a:pt x="369" y="1696"/>
                  </a:lnTo>
                  <a:lnTo>
                    <a:pt x="388" y="1696"/>
                  </a:lnTo>
                  <a:lnTo>
                    <a:pt x="388" y="1678"/>
                  </a:lnTo>
                  <a:lnTo>
                    <a:pt x="369" y="1659"/>
                  </a:lnTo>
                  <a:lnTo>
                    <a:pt x="388" y="1641"/>
                  </a:lnTo>
                  <a:lnTo>
                    <a:pt x="388" y="1622"/>
                  </a:lnTo>
                  <a:lnTo>
                    <a:pt x="369" y="1622"/>
                  </a:lnTo>
                  <a:lnTo>
                    <a:pt x="388" y="1604"/>
                  </a:lnTo>
                  <a:lnTo>
                    <a:pt x="369" y="1585"/>
                  </a:lnTo>
                  <a:lnTo>
                    <a:pt x="369" y="1567"/>
                  </a:lnTo>
                  <a:lnTo>
                    <a:pt x="388" y="1549"/>
                  </a:lnTo>
                  <a:lnTo>
                    <a:pt x="369" y="1512"/>
                  </a:lnTo>
                  <a:lnTo>
                    <a:pt x="388" y="1493"/>
                  </a:lnTo>
                  <a:lnTo>
                    <a:pt x="369" y="1475"/>
                  </a:lnTo>
                  <a:lnTo>
                    <a:pt x="369" y="1438"/>
                  </a:lnTo>
                  <a:lnTo>
                    <a:pt x="351" y="1401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46"/>
                  </a:lnTo>
                  <a:lnTo>
                    <a:pt x="369" y="1327"/>
                  </a:lnTo>
                  <a:lnTo>
                    <a:pt x="388" y="1327"/>
                  </a:lnTo>
                  <a:lnTo>
                    <a:pt x="388" y="1309"/>
                  </a:lnTo>
                  <a:lnTo>
                    <a:pt x="369" y="1291"/>
                  </a:lnTo>
                  <a:lnTo>
                    <a:pt x="369" y="1272"/>
                  </a:lnTo>
                  <a:lnTo>
                    <a:pt x="388" y="1254"/>
                  </a:lnTo>
                  <a:lnTo>
                    <a:pt x="388" y="1235"/>
                  </a:lnTo>
                  <a:lnTo>
                    <a:pt x="369" y="1217"/>
                  </a:lnTo>
                  <a:lnTo>
                    <a:pt x="351" y="1198"/>
                  </a:lnTo>
                  <a:lnTo>
                    <a:pt x="351" y="1180"/>
                  </a:lnTo>
                  <a:lnTo>
                    <a:pt x="369" y="1180"/>
                  </a:lnTo>
                  <a:lnTo>
                    <a:pt x="369" y="1161"/>
                  </a:lnTo>
                  <a:lnTo>
                    <a:pt x="369" y="1125"/>
                  </a:lnTo>
                  <a:lnTo>
                    <a:pt x="332" y="1125"/>
                  </a:lnTo>
                  <a:lnTo>
                    <a:pt x="351" y="1088"/>
                  </a:lnTo>
                  <a:lnTo>
                    <a:pt x="351" y="1051"/>
                  </a:lnTo>
                  <a:lnTo>
                    <a:pt x="351" y="1014"/>
                  </a:lnTo>
                  <a:lnTo>
                    <a:pt x="351" y="996"/>
                  </a:lnTo>
                  <a:lnTo>
                    <a:pt x="314" y="996"/>
                  </a:lnTo>
                  <a:lnTo>
                    <a:pt x="332" y="977"/>
                  </a:lnTo>
                  <a:lnTo>
                    <a:pt x="369" y="996"/>
                  </a:lnTo>
                  <a:lnTo>
                    <a:pt x="369" y="977"/>
                  </a:lnTo>
                  <a:lnTo>
                    <a:pt x="332" y="940"/>
                  </a:lnTo>
                  <a:lnTo>
                    <a:pt x="332" y="903"/>
                  </a:lnTo>
                  <a:lnTo>
                    <a:pt x="351" y="885"/>
                  </a:lnTo>
                  <a:lnTo>
                    <a:pt x="351" y="811"/>
                  </a:lnTo>
                  <a:lnTo>
                    <a:pt x="351" y="756"/>
                  </a:lnTo>
                  <a:lnTo>
                    <a:pt x="351" y="719"/>
                  </a:lnTo>
                  <a:lnTo>
                    <a:pt x="351" y="701"/>
                  </a:lnTo>
                  <a:lnTo>
                    <a:pt x="314" y="701"/>
                  </a:lnTo>
                  <a:lnTo>
                    <a:pt x="332" y="682"/>
                  </a:lnTo>
                  <a:lnTo>
                    <a:pt x="351" y="664"/>
                  </a:lnTo>
                  <a:lnTo>
                    <a:pt x="332" y="608"/>
                  </a:lnTo>
                  <a:lnTo>
                    <a:pt x="332" y="572"/>
                  </a:lnTo>
                  <a:lnTo>
                    <a:pt x="351" y="572"/>
                  </a:lnTo>
                  <a:lnTo>
                    <a:pt x="351" y="553"/>
                  </a:lnTo>
                  <a:lnTo>
                    <a:pt x="351" y="535"/>
                  </a:lnTo>
                  <a:lnTo>
                    <a:pt x="332" y="535"/>
                  </a:lnTo>
                  <a:lnTo>
                    <a:pt x="351" y="498"/>
                  </a:lnTo>
                  <a:lnTo>
                    <a:pt x="332" y="479"/>
                  </a:lnTo>
                  <a:lnTo>
                    <a:pt x="332" y="461"/>
                  </a:lnTo>
                  <a:lnTo>
                    <a:pt x="332" y="424"/>
                  </a:lnTo>
                  <a:lnTo>
                    <a:pt x="332" y="350"/>
                  </a:lnTo>
                  <a:lnTo>
                    <a:pt x="332" y="277"/>
                  </a:lnTo>
                  <a:lnTo>
                    <a:pt x="351" y="258"/>
                  </a:lnTo>
                  <a:lnTo>
                    <a:pt x="332" y="240"/>
                  </a:lnTo>
                  <a:lnTo>
                    <a:pt x="314" y="221"/>
                  </a:lnTo>
                  <a:lnTo>
                    <a:pt x="314" y="166"/>
                  </a:lnTo>
                  <a:lnTo>
                    <a:pt x="314" y="111"/>
                  </a:lnTo>
                  <a:lnTo>
                    <a:pt x="296" y="92"/>
                  </a:lnTo>
                  <a:lnTo>
                    <a:pt x="277" y="74"/>
                  </a:lnTo>
                  <a:lnTo>
                    <a:pt x="296" y="74"/>
                  </a:lnTo>
                  <a:lnTo>
                    <a:pt x="296" y="55"/>
                  </a:lnTo>
                  <a:lnTo>
                    <a:pt x="314" y="55"/>
                  </a:lnTo>
                  <a:lnTo>
                    <a:pt x="296" y="1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1500750" y="1178675"/>
              <a:ext cx="7850" cy="62700"/>
            </a:xfrm>
            <a:custGeom>
              <a:avLst/>
              <a:gdLst/>
              <a:ahLst/>
              <a:cxnLst/>
              <a:rect l="l" t="t" r="r" b="b"/>
              <a:pathLst>
                <a:path w="314" h="2508" extrusionOk="0">
                  <a:moveTo>
                    <a:pt x="56" y="0"/>
                  </a:moveTo>
                  <a:lnTo>
                    <a:pt x="56" y="19"/>
                  </a:lnTo>
                  <a:lnTo>
                    <a:pt x="37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37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29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92" y="185"/>
                  </a:lnTo>
                  <a:lnTo>
                    <a:pt x="74" y="203"/>
                  </a:lnTo>
                  <a:lnTo>
                    <a:pt x="56" y="222"/>
                  </a:lnTo>
                  <a:lnTo>
                    <a:pt x="74" y="258"/>
                  </a:lnTo>
                  <a:lnTo>
                    <a:pt x="74" y="314"/>
                  </a:lnTo>
                  <a:lnTo>
                    <a:pt x="74" y="388"/>
                  </a:lnTo>
                  <a:lnTo>
                    <a:pt x="92" y="406"/>
                  </a:lnTo>
                  <a:lnTo>
                    <a:pt x="92" y="424"/>
                  </a:lnTo>
                  <a:lnTo>
                    <a:pt x="74" y="443"/>
                  </a:lnTo>
                  <a:lnTo>
                    <a:pt x="92" y="498"/>
                  </a:lnTo>
                  <a:lnTo>
                    <a:pt x="74" y="535"/>
                  </a:lnTo>
                  <a:lnTo>
                    <a:pt x="92" y="553"/>
                  </a:lnTo>
                  <a:lnTo>
                    <a:pt x="74" y="572"/>
                  </a:lnTo>
                  <a:lnTo>
                    <a:pt x="74" y="590"/>
                  </a:lnTo>
                  <a:lnTo>
                    <a:pt x="92" y="609"/>
                  </a:lnTo>
                  <a:lnTo>
                    <a:pt x="111" y="609"/>
                  </a:lnTo>
                  <a:lnTo>
                    <a:pt x="92" y="627"/>
                  </a:lnTo>
                  <a:lnTo>
                    <a:pt x="92" y="664"/>
                  </a:lnTo>
                  <a:lnTo>
                    <a:pt x="92" y="701"/>
                  </a:lnTo>
                  <a:lnTo>
                    <a:pt x="111" y="719"/>
                  </a:lnTo>
                  <a:lnTo>
                    <a:pt x="92" y="738"/>
                  </a:lnTo>
                  <a:lnTo>
                    <a:pt x="111" y="756"/>
                  </a:lnTo>
                  <a:lnTo>
                    <a:pt x="111" y="793"/>
                  </a:lnTo>
                  <a:lnTo>
                    <a:pt x="111" y="867"/>
                  </a:lnTo>
                  <a:lnTo>
                    <a:pt x="111" y="941"/>
                  </a:lnTo>
                  <a:lnTo>
                    <a:pt x="92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33"/>
                  </a:lnTo>
                  <a:lnTo>
                    <a:pt x="111" y="1033"/>
                  </a:lnTo>
                  <a:lnTo>
                    <a:pt x="92" y="1051"/>
                  </a:lnTo>
                  <a:lnTo>
                    <a:pt x="111" y="1051"/>
                  </a:lnTo>
                  <a:lnTo>
                    <a:pt x="92" y="1070"/>
                  </a:lnTo>
                  <a:lnTo>
                    <a:pt x="92" y="1088"/>
                  </a:lnTo>
                  <a:lnTo>
                    <a:pt x="111" y="1088"/>
                  </a:lnTo>
                  <a:lnTo>
                    <a:pt x="92" y="1106"/>
                  </a:lnTo>
                  <a:lnTo>
                    <a:pt x="74" y="1106"/>
                  </a:lnTo>
                  <a:lnTo>
                    <a:pt x="92" y="1125"/>
                  </a:lnTo>
                  <a:lnTo>
                    <a:pt x="111" y="1125"/>
                  </a:lnTo>
                  <a:lnTo>
                    <a:pt x="111" y="1143"/>
                  </a:lnTo>
                  <a:lnTo>
                    <a:pt x="148" y="1143"/>
                  </a:lnTo>
                  <a:lnTo>
                    <a:pt x="129" y="1162"/>
                  </a:lnTo>
                  <a:lnTo>
                    <a:pt x="111" y="1162"/>
                  </a:lnTo>
                  <a:lnTo>
                    <a:pt x="129" y="1180"/>
                  </a:lnTo>
                  <a:lnTo>
                    <a:pt x="129" y="1217"/>
                  </a:lnTo>
                  <a:lnTo>
                    <a:pt x="129" y="1235"/>
                  </a:lnTo>
                  <a:lnTo>
                    <a:pt x="111" y="1272"/>
                  </a:lnTo>
                  <a:lnTo>
                    <a:pt x="111" y="1328"/>
                  </a:lnTo>
                  <a:lnTo>
                    <a:pt x="111" y="1401"/>
                  </a:lnTo>
                  <a:lnTo>
                    <a:pt x="111" y="1420"/>
                  </a:lnTo>
                  <a:lnTo>
                    <a:pt x="92" y="1420"/>
                  </a:lnTo>
                  <a:lnTo>
                    <a:pt x="111" y="1457"/>
                  </a:lnTo>
                  <a:lnTo>
                    <a:pt x="111" y="1567"/>
                  </a:lnTo>
                  <a:lnTo>
                    <a:pt x="92" y="1659"/>
                  </a:lnTo>
                  <a:lnTo>
                    <a:pt x="111" y="1678"/>
                  </a:lnTo>
                  <a:lnTo>
                    <a:pt x="129" y="1659"/>
                  </a:lnTo>
                  <a:lnTo>
                    <a:pt x="129" y="1678"/>
                  </a:lnTo>
                  <a:lnTo>
                    <a:pt x="148" y="1696"/>
                  </a:lnTo>
                  <a:lnTo>
                    <a:pt x="129" y="1715"/>
                  </a:lnTo>
                  <a:lnTo>
                    <a:pt x="111" y="1715"/>
                  </a:lnTo>
                  <a:lnTo>
                    <a:pt x="111" y="1733"/>
                  </a:lnTo>
                  <a:lnTo>
                    <a:pt x="92" y="1733"/>
                  </a:lnTo>
                  <a:lnTo>
                    <a:pt x="92" y="1752"/>
                  </a:lnTo>
                  <a:lnTo>
                    <a:pt x="111" y="1752"/>
                  </a:lnTo>
                  <a:lnTo>
                    <a:pt x="148" y="1770"/>
                  </a:lnTo>
                  <a:lnTo>
                    <a:pt x="166" y="1788"/>
                  </a:lnTo>
                  <a:lnTo>
                    <a:pt x="129" y="1788"/>
                  </a:lnTo>
                  <a:lnTo>
                    <a:pt x="129" y="1770"/>
                  </a:lnTo>
                  <a:lnTo>
                    <a:pt x="111" y="1788"/>
                  </a:lnTo>
                  <a:lnTo>
                    <a:pt x="129" y="1825"/>
                  </a:lnTo>
                  <a:lnTo>
                    <a:pt x="111" y="1844"/>
                  </a:lnTo>
                  <a:lnTo>
                    <a:pt x="129" y="1862"/>
                  </a:lnTo>
                  <a:lnTo>
                    <a:pt x="129" y="1899"/>
                  </a:lnTo>
                  <a:lnTo>
                    <a:pt x="111" y="1973"/>
                  </a:lnTo>
                  <a:lnTo>
                    <a:pt x="92" y="1991"/>
                  </a:lnTo>
                  <a:lnTo>
                    <a:pt x="129" y="1991"/>
                  </a:lnTo>
                  <a:lnTo>
                    <a:pt x="111" y="2010"/>
                  </a:lnTo>
                  <a:lnTo>
                    <a:pt x="111" y="2028"/>
                  </a:lnTo>
                  <a:lnTo>
                    <a:pt x="129" y="2028"/>
                  </a:lnTo>
                  <a:lnTo>
                    <a:pt x="111" y="2047"/>
                  </a:lnTo>
                  <a:lnTo>
                    <a:pt x="111" y="2065"/>
                  </a:lnTo>
                  <a:lnTo>
                    <a:pt x="148" y="2065"/>
                  </a:lnTo>
                  <a:lnTo>
                    <a:pt x="148" y="2083"/>
                  </a:lnTo>
                  <a:lnTo>
                    <a:pt x="129" y="2083"/>
                  </a:lnTo>
                  <a:lnTo>
                    <a:pt x="129" y="2102"/>
                  </a:lnTo>
                  <a:lnTo>
                    <a:pt x="129" y="2120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48" y="2157"/>
                  </a:lnTo>
                  <a:lnTo>
                    <a:pt x="129" y="2157"/>
                  </a:lnTo>
                  <a:lnTo>
                    <a:pt x="129" y="2176"/>
                  </a:lnTo>
                  <a:lnTo>
                    <a:pt x="129" y="2194"/>
                  </a:lnTo>
                  <a:lnTo>
                    <a:pt x="148" y="2212"/>
                  </a:lnTo>
                  <a:lnTo>
                    <a:pt x="148" y="2231"/>
                  </a:lnTo>
                  <a:lnTo>
                    <a:pt x="148" y="2249"/>
                  </a:lnTo>
                  <a:lnTo>
                    <a:pt x="185" y="2249"/>
                  </a:lnTo>
                  <a:lnTo>
                    <a:pt x="148" y="2268"/>
                  </a:lnTo>
                  <a:lnTo>
                    <a:pt x="129" y="2286"/>
                  </a:lnTo>
                  <a:lnTo>
                    <a:pt x="111" y="2323"/>
                  </a:lnTo>
                  <a:lnTo>
                    <a:pt x="111" y="2360"/>
                  </a:lnTo>
                  <a:lnTo>
                    <a:pt x="111" y="2397"/>
                  </a:lnTo>
                  <a:lnTo>
                    <a:pt x="129" y="2397"/>
                  </a:lnTo>
                  <a:lnTo>
                    <a:pt x="129" y="2415"/>
                  </a:lnTo>
                  <a:lnTo>
                    <a:pt x="148" y="2434"/>
                  </a:lnTo>
                  <a:lnTo>
                    <a:pt x="129" y="2452"/>
                  </a:lnTo>
                  <a:lnTo>
                    <a:pt x="129" y="2489"/>
                  </a:lnTo>
                  <a:lnTo>
                    <a:pt x="148" y="2489"/>
                  </a:lnTo>
                  <a:lnTo>
                    <a:pt x="148" y="2507"/>
                  </a:lnTo>
                  <a:lnTo>
                    <a:pt x="221" y="2489"/>
                  </a:lnTo>
                  <a:lnTo>
                    <a:pt x="295" y="2507"/>
                  </a:lnTo>
                  <a:lnTo>
                    <a:pt x="314" y="2489"/>
                  </a:lnTo>
                  <a:lnTo>
                    <a:pt x="314" y="2470"/>
                  </a:lnTo>
                  <a:lnTo>
                    <a:pt x="295" y="2452"/>
                  </a:lnTo>
                  <a:lnTo>
                    <a:pt x="277" y="2434"/>
                  </a:lnTo>
                  <a:lnTo>
                    <a:pt x="258" y="2434"/>
                  </a:lnTo>
                  <a:lnTo>
                    <a:pt x="258" y="2415"/>
                  </a:lnTo>
                  <a:lnTo>
                    <a:pt x="314" y="2415"/>
                  </a:lnTo>
                  <a:lnTo>
                    <a:pt x="295" y="2397"/>
                  </a:lnTo>
                  <a:lnTo>
                    <a:pt x="258" y="2397"/>
                  </a:lnTo>
                  <a:lnTo>
                    <a:pt x="258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58" y="2323"/>
                  </a:lnTo>
                  <a:lnTo>
                    <a:pt x="258" y="2305"/>
                  </a:lnTo>
                  <a:lnTo>
                    <a:pt x="277" y="2286"/>
                  </a:lnTo>
                  <a:lnTo>
                    <a:pt x="277" y="2268"/>
                  </a:lnTo>
                  <a:lnTo>
                    <a:pt x="277" y="2249"/>
                  </a:lnTo>
                  <a:lnTo>
                    <a:pt x="258" y="2249"/>
                  </a:lnTo>
                  <a:lnTo>
                    <a:pt x="277" y="2231"/>
                  </a:lnTo>
                  <a:lnTo>
                    <a:pt x="295" y="2212"/>
                  </a:lnTo>
                  <a:lnTo>
                    <a:pt x="295" y="2194"/>
                  </a:lnTo>
                  <a:lnTo>
                    <a:pt x="258" y="2194"/>
                  </a:lnTo>
                  <a:lnTo>
                    <a:pt x="277" y="2176"/>
                  </a:lnTo>
                  <a:lnTo>
                    <a:pt x="295" y="2157"/>
                  </a:lnTo>
                  <a:lnTo>
                    <a:pt x="277" y="2139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58" y="2102"/>
                  </a:lnTo>
                  <a:lnTo>
                    <a:pt x="295" y="2083"/>
                  </a:lnTo>
                  <a:lnTo>
                    <a:pt x="240" y="2083"/>
                  </a:lnTo>
                  <a:lnTo>
                    <a:pt x="258" y="2065"/>
                  </a:lnTo>
                  <a:lnTo>
                    <a:pt x="295" y="2065"/>
                  </a:lnTo>
                  <a:lnTo>
                    <a:pt x="277" y="1954"/>
                  </a:lnTo>
                  <a:lnTo>
                    <a:pt x="277" y="1917"/>
                  </a:lnTo>
                  <a:lnTo>
                    <a:pt x="277" y="1899"/>
                  </a:lnTo>
                  <a:lnTo>
                    <a:pt x="258" y="1881"/>
                  </a:lnTo>
                  <a:lnTo>
                    <a:pt x="277" y="1881"/>
                  </a:lnTo>
                  <a:lnTo>
                    <a:pt x="295" y="1862"/>
                  </a:lnTo>
                  <a:lnTo>
                    <a:pt x="277" y="1862"/>
                  </a:lnTo>
                  <a:lnTo>
                    <a:pt x="277" y="1844"/>
                  </a:lnTo>
                  <a:lnTo>
                    <a:pt x="258" y="1825"/>
                  </a:lnTo>
                  <a:lnTo>
                    <a:pt x="258" y="1807"/>
                  </a:lnTo>
                  <a:lnTo>
                    <a:pt x="277" y="1788"/>
                  </a:lnTo>
                  <a:lnTo>
                    <a:pt x="277" y="1770"/>
                  </a:lnTo>
                  <a:lnTo>
                    <a:pt x="258" y="1788"/>
                  </a:lnTo>
                  <a:lnTo>
                    <a:pt x="240" y="1788"/>
                  </a:lnTo>
                  <a:lnTo>
                    <a:pt x="258" y="1770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58" y="1733"/>
                  </a:lnTo>
                  <a:lnTo>
                    <a:pt x="277" y="1733"/>
                  </a:lnTo>
                  <a:lnTo>
                    <a:pt x="277" y="1715"/>
                  </a:lnTo>
                  <a:lnTo>
                    <a:pt x="277" y="1696"/>
                  </a:lnTo>
                  <a:lnTo>
                    <a:pt x="295" y="1696"/>
                  </a:lnTo>
                  <a:lnTo>
                    <a:pt x="295" y="1678"/>
                  </a:lnTo>
                  <a:lnTo>
                    <a:pt x="277" y="1678"/>
                  </a:lnTo>
                  <a:lnTo>
                    <a:pt x="295" y="1641"/>
                  </a:lnTo>
                  <a:lnTo>
                    <a:pt x="277" y="1623"/>
                  </a:lnTo>
                  <a:lnTo>
                    <a:pt x="295" y="1604"/>
                  </a:lnTo>
                  <a:lnTo>
                    <a:pt x="277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258" y="1512"/>
                  </a:lnTo>
                  <a:lnTo>
                    <a:pt x="277" y="1494"/>
                  </a:lnTo>
                  <a:lnTo>
                    <a:pt x="258" y="1475"/>
                  </a:lnTo>
                  <a:lnTo>
                    <a:pt x="258" y="1438"/>
                  </a:lnTo>
                  <a:lnTo>
                    <a:pt x="258" y="1401"/>
                  </a:lnTo>
                  <a:lnTo>
                    <a:pt x="240" y="1383"/>
                  </a:lnTo>
                  <a:lnTo>
                    <a:pt x="277" y="1383"/>
                  </a:lnTo>
                  <a:lnTo>
                    <a:pt x="277" y="1346"/>
                  </a:lnTo>
                  <a:lnTo>
                    <a:pt x="277" y="1328"/>
                  </a:lnTo>
                  <a:lnTo>
                    <a:pt x="277" y="1309"/>
                  </a:lnTo>
                  <a:lnTo>
                    <a:pt x="277" y="1291"/>
                  </a:lnTo>
                  <a:lnTo>
                    <a:pt x="277" y="1272"/>
                  </a:lnTo>
                  <a:lnTo>
                    <a:pt x="277" y="1254"/>
                  </a:lnTo>
                  <a:lnTo>
                    <a:pt x="277" y="1235"/>
                  </a:lnTo>
                  <a:lnTo>
                    <a:pt x="258" y="1217"/>
                  </a:lnTo>
                  <a:lnTo>
                    <a:pt x="258" y="1199"/>
                  </a:lnTo>
                  <a:lnTo>
                    <a:pt x="258" y="1180"/>
                  </a:lnTo>
                  <a:lnTo>
                    <a:pt x="258" y="1162"/>
                  </a:lnTo>
                  <a:lnTo>
                    <a:pt x="258" y="1125"/>
                  </a:lnTo>
                  <a:lnTo>
                    <a:pt x="240" y="1125"/>
                  </a:lnTo>
                  <a:lnTo>
                    <a:pt x="258" y="1088"/>
                  </a:lnTo>
                  <a:lnTo>
                    <a:pt x="258" y="1051"/>
                  </a:lnTo>
                  <a:lnTo>
                    <a:pt x="258" y="1014"/>
                  </a:lnTo>
                  <a:lnTo>
                    <a:pt x="240" y="996"/>
                  </a:lnTo>
                  <a:lnTo>
                    <a:pt x="221" y="996"/>
                  </a:lnTo>
                  <a:lnTo>
                    <a:pt x="240" y="977"/>
                  </a:lnTo>
                  <a:lnTo>
                    <a:pt x="277" y="996"/>
                  </a:lnTo>
                  <a:lnTo>
                    <a:pt x="277" y="977"/>
                  </a:lnTo>
                  <a:lnTo>
                    <a:pt x="240" y="941"/>
                  </a:lnTo>
                  <a:lnTo>
                    <a:pt x="221" y="922"/>
                  </a:lnTo>
                  <a:lnTo>
                    <a:pt x="240" y="904"/>
                  </a:lnTo>
                  <a:lnTo>
                    <a:pt x="240" y="885"/>
                  </a:lnTo>
                  <a:lnTo>
                    <a:pt x="240" y="811"/>
                  </a:lnTo>
                  <a:lnTo>
                    <a:pt x="240" y="756"/>
                  </a:lnTo>
                  <a:lnTo>
                    <a:pt x="258" y="719"/>
                  </a:lnTo>
                  <a:lnTo>
                    <a:pt x="258" y="701"/>
                  </a:lnTo>
                  <a:lnTo>
                    <a:pt x="203" y="701"/>
                  </a:lnTo>
                  <a:lnTo>
                    <a:pt x="240" y="682"/>
                  </a:lnTo>
                  <a:lnTo>
                    <a:pt x="258" y="682"/>
                  </a:lnTo>
                  <a:lnTo>
                    <a:pt x="258" y="664"/>
                  </a:lnTo>
                  <a:lnTo>
                    <a:pt x="240" y="609"/>
                  </a:lnTo>
                  <a:lnTo>
                    <a:pt x="240" y="572"/>
                  </a:lnTo>
                  <a:lnTo>
                    <a:pt x="240" y="553"/>
                  </a:lnTo>
                  <a:lnTo>
                    <a:pt x="240" y="535"/>
                  </a:lnTo>
                  <a:lnTo>
                    <a:pt x="240" y="498"/>
                  </a:lnTo>
                  <a:lnTo>
                    <a:pt x="240" y="480"/>
                  </a:lnTo>
                  <a:lnTo>
                    <a:pt x="221" y="480"/>
                  </a:lnTo>
                  <a:lnTo>
                    <a:pt x="221" y="461"/>
                  </a:lnTo>
                  <a:lnTo>
                    <a:pt x="240" y="424"/>
                  </a:lnTo>
                  <a:lnTo>
                    <a:pt x="240" y="351"/>
                  </a:lnTo>
                  <a:lnTo>
                    <a:pt x="240" y="277"/>
                  </a:lnTo>
                  <a:lnTo>
                    <a:pt x="240" y="258"/>
                  </a:lnTo>
                  <a:lnTo>
                    <a:pt x="221" y="240"/>
                  </a:lnTo>
                  <a:lnTo>
                    <a:pt x="221" y="222"/>
                  </a:lnTo>
                  <a:lnTo>
                    <a:pt x="203" y="166"/>
                  </a:lnTo>
                  <a:lnTo>
                    <a:pt x="203" y="111"/>
                  </a:lnTo>
                  <a:lnTo>
                    <a:pt x="185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185" y="19"/>
                  </a:lnTo>
                  <a:lnTo>
                    <a:pt x="166" y="0"/>
                  </a:lnTo>
                  <a:lnTo>
                    <a:pt x="92" y="0"/>
                  </a:lnTo>
                  <a:lnTo>
                    <a:pt x="74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1504425" y="11796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38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1504900" y="1206325"/>
              <a:ext cx="1400" cy="475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37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1504425" y="1212775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1504900" y="12201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1504425" y="122245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1504425" y="12243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1504425" y="1225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1506725" y="1227050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1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1506725" y="12293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1222400" y="630750"/>
              <a:ext cx="331825" cy="410625"/>
            </a:xfrm>
            <a:custGeom>
              <a:avLst/>
              <a:gdLst/>
              <a:ahLst/>
              <a:cxnLst/>
              <a:rect l="l" t="t" r="r" b="b"/>
              <a:pathLst>
                <a:path w="13273" h="16425" extrusionOk="0">
                  <a:moveTo>
                    <a:pt x="443" y="166"/>
                  </a:moveTo>
                  <a:lnTo>
                    <a:pt x="443" y="185"/>
                  </a:lnTo>
                  <a:lnTo>
                    <a:pt x="425" y="203"/>
                  </a:lnTo>
                  <a:lnTo>
                    <a:pt x="425" y="221"/>
                  </a:lnTo>
                  <a:lnTo>
                    <a:pt x="388" y="221"/>
                  </a:lnTo>
                  <a:lnTo>
                    <a:pt x="406" y="203"/>
                  </a:lnTo>
                  <a:lnTo>
                    <a:pt x="443" y="166"/>
                  </a:lnTo>
                  <a:close/>
                  <a:moveTo>
                    <a:pt x="130" y="4056"/>
                  </a:moveTo>
                  <a:lnTo>
                    <a:pt x="148" y="4074"/>
                  </a:lnTo>
                  <a:lnTo>
                    <a:pt x="130" y="4111"/>
                  </a:lnTo>
                  <a:lnTo>
                    <a:pt x="111" y="4129"/>
                  </a:lnTo>
                  <a:lnTo>
                    <a:pt x="111" y="4111"/>
                  </a:lnTo>
                  <a:lnTo>
                    <a:pt x="111" y="4074"/>
                  </a:lnTo>
                  <a:lnTo>
                    <a:pt x="130" y="4056"/>
                  </a:lnTo>
                  <a:close/>
                  <a:moveTo>
                    <a:pt x="203" y="4996"/>
                  </a:moveTo>
                  <a:lnTo>
                    <a:pt x="203" y="5014"/>
                  </a:lnTo>
                  <a:lnTo>
                    <a:pt x="185" y="5069"/>
                  </a:lnTo>
                  <a:lnTo>
                    <a:pt x="166" y="5051"/>
                  </a:lnTo>
                  <a:lnTo>
                    <a:pt x="166" y="5032"/>
                  </a:lnTo>
                  <a:lnTo>
                    <a:pt x="185" y="5014"/>
                  </a:lnTo>
                  <a:lnTo>
                    <a:pt x="203" y="4996"/>
                  </a:lnTo>
                  <a:close/>
                  <a:moveTo>
                    <a:pt x="406" y="6102"/>
                  </a:moveTo>
                  <a:lnTo>
                    <a:pt x="425" y="6120"/>
                  </a:lnTo>
                  <a:lnTo>
                    <a:pt x="425" y="6157"/>
                  </a:lnTo>
                  <a:lnTo>
                    <a:pt x="406" y="6138"/>
                  </a:lnTo>
                  <a:lnTo>
                    <a:pt x="406" y="6102"/>
                  </a:lnTo>
                  <a:close/>
                  <a:moveTo>
                    <a:pt x="461" y="6378"/>
                  </a:moveTo>
                  <a:lnTo>
                    <a:pt x="461" y="6415"/>
                  </a:lnTo>
                  <a:lnTo>
                    <a:pt x="443" y="6378"/>
                  </a:lnTo>
                  <a:close/>
                  <a:moveTo>
                    <a:pt x="535" y="6655"/>
                  </a:moveTo>
                  <a:lnTo>
                    <a:pt x="554" y="6673"/>
                  </a:lnTo>
                  <a:lnTo>
                    <a:pt x="554" y="6710"/>
                  </a:lnTo>
                  <a:lnTo>
                    <a:pt x="535" y="6673"/>
                  </a:lnTo>
                  <a:lnTo>
                    <a:pt x="517" y="6655"/>
                  </a:lnTo>
                  <a:close/>
                  <a:moveTo>
                    <a:pt x="498" y="6765"/>
                  </a:moveTo>
                  <a:lnTo>
                    <a:pt x="498" y="6784"/>
                  </a:lnTo>
                  <a:lnTo>
                    <a:pt x="517" y="6765"/>
                  </a:lnTo>
                  <a:close/>
                  <a:moveTo>
                    <a:pt x="590" y="6839"/>
                  </a:moveTo>
                  <a:lnTo>
                    <a:pt x="609" y="6857"/>
                  </a:lnTo>
                  <a:lnTo>
                    <a:pt x="609" y="6894"/>
                  </a:lnTo>
                  <a:lnTo>
                    <a:pt x="609" y="6913"/>
                  </a:lnTo>
                  <a:lnTo>
                    <a:pt x="590" y="6876"/>
                  </a:lnTo>
                  <a:lnTo>
                    <a:pt x="590" y="6839"/>
                  </a:lnTo>
                  <a:close/>
                  <a:moveTo>
                    <a:pt x="752" y="7037"/>
                  </a:moveTo>
                  <a:lnTo>
                    <a:pt x="756" y="7048"/>
                  </a:lnTo>
                  <a:lnTo>
                    <a:pt x="756" y="7042"/>
                  </a:lnTo>
                  <a:lnTo>
                    <a:pt x="752" y="7037"/>
                  </a:lnTo>
                  <a:close/>
                  <a:moveTo>
                    <a:pt x="848" y="7355"/>
                  </a:moveTo>
                  <a:lnTo>
                    <a:pt x="848" y="7374"/>
                  </a:lnTo>
                  <a:lnTo>
                    <a:pt x="848" y="7392"/>
                  </a:lnTo>
                  <a:lnTo>
                    <a:pt x="830" y="7374"/>
                  </a:lnTo>
                  <a:lnTo>
                    <a:pt x="830" y="7355"/>
                  </a:lnTo>
                  <a:close/>
                  <a:moveTo>
                    <a:pt x="1752" y="9512"/>
                  </a:moveTo>
                  <a:lnTo>
                    <a:pt x="1770" y="9530"/>
                  </a:lnTo>
                  <a:lnTo>
                    <a:pt x="1770" y="9549"/>
                  </a:lnTo>
                  <a:lnTo>
                    <a:pt x="1752" y="9567"/>
                  </a:lnTo>
                  <a:lnTo>
                    <a:pt x="1752" y="9549"/>
                  </a:lnTo>
                  <a:lnTo>
                    <a:pt x="1733" y="9512"/>
                  </a:lnTo>
                  <a:close/>
                  <a:moveTo>
                    <a:pt x="2342" y="10470"/>
                  </a:moveTo>
                  <a:lnTo>
                    <a:pt x="2360" y="10507"/>
                  </a:lnTo>
                  <a:lnTo>
                    <a:pt x="2378" y="10544"/>
                  </a:lnTo>
                  <a:lnTo>
                    <a:pt x="2360" y="10544"/>
                  </a:lnTo>
                  <a:lnTo>
                    <a:pt x="2342" y="10507"/>
                  </a:lnTo>
                  <a:lnTo>
                    <a:pt x="2323" y="10470"/>
                  </a:lnTo>
                  <a:close/>
                  <a:moveTo>
                    <a:pt x="3595" y="12019"/>
                  </a:moveTo>
                  <a:lnTo>
                    <a:pt x="3613" y="12037"/>
                  </a:lnTo>
                  <a:lnTo>
                    <a:pt x="3613" y="12056"/>
                  </a:lnTo>
                  <a:lnTo>
                    <a:pt x="3595" y="12056"/>
                  </a:lnTo>
                  <a:lnTo>
                    <a:pt x="3577" y="12019"/>
                  </a:lnTo>
                  <a:close/>
                  <a:moveTo>
                    <a:pt x="3890" y="12221"/>
                  </a:moveTo>
                  <a:lnTo>
                    <a:pt x="3908" y="12240"/>
                  </a:lnTo>
                  <a:lnTo>
                    <a:pt x="3908" y="12258"/>
                  </a:lnTo>
                  <a:lnTo>
                    <a:pt x="3908" y="12277"/>
                  </a:lnTo>
                  <a:lnTo>
                    <a:pt x="3890" y="12258"/>
                  </a:lnTo>
                  <a:lnTo>
                    <a:pt x="3890" y="12240"/>
                  </a:lnTo>
                  <a:lnTo>
                    <a:pt x="3890" y="12221"/>
                  </a:lnTo>
                  <a:close/>
                  <a:moveTo>
                    <a:pt x="4185" y="12627"/>
                  </a:moveTo>
                  <a:lnTo>
                    <a:pt x="4185" y="12664"/>
                  </a:lnTo>
                  <a:lnTo>
                    <a:pt x="4166" y="12664"/>
                  </a:lnTo>
                  <a:lnTo>
                    <a:pt x="4166" y="12645"/>
                  </a:lnTo>
                  <a:lnTo>
                    <a:pt x="4166" y="12627"/>
                  </a:lnTo>
                  <a:close/>
                  <a:moveTo>
                    <a:pt x="4664" y="13069"/>
                  </a:moveTo>
                  <a:lnTo>
                    <a:pt x="4683" y="13088"/>
                  </a:lnTo>
                  <a:lnTo>
                    <a:pt x="4701" y="13125"/>
                  </a:lnTo>
                  <a:lnTo>
                    <a:pt x="4664" y="13106"/>
                  </a:lnTo>
                  <a:lnTo>
                    <a:pt x="4664" y="13088"/>
                  </a:lnTo>
                  <a:lnTo>
                    <a:pt x="4664" y="13069"/>
                  </a:lnTo>
                  <a:close/>
                  <a:moveTo>
                    <a:pt x="6139" y="14139"/>
                  </a:moveTo>
                  <a:lnTo>
                    <a:pt x="6176" y="14157"/>
                  </a:lnTo>
                  <a:lnTo>
                    <a:pt x="6194" y="14175"/>
                  </a:lnTo>
                  <a:lnTo>
                    <a:pt x="6157" y="14175"/>
                  </a:lnTo>
                  <a:lnTo>
                    <a:pt x="6139" y="14157"/>
                  </a:lnTo>
                  <a:lnTo>
                    <a:pt x="6139" y="14139"/>
                  </a:lnTo>
                  <a:close/>
                  <a:moveTo>
                    <a:pt x="6968" y="14452"/>
                  </a:moveTo>
                  <a:lnTo>
                    <a:pt x="6950" y="14470"/>
                  </a:lnTo>
                  <a:lnTo>
                    <a:pt x="7005" y="14489"/>
                  </a:lnTo>
                  <a:lnTo>
                    <a:pt x="7024" y="14489"/>
                  </a:lnTo>
                  <a:lnTo>
                    <a:pt x="6987" y="14470"/>
                  </a:lnTo>
                  <a:lnTo>
                    <a:pt x="6968" y="14452"/>
                  </a:lnTo>
                  <a:close/>
                  <a:moveTo>
                    <a:pt x="6710" y="14507"/>
                  </a:moveTo>
                  <a:lnTo>
                    <a:pt x="6729" y="14526"/>
                  </a:lnTo>
                  <a:lnTo>
                    <a:pt x="6766" y="14544"/>
                  </a:lnTo>
                  <a:lnTo>
                    <a:pt x="6747" y="14544"/>
                  </a:lnTo>
                  <a:lnTo>
                    <a:pt x="6710" y="14526"/>
                  </a:lnTo>
                  <a:lnTo>
                    <a:pt x="6710" y="14507"/>
                  </a:lnTo>
                  <a:close/>
                  <a:moveTo>
                    <a:pt x="6729" y="14821"/>
                  </a:moveTo>
                  <a:lnTo>
                    <a:pt x="6747" y="14876"/>
                  </a:lnTo>
                  <a:lnTo>
                    <a:pt x="6766" y="14876"/>
                  </a:lnTo>
                  <a:lnTo>
                    <a:pt x="6766" y="14839"/>
                  </a:lnTo>
                  <a:lnTo>
                    <a:pt x="6729" y="14821"/>
                  </a:lnTo>
                  <a:close/>
                  <a:moveTo>
                    <a:pt x="7632" y="14931"/>
                  </a:moveTo>
                  <a:lnTo>
                    <a:pt x="7650" y="14950"/>
                  </a:lnTo>
                  <a:lnTo>
                    <a:pt x="7614" y="14950"/>
                  </a:lnTo>
                  <a:lnTo>
                    <a:pt x="7632" y="14931"/>
                  </a:lnTo>
                  <a:close/>
                  <a:moveTo>
                    <a:pt x="7872" y="15042"/>
                  </a:moveTo>
                  <a:lnTo>
                    <a:pt x="7890" y="15060"/>
                  </a:lnTo>
                  <a:lnTo>
                    <a:pt x="7890" y="15079"/>
                  </a:lnTo>
                  <a:lnTo>
                    <a:pt x="7835" y="15060"/>
                  </a:lnTo>
                  <a:lnTo>
                    <a:pt x="7835" y="15042"/>
                  </a:lnTo>
                  <a:close/>
                  <a:moveTo>
                    <a:pt x="8554" y="15374"/>
                  </a:moveTo>
                  <a:lnTo>
                    <a:pt x="8590" y="15392"/>
                  </a:lnTo>
                  <a:lnTo>
                    <a:pt x="8609" y="15410"/>
                  </a:lnTo>
                  <a:lnTo>
                    <a:pt x="8572" y="15410"/>
                  </a:lnTo>
                  <a:lnTo>
                    <a:pt x="8554" y="15392"/>
                  </a:lnTo>
                  <a:lnTo>
                    <a:pt x="8554" y="15374"/>
                  </a:lnTo>
                  <a:close/>
                  <a:moveTo>
                    <a:pt x="8775" y="15392"/>
                  </a:moveTo>
                  <a:lnTo>
                    <a:pt x="8812" y="15410"/>
                  </a:lnTo>
                  <a:lnTo>
                    <a:pt x="8849" y="15447"/>
                  </a:lnTo>
                  <a:lnTo>
                    <a:pt x="8849" y="15466"/>
                  </a:lnTo>
                  <a:lnTo>
                    <a:pt x="8830" y="15466"/>
                  </a:lnTo>
                  <a:lnTo>
                    <a:pt x="8793" y="15410"/>
                  </a:lnTo>
                  <a:lnTo>
                    <a:pt x="8775" y="15392"/>
                  </a:lnTo>
                  <a:close/>
                  <a:moveTo>
                    <a:pt x="9512" y="15650"/>
                  </a:moveTo>
                  <a:lnTo>
                    <a:pt x="9549" y="15669"/>
                  </a:lnTo>
                  <a:lnTo>
                    <a:pt x="9531" y="15687"/>
                  </a:lnTo>
                  <a:lnTo>
                    <a:pt x="9494" y="15669"/>
                  </a:lnTo>
                  <a:lnTo>
                    <a:pt x="9512" y="15650"/>
                  </a:lnTo>
                  <a:close/>
                  <a:moveTo>
                    <a:pt x="9365" y="15632"/>
                  </a:moveTo>
                  <a:lnTo>
                    <a:pt x="9402" y="15669"/>
                  </a:lnTo>
                  <a:lnTo>
                    <a:pt x="9457" y="15724"/>
                  </a:lnTo>
                  <a:lnTo>
                    <a:pt x="9457" y="15724"/>
                  </a:lnTo>
                  <a:lnTo>
                    <a:pt x="9402" y="15705"/>
                  </a:lnTo>
                  <a:lnTo>
                    <a:pt x="9365" y="15669"/>
                  </a:lnTo>
                  <a:lnTo>
                    <a:pt x="9365" y="15650"/>
                  </a:lnTo>
                  <a:lnTo>
                    <a:pt x="9365" y="15632"/>
                  </a:lnTo>
                  <a:close/>
                  <a:moveTo>
                    <a:pt x="10563" y="16019"/>
                  </a:moveTo>
                  <a:lnTo>
                    <a:pt x="10618" y="16037"/>
                  </a:lnTo>
                  <a:lnTo>
                    <a:pt x="10692" y="16056"/>
                  </a:lnTo>
                  <a:lnTo>
                    <a:pt x="10710" y="16056"/>
                  </a:lnTo>
                  <a:lnTo>
                    <a:pt x="10692" y="16037"/>
                  </a:lnTo>
                  <a:lnTo>
                    <a:pt x="10618" y="16019"/>
                  </a:lnTo>
                  <a:close/>
                  <a:moveTo>
                    <a:pt x="10802" y="16019"/>
                  </a:moveTo>
                  <a:lnTo>
                    <a:pt x="10839" y="16037"/>
                  </a:lnTo>
                  <a:lnTo>
                    <a:pt x="10876" y="16056"/>
                  </a:lnTo>
                  <a:lnTo>
                    <a:pt x="10821" y="16056"/>
                  </a:lnTo>
                  <a:lnTo>
                    <a:pt x="10784" y="16037"/>
                  </a:lnTo>
                  <a:lnTo>
                    <a:pt x="10802" y="16019"/>
                  </a:lnTo>
                  <a:close/>
                  <a:moveTo>
                    <a:pt x="12314" y="16111"/>
                  </a:moveTo>
                  <a:lnTo>
                    <a:pt x="12314" y="16129"/>
                  </a:lnTo>
                  <a:lnTo>
                    <a:pt x="12332" y="16129"/>
                  </a:lnTo>
                  <a:lnTo>
                    <a:pt x="12369" y="16111"/>
                  </a:lnTo>
                  <a:close/>
                  <a:moveTo>
                    <a:pt x="12756" y="16203"/>
                  </a:moveTo>
                  <a:lnTo>
                    <a:pt x="12775" y="16222"/>
                  </a:lnTo>
                  <a:lnTo>
                    <a:pt x="12756" y="16222"/>
                  </a:lnTo>
                  <a:lnTo>
                    <a:pt x="12701" y="16203"/>
                  </a:lnTo>
                  <a:close/>
                  <a:moveTo>
                    <a:pt x="12461" y="16185"/>
                  </a:moveTo>
                  <a:lnTo>
                    <a:pt x="12443" y="16203"/>
                  </a:lnTo>
                  <a:lnTo>
                    <a:pt x="12425" y="16222"/>
                  </a:lnTo>
                  <a:lnTo>
                    <a:pt x="12388" y="16240"/>
                  </a:lnTo>
                  <a:lnTo>
                    <a:pt x="12388" y="16203"/>
                  </a:lnTo>
                  <a:lnTo>
                    <a:pt x="12351" y="16185"/>
                  </a:lnTo>
                  <a:close/>
                  <a:moveTo>
                    <a:pt x="369" y="0"/>
                  </a:moveTo>
                  <a:lnTo>
                    <a:pt x="369" y="19"/>
                  </a:lnTo>
                  <a:lnTo>
                    <a:pt x="369" y="55"/>
                  </a:lnTo>
                  <a:lnTo>
                    <a:pt x="351" y="74"/>
                  </a:lnTo>
                  <a:lnTo>
                    <a:pt x="332" y="74"/>
                  </a:lnTo>
                  <a:lnTo>
                    <a:pt x="332" y="92"/>
                  </a:lnTo>
                  <a:lnTo>
                    <a:pt x="314" y="148"/>
                  </a:lnTo>
                  <a:lnTo>
                    <a:pt x="295" y="148"/>
                  </a:lnTo>
                  <a:lnTo>
                    <a:pt x="277" y="166"/>
                  </a:lnTo>
                  <a:lnTo>
                    <a:pt x="277" y="203"/>
                  </a:lnTo>
                  <a:lnTo>
                    <a:pt x="314" y="203"/>
                  </a:lnTo>
                  <a:lnTo>
                    <a:pt x="314" y="240"/>
                  </a:lnTo>
                  <a:lnTo>
                    <a:pt x="314" y="277"/>
                  </a:lnTo>
                  <a:lnTo>
                    <a:pt x="314" y="314"/>
                  </a:lnTo>
                  <a:lnTo>
                    <a:pt x="295" y="350"/>
                  </a:lnTo>
                  <a:lnTo>
                    <a:pt x="277" y="387"/>
                  </a:lnTo>
                  <a:lnTo>
                    <a:pt x="259" y="424"/>
                  </a:lnTo>
                  <a:lnTo>
                    <a:pt x="259" y="461"/>
                  </a:lnTo>
                  <a:lnTo>
                    <a:pt x="277" y="461"/>
                  </a:lnTo>
                  <a:lnTo>
                    <a:pt x="259" y="498"/>
                  </a:lnTo>
                  <a:lnTo>
                    <a:pt x="240" y="535"/>
                  </a:lnTo>
                  <a:lnTo>
                    <a:pt x="240" y="590"/>
                  </a:lnTo>
                  <a:lnTo>
                    <a:pt x="240" y="627"/>
                  </a:lnTo>
                  <a:lnTo>
                    <a:pt x="240" y="664"/>
                  </a:lnTo>
                  <a:lnTo>
                    <a:pt x="222" y="701"/>
                  </a:lnTo>
                  <a:lnTo>
                    <a:pt x="185" y="756"/>
                  </a:lnTo>
                  <a:lnTo>
                    <a:pt x="185" y="885"/>
                  </a:lnTo>
                  <a:lnTo>
                    <a:pt x="130" y="1143"/>
                  </a:lnTo>
                  <a:lnTo>
                    <a:pt x="111" y="1383"/>
                  </a:lnTo>
                  <a:lnTo>
                    <a:pt x="111" y="1475"/>
                  </a:lnTo>
                  <a:lnTo>
                    <a:pt x="93" y="1512"/>
                  </a:lnTo>
                  <a:lnTo>
                    <a:pt x="74" y="1622"/>
                  </a:lnTo>
                  <a:lnTo>
                    <a:pt x="56" y="1807"/>
                  </a:lnTo>
                  <a:lnTo>
                    <a:pt x="19" y="1954"/>
                  </a:lnTo>
                  <a:lnTo>
                    <a:pt x="37" y="1973"/>
                  </a:lnTo>
                  <a:lnTo>
                    <a:pt x="37" y="2009"/>
                  </a:lnTo>
                  <a:lnTo>
                    <a:pt x="19" y="2083"/>
                  </a:lnTo>
                  <a:lnTo>
                    <a:pt x="19" y="2157"/>
                  </a:lnTo>
                  <a:lnTo>
                    <a:pt x="19" y="2194"/>
                  </a:lnTo>
                  <a:lnTo>
                    <a:pt x="19" y="2212"/>
                  </a:lnTo>
                  <a:lnTo>
                    <a:pt x="37" y="2212"/>
                  </a:lnTo>
                  <a:lnTo>
                    <a:pt x="37" y="2231"/>
                  </a:lnTo>
                  <a:lnTo>
                    <a:pt x="19" y="2304"/>
                  </a:lnTo>
                  <a:lnTo>
                    <a:pt x="1" y="2433"/>
                  </a:lnTo>
                  <a:lnTo>
                    <a:pt x="1" y="2562"/>
                  </a:lnTo>
                  <a:lnTo>
                    <a:pt x="19" y="2599"/>
                  </a:lnTo>
                  <a:lnTo>
                    <a:pt x="37" y="2599"/>
                  </a:lnTo>
                  <a:lnTo>
                    <a:pt x="19" y="2636"/>
                  </a:lnTo>
                  <a:lnTo>
                    <a:pt x="1" y="2673"/>
                  </a:lnTo>
                  <a:lnTo>
                    <a:pt x="1" y="2691"/>
                  </a:lnTo>
                  <a:lnTo>
                    <a:pt x="19" y="2747"/>
                  </a:lnTo>
                  <a:lnTo>
                    <a:pt x="1" y="2857"/>
                  </a:lnTo>
                  <a:lnTo>
                    <a:pt x="1" y="3171"/>
                  </a:lnTo>
                  <a:lnTo>
                    <a:pt x="1" y="3466"/>
                  </a:lnTo>
                  <a:lnTo>
                    <a:pt x="1" y="3613"/>
                  </a:lnTo>
                  <a:lnTo>
                    <a:pt x="1" y="3687"/>
                  </a:lnTo>
                  <a:lnTo>
                    <a:pt x="19" y="3724"/>
                  </a:lnTo>
                  <a:lnTo>
                    <a:pt x="37" y="3761"/>
                  </a:lnTo>
                  <a:lnTo>
                    <a:pt x="19" y="3779"/>
                  </a:lnTo>
                  <a:lnTo>
                    <a:pt x="1" y="3816"/>
                  </a:lnTo>
                  <a:lnTo>
                    <a:pt x="37" y="3871"/>
                  </a:lnTo>
                  <a:lnTo>
                    <a:pt x="19" y="3926"/>
                  </a:lnTo>
                  <a:lnTo>
                    <a:pt x="19" y="3945"/>
                  </a:lnTo>
                  <a:lnTo>
                    <a:pt x="19" y="3982"/>
                  </a:lnTo>
                  <a:lnTo>
                    <a:pt x="19" y="4037"/>
                  </a:lnTo>
                  <a:lnTo>
                    <a:pt x="1" y="4074"/>
                  </a:lnTo>
                  <a:lnTo>
                    <a:pt x="1" y="4092"/>
                  </a:lnTo>
                  <a:lnTo>
                    <a:pt x="37" y="4092"/>
                  </a:lnTo>
                  <a:lnTo>
                    <a:pt x="56" y="4111"/>
                  </a:lnTo>
                  <a:lnTo>
                    <a:pt x="56" y="4129"/>
                  </a:lnTo>
                  <a:lnTo>
                    <a:pt x="37" y="4148"/>
                  </a:lnTo>
                  <a:lnTo>
                    <a:pt x="37" y="4166"/>
                  </a:lnTo>
                  <a:lnTo>
                    <a:pt x="74" y="4166"/>
                  </a:lnTo>
                  <a:lnTo>
                    <a:pt x="74" y="4203"/>
                  </a:lnTo>
                  <a:lnTo>
                    <a:pt x="74" y="4221"/>
                  </a:lnTo>
                  <a:lnTo>
                    <a:pt x="56" y="4240"/>
                  </a:lnTo>
                  <a:lnTo>
                    <a:pt x="56" y="4295"/>
                  </a:lnTo>
                  <a:lnTo>
                    <a:pt x="56" y="4314"/>
                  </a:lnTo>
                  <a:lnTo>
                    <a:pt x="74" y="4314"/>
                  </a:lnTo>
                  <a:lnTo>
                    <a:pt x="93" y="4295"/>
                  </a:lnTo>
                  <a:lnTo>
                    <a:pt x="74" y="4332"/>
                  </a:lnTo>
                  <a:lnTo>
                    <a:pt x="93" y="4479"/>
                  </a:lnTo>
                  <a:lnTo>
                    <a:pt x="93" y="4572"/>
                  </a:lnTo>
                  <a:lnTo>
                    <a:pt x="93" y="4664"/>
                  </a:lnTo>
                  <a:lnTo>
                    <a:pt x="130" y="4903"/>
                  </a:lnTo>
                  <a:lnTo>
                    <a:pt x="166" y="5125"/>
                  </a:lnTo>
                  <a:lnTo>
                    <a:pt x="166" y="5180"/>
                  </a:lnTo>
                  <a:lnTo>
                    <a:pt x="166" y="5217"/>
                  </a:lnTo>
                  <a:lnTo>
                    <a:pt x="166" y="5235"/>
                  </a:lnTo>
                  <a:lnTo>
                    <a:pt x="185" y="5327"/>
                  </a:lnTo>
                  <a:lnTo>
                    <a:pt x="259" y="5733"/>
                  </a:lnTo>
                  <a:lnTo>
                    <a:pt x="314" y="5954"/>
                  </a:lnTo>
                  <a:lnTo>
                    <a:pt x="332" y="6065"/>
                  </a:lnTo>
                  <a:lnTo>
                    <a:pt x="314" y="6065"/>
                  </a:lnTo>
                  <a:lnTo>
                    <a:pt x="314" y="6102"/>
                  </a:lnTo>
                  <a:lnTo>
                    <a:pt x="332" y="6102"/>
                  </a:lnTo>
                  <a:lnTo>
                    <a:pt x="351" y="6120"/>
                  </a:lnTo>
                  <a:lnTo>
                    <a:pt x="369" y="6120"/>
                  </a:lnTo>
                  <a:lnTo>
                    <a:pt x="369" y="6138"/>
                  </a:lnTo>
                  <a:lnTo>
                    <a:pt x="406" y="6194"/>
                  </a:lnTo>
                  <a:lnTo>
                    <a:pt x="406" y="6231"/>
                  </a:lnTo>
                  <a:lnTo>
                    <a:pt x="406" y="6249"/>
                  </a:lnTo>
                  <a:lnTo>
                    <a:pt x="406" y="6304"/>
                  </a:lnTo>
                  <a:lnTo>
                    <a:pt x="406" y="6341"/>
                  </a:lnTo>
                  <a:lnTo>
                    <a:pt x="406" y="6360"/>
                  </a:lnTo>
                  <a:lnTo>
                    <a:pt x="388" y="6360"/>
                  </a:lnTo>
                  <a:lnTo>
                    <a:pt x="406" y="6397"/>
                  </a:lnTo>
                  <a:lnTo>
                    <a:pt x="425" y="6433"/>
                  </a:lnTo>
                  <a:lnTo>
                    <a:pt x="443" y="6452"/>
                  </a:lnTo>
                  <a:lnTo>
                    <a:pt x="461" y="6452"/>
                  </a:lnTo>
                  <a:lnTo>
                    <a:pt x="480" y="6470"/>
                  </a:lnTo>
                  <a:lnTo>
                    <a:pt x="498" y="6526"/>
                  </a:lnTo>
                  <a:lnTo>
                    <a:pt x="498" y="6544"/>
                  </a:lnTo>
                  <a:lnTo>
                    <a:pt x="480" y="6544"/>
                  </a:lnTo>
                  <a:lnTo>
                    <a:pt x="461" y="6489"/>
                  </a:lnTo>
                  <a:lnTo>
                    <a:pt x="461" y="6562"/>
                  </a:lnTo>
                  <a:lnTo>
                    <a:pt x="498" y="6655"/>
                  </a:lnTo>
                  <a:lnTo>
                    <a:pt x="517" y="6747"/>
                  </a:lnTo>
                  <a:lnTo>
                    <a:pt x="517" y="6765"/>
                  </a:lnTo>
                  <a:lnTo>
                    <a:pt x="554" y="6839"/>
                  </a:lnTo>
                  <a:lnTo>
                    <a:pt x="590" y="6950"/>
                  </a:lnTo>
                  <a:lnTo>
                    <a:pt x="664" y="7208"/>
                  </a:lnTo>
                  <a:lnTo>
                    <a:pt x="664" y="7300"/>
                  </a:lnTo>
                  <a:lnTo>
                    <a:pt x="683" y="7300"/>
                  </a:lnTo>
                  <a:lnTo>
                    <a:pt x="683" y="7281"/>
                  </a:lnTo>
                  <a:lnTo>
                    <a:pt x="701" y="7300"/>
                  </a:lnTo>
                  <a:lnTo>
                    <a:pt x="701" y="7337"/>
                  </a:lnTo>
                  <a:lnTo>
                    <a:pt x="719" y="7374"/>
                  </a:lnTo>
                  <a:lnTo>
                    <a:pt x="738" y="7392"/>
                  </a:lnTo>
                  <a:lnTo>
                    <a:pt x="756" y="7374"/>
                  </a:lnTo>
                  <a:lnTo>
                    <a:pt x="738" y="7410"/>
                  </a:lnTo>
                  <a:lnTo>
                    <a:pt x="738" y="7466"/>
                  </a:lnTo>
                  <a:lnTo>
                    <a:pt x="775" y="7521"/>
                  </a:lnTo>
                  <a:lnTo>
                    <a:pt x="793" y="7539"/>
                  </a:lnTo>
                  <a:lnTo>
                    <a:pt x="775" y="7503"/>
                  </a:lnTo>
                  <a:lnTo>
                    <a:pt x="793" y="7503"/>
                  </a:lnTo>
                  <a:lnTo>
                    <a:pt x="793" y="7521"/>
                  </a:lnTo>
                  <a:lnTo>
                    <a:pt x="812" y="7558"/>
                  </a:lnTo>
                  <a:lnTo>
                    <a:pt x="812" y="7613"/>
                  </a:lnTo>
                  <a:lnTo>
                    <a:pt x="830" y="7650"/>
                  </a:lnTo>
                  <a:lnTo>
                    <a:pt x="848" y="7687"/>
                  </a:lnTo>
                  <a:lnTo>
                    <a:pt x="830" y="7705"/>
                  </a:lnTo>
                  <a:lnTo>
                    <a:pt x="848" y="7742"/>
                  </a:lnTo>
                  <a:lnTo>
                    <a:pt x="867" y="7779"/>
                  </a:lnTo>
                  <a:lnTo>
                    <a:pt x="885" y="7797"/>
                  </a:lnTo>
                  <a:lnTo>
                    <a:pt x="922" y="7834"/>
                  </a:lnTo>
                  <a:lnTo>
                    <a:pt x="904" y="7853"/>
                  </a:lnTo>
                  <a:lnTo>
                    <a:pt x="904" y="7871"/>
                  </a:lnTo>
                  <a:lnTo>
                    <a:pt x="904" y="7890"/>
                  </a:lnTo>
                  <a:lnTo>
                    <a:pt x="941" y="7927"/>
                  </a:lnTo>
                  <a:lnTo>
                    <a:pt x="959" y="7963"/>
                  </a:lnTo>
                  <a:lnTo>
                    <a:pt x="959" y="8000"/>
                  </a:lnTo>
                  <a:lnTo>
                    <a:pt x="996" y="8074"/>
                  </a:lnTo>
                  <a:lnTo>
                    <a:pt x="1033" y="8129"/>
                  </a:lnTo>
                  <a:lnTo>
                    <a:pt x="1033" y="8148"/>
                  </a:lnTo>
                  <a:lnTo>
                    <a:pt x="1014" y="8148"/>
                  </a:lnTo>
                  <a:lnTo>
                    <a:pt x="1014" y="8185"/>
                  </a:lnTo>
                  <a:lnTo>
                    <a:pt x="1088" y="8185"/>
                  </a:lnTo>
                  <a:lnTo>
                    <a:pt x="1070" y="8221"/>
                  </a:lnTo>
                  <a:lnTo>
                    <a:pt x="1088" y="8295"/>
                  </a:lnTo>
                  <a:lnTo>
                    <a:pt x="1125" y="8443"/>
                  </a:lnTo>
                  <a:lnTo>
                    <a:pt x="1180" y="8553"/>
                  </a:lnTo>
                  <a:lnTo>
                    <a:pt x="1217" y="8645"/>
                  </a:lnTo>
                  <a:lnTo>
                    <a:pt x="1236" y="8701"/>
                  </a:lnTo>
                  <a:lnTo>
                    <a:pt x="1254" y="8701"/>
                  </a:lnTo>
                  <a:lnTo>
                    <a:pt x="1272" y="8682"/>
                  </a:lnTo>
                  <a:lnTo>
                    <a:pt x="1272" y="8719"/>
                  </a:lnTo>
                  <a:lnTo>
                    <a:pt x="1291" y="8756"/>
                  </a:lnTo>
                  <a:lnTo>
                    <a:pt x="1309" y="8756"/>
                  </a:lnTo>
                  <a:lnTo>
                    <a:pt x="1328" y="8774"/>
                  </a:lnTo>
                  <a:lnTo>
                    <a:pt x="1328" y="8793"/>
                  </a:lnTo>
                  <a:lnTo>
                    <a:pt x="1346" y="8885"/>
                  </a:lnTo>
                  <a:lnTo>
                    <a:pt x="1401" y="8959"/>
                  </a:lnTo>
                  <a:lnTo>
                    <a:pt x="1420" y="8977"/>
                  </a:lnTo>
                  <a:lnTo>
                    <a:pt x="1438" y="9014"/>
                  </a:lnTo>
                  <a:lnTo>
                    <a:pt x="1457" y="9069"/>
                  </a:lnTo>
                  <a:lnTo>
                    <a:pt x="1457" y="9088"/>
                  </a:lnTo>
                  <a:lnTo>
                    <a:pt x="1438" y="9088"/>
                  </a:lnTo>
                  <a:lnTo>
                    <a:pt x="1457" y="9106"/>
                  </a:lnTo>
                  <a:lnTo>
                    <a:pt x="1494" y="9143"/>
                  </a:lnTo>
                  <a:lnTo>
                    <a:pt x="1512" y="9125"/>
                  </a:lnTo>
                  <a:lnTo>
                    <a:pt x="1494" y="9162"/>
                  </a:lnTo>
                  <a:lnTo>
                    <a:pt x="1512" y="9198"/>
                  </a:lnTo>
                  <a:lnTo>
                    <a:pt x="1531" y="9217"/>
                  </a:lnTo>
                  <a:lnTo>
                    <a:pt x="1549" y="9272"/>
                  </a:lnTo>
                  <a:lnTo>
                    <a:pt x="1567" y="9291"/>
                  </a:lnTo>
                  <a:lnTo>
                    <a:pt x="1586" y="9309"/>
                  </a:lnTo>
                  <a:lnTo>
                    <a:pt x="1604" y="9346"/>
                  </a:lnTo>
                  <a:lnTo>
                    <a:pt x="1641" y="9383"/>
                  </a:lnTo>
                  <a:lnTo>
                    <a:pt x="1660" y="9401"/>
                  </a:lnTo>
                  <a:lnTo>
                    <a:pt x="1660" y="9438"/>
                  </a:lnTo>
                  <a:lnTo>
                    <a:pt x="1678" y="9493"/>
                  </a:lnTo>
                  <a:lnTo>
                    <a:pt x="1807" y="9696"/>
                  </a:lnTo>
                  <a:lnTo>
                    <a:pt x="1899" y="9880"/>
                  </a:lnTo>
                  <a:lnTo>
                    <a:pt x="1954" y="9973"/>
                  </a:lnTo>
                  <a:lnTo>
                    <a:pt x="1991" y="10009"/>
                  </a:lnTo>
                  <a:lnTo>
                    <a:pt x="2010" y="10028"/>
                  </a:lnTo>
                  <a:lnTo>
                    <a:pt x="2010" y="10046"/>
                  </a:lnTo>
                  <a:lnTo>
                    <a:pt x="2010" y="10083"/>
                  </a:lnTo>
                  <a:lnTo>
                    <a:pt x="2047" y="10083"/>
                  </a:lnTo>
                  <a:lnTo>
                    <a:pt x="2028" y="10102"/>
                  </a:lnTo>
                  <a:lnTo>
                    <a:pt x="2028" y="10120"/>
                  </a:lnTo>
                  <a:lnTo>
                    <a:pt x="2047" y="10157"/>
                  </a:lnTo>
                  <a:lnTo>
                    <a:pt x="2120" y="10231"/>
                  </a:lnTo>
                  <a:lnTo>
                    <a:pt x="2157" y="10323"/>
                  </a:lnTo>
                  <a:lnTo>
                    <a:pt x="2157" y="10341"/>
                  </a:lnTo>
                  <a:lnTo>
                    <a:pt x="2194" y="10360"/>
                  </a:lnTo>
                  <a:lnTo>
                    <a:pt x="2213" y="10378"/>
                  </a:lnTo>
                  <a:lnTo>
                    <a:pt x="2231" y="10415"/>
                  </a:lnTo>
                  <a:lnTo>
                    <a:pt x="2249" y="10452"/>
                  </a:lnTo>
                  <a:lnTo>
                    <a:pt x="2286" y="10489"/>
                  </a:lnTo>
                  <a:lnTo>
                    <a:pt x="2305" y="10507"/>
                  </a:lnTo>
                  <a:lnTo>
                    <a:pt x="2342" y="10526"/>
                  </a:lnTo>
                  <a:lnTo>
                    <a:pt x="2397" y="10636"/>
                  </a:lnTo>
                  <a:lnTo>
                    <a:pt x="2471" y="10710"/>
                  </a:lnTo>
                  <a:lnTo>
                    <a:pt x="2507" y="10765"/>
                  </a:lnTo>
                  <a:lnTo>
                    <a:pt x="2526" y="10784"/>
                  </a:lnTo>
                  <a:lnTo>
                    <a:pt x="2507" y="10802"/>
                  </a:lnTo>
                  <a:lnTo>
                    <a:pt x="2507" y="10821"/>
                  </a:lnTo>
                  <a:lnTo>
                    <a:pt x="2526" y="10857"/>
                  </a:lnTo>
                  <a:lnTo>
                    <a:pt x="2544" y="10857"/>
                  </a:lnTo>
                  <a:lnTo>
                    <a:pt x="2544" y="10839"/>
                  </a:lnTo>
                  <a:lnTo>
                    <a:pt x="2563" y="10857"/>
                  </a:lnTo>
                  <a:lnTo>
                    <a:pt x="2581" y="10913"/>
                  </a:lnTo>
                  <a:lnTo>
                    <a:pt x="2673" y="11023"/>
                  </a:lnTo>
                  <a:lnTo>
                    <a:pt x="2802" y="11208"/>
                  </a:lnTo>
                  <a:lnTo>
                    <a:pt x="2839" y="11245"/>
                  </a:lnTo>
                  <a:lnTo>
                    <a:pt x="2858" y="11263"/>
                  </a:lnTo>
                  <a:lnTo>
                    <a:pt x="2876" y="11245"/>
                  </a:lnTo>
                  <a:lnTo>
                    <a:pt x="2913" y="11318"/>
                  </a:lnTo>
                  <a:lnTo>
                    <a:pt x="2968" y="11410"/>
                  </a:lnTo>
                  <a:lnTo>
                    <a:pt x="3060" y="11503"/>
                  </a:lnTo>
                  <a:lnTo>
                    <a:pt x="3116" y="11539"/>
                  </a:lnTo>
                  <a:lnTo>
                    <a:pt x="3097" y="11539"/>
                  </a:lnTo>
                  <a:lnTo>
                    <a:pt x="3116" y="11576"/>
                  </a:lnTo>
                  <a:lnTo>
                    <a:pt x="3171" y="11632"/>
                  </a:lnTo>
                  <a:lnTo>
                    <a:pt x="3245" y="11705"/>
                  </a:lnTo>
                  <a:lnTo>
                    <a:pt x="3282" y="11761"/>
                  </a:lnTo>
                  <a:lnTo>
                    <a:pt x="3337" y="11798"/>
                  </a:lnTo>
                  <a:lnTo>
                    <a:pt x="3355" y="11798"/>
                  </a:lnTo>
                  <a:lnTo>
                    <a:pt x="3355" y="11779"/>
                  </a:lnTo>
                  <a:lnTo>
                    <a:pt x="3337" y="11761"/>
                  </a:lnTo>
                  <a:lnTo>
                    <a:pt x="3374" y="11798"/>
                  </a:lnTo>
                  <a:lnTo>
                    <a:pt x="3374" y="11816"/>
                  </a:lnTo>
                  <a:lnTo>
                    <a:pt x="3374" y="11834"/>
                  </a:lnTo>
                  <a:lnTo>
                    <a:pt x="3355" y="11834"/>
                  </a:lnTo>
                  <a:lnTo>
                    <a:pt x="3392" y="11890"/>
                  </a:lnTo>
                  <a:lnTo>
                    <a:pt x="3466" y="12000"/>
                  </a:lnTo>
                  <a:lnTo>
                    <a:pt x="3503" y="12037"/>
                  </a:lnTo>
                  <a:lnTo>
                    <a:pt x="3540" y="12056"/>
                  </a:lnTo>
                  <a:lnTo>
                    <a:pt x="3577" y="12074"/>
                  </a:lnTo>
                  <a:lnTo>
                    <a:pt x="3613" y="12111"/>
                  </a:lnTo>
                  <a:lnTo>
                    <a:pt x="3613" y="12129"/>
                  </a:lnTo>
                  <a:lnTo>
                    <a:pt x="3650" y="12148"/>
                  </a:lnTo>
                  <a:lnTo>
                    <a:pt x="3687" y="12166"/>
                  </a:lnTo>
                  <a:lnTo>
                    <a:pt x="3687" y="12185"/>
                  </a:lnTo>
                  <a:lnTo>
                    <a:pt x="3706" y="12240"/>
                  </a:lnTo>
                  <a:lnTo>
                    <a:pt x="3743" y="12277"/>
                  </a:lnTo>
                  <a:lnTo>
                    <a:pt x="3798" y="12332"/>
                  </a:lnTo>
                  <a:lnTo>
                    <a:pt x="3835" y="12351"/>
                  </a:lnTo>
                  <a:lnTo>
                    <a:pt x="3872" y="12406"/>
                  </a:lnTo>
                  <a:lnTo>
                    <a:pt x="3927" y="12461"/>
                  </a:lnTo>
                  <a:lnTo>
                    <a:pt x="3982" y="12498"/>
                  </a:lnTo>
                  <a:lnTo>
                    <a:pt x="4019" y="12535"/>
                  </a:lnTo>
                  <a:lnTo>
                    <a:pt x="4037" y="12553"/>
                  </a:lnTo>
                  <a:lnTo>
                    <a:pt x="4056" y="12572"/>
                  </a:lnTo>
                  <a:lnTo>
                    <a:pt x="4074" y="12553"/>
                  </a:lnTo>
                  <a:lnTo>
                    <a:pt x="4111" y="12590"/>
                  </a:lnTo>
                  <a:lnTo>
                    <a:pt x="4111" y="12609"/>
                  </a:lnTo>
                  <a:lnTo>
                    <a:pt x="4130" y="12645"/>
                  </a:lnTo>
                  <a:lnTo>
                    <a:pt x="4148" y="12682"/>
                  </a:lnTo>
                  <a:lnTo>
                    <a:pt x="4185" y="12738"/>
                  </a:lnTo>
                  <a:lnTo>
                    <a:pt x="4185" y="12719"/>
                  </a:lnTo>
                  <a:lnTo>
                    <a:pt x="4222" y="12738"/>
                  </a:lnTo>
                  <a:lnTo>
                    <a:pt x="4259" y="12774"/>
                  </a:lnTo>
                  <a:lnTo>
                    <a:pt x="4314" y="12830"/>
                  </a:lnTo>
                  <a:lnTo>
                    <a:pt x="4332" y="12867"/>
                  </a:lnTo>
                  <a:lnTo>
                    <a:pt x="4369" y="12904"/>
                  </a:lnTo>
                  <a:lnTo>
                    <a:pt x="4406" y="12904"/>
                  </a:lnTo>
                  <a:lnTo>
                    <a:pt x="4461" y="12940"/>
                  </a:lnTo>
                  <a:lnTo>
                    <a:pt x="4535" y="13014"/>
                  </a:lnTo>
                  <a:lnTo>
                    <a:pt x="4535" y="13033"/>
                  </a:lnTo>
                  <a:lnTo>
                    <a:pt x="4572" y="13051"/>
                  </a:lnTo>
                  <a:lnTo>
                    <a:pt x="4609" y="13069"/>
                  </a:lnTo>
                  <a:lnTo>
                    <a:pt x="4590" y="13069"/>
                  </a:lnTo>
                  <a:lnTo>
                    <a:pt x="4590" y="13088"/>
                  </a:lnTo>
                  <a:lnTo>
                    <a:pt x="4609" y="13088"/>
                  </a:lnTo>
                  <a:lnTo>
                    <a:pt x="4683" y="13143"/>
                  </a:lnTo>
                  <a:lnTo>
                    <a:pt x="4738" y="13162"/>
                  </a:lnTo>
                  <a:lnTo>
                    <a:pt x="4756" y="13180"/>
                  </a:lnTo>
                  <a:lnTo>
                    <a:pt x="4756" y="13198"/>
                  </a:lnTo>
                  <a:lnTo>
                    <a:pt x="4793" y="13198"/>
                  </a:lnTo>
                  <a:lnTo>
                    <a:pt x="4793" y="13180"/>
                  </a:lnTo>
                  <a:lnTo>
                    <a:pt x="4812" y="13198"/>
                  </a:lnTo>
                  <a:lnTo>
                    <a:pt x="4830" y="13235"/>
                  </a:lnTo>
                  <a:lnTo>
                    <a:pt x="4830" y="13254"/>
                  </a:lnTo>
                  <a:lnTo>
                    <a:pt x="4849" y="13272"/>
                  </a:lnTo>
                  <a:lnTo>
                    <a:pt x="5033" y="13420"/>
                  </a:lnTo>
                  <a:lnTo>
                    <a:pt x="5217" y="13567"/>
                  </a:lnTo>
                  <a:lnTo>
                    <a:pt x="5272" y="13586"/>
                  </a:lnTo>
                  <a:lnTo>
                    <a:pt x="5309" y="13604"/>
                  </a:lnTo>
                  <a:lnTo>
                    <a:pt x="5291" y="13622"/>
                  </a:lnTo>
                  <a:lnTo>
                    <a:pt x="5309" y="13641"/>
                  </a:lnTo>
                  <a:lnTo>
                    <a:pt x="5328" y="13659"/>
                  </a:lnTo>
                  <a:lnTo>
                    <a:pt x="5346" y="13659"/>
                  </a:lnTo>
                  <a:lnTo>
                    <a:pt x="5402" y="13696"/>
                  </a:lnTo>
                  <a:lnTo>
                    <a:pt x="5420" y="13715"/>
                  </a:lnTo>
                  <a:lnTo>
                    <a:pt x="5475" y="13770"/>
                  </a:lnTo>
                  <a:lnTo>
                    <a:pt x="5549" y="13807"/>
                  </a:lnTo>
                  <a:lnTo>
                    <a:pt x="5586" y="13825"/>
                  </a:lnTo>
                  <a:lnTo>
                    <a:pt x="5586" y="13807"/>
                  </a:lnTo>
                  <a:lnTo>
                    <a:pt x="5623" y="13844"/>
                  </a:lnTo>
                  <a:lnTo>
                    <a:pt x="5678" y="13917"/>
                  </a:lnTo>
                  <a:lnTo>
                    <a:pt x="5696" y="13917"/>
                  </a:lnTo>
                  <a:lnTo>
                    <a:pt x="5733" y="13899"/>
                  </a:lnTo>
                  <a:lnTo>
                    <a:pt x="5752" y="13862"/>
                  </a:lnTo>
                  <a:lnTo>
                    <a:pt x="5752" y="13917"/>
                  </a:lnTo>
                  <a:lnTo>
                    <a:pt x="5770" y="13973"/>
                  </a:lnTo>
                  <a:lnTo>
                    <a:pt x="5789" y="13991"/>
                  </a:lnTo>
                  <a:lnTo>
                    <a:pt x="5825" y="13991"/>
                  </a:lnTo>
                  <a:lnTo>
                    <a:pt x="5881" y="14046"/>
                  </a:lnTo>
                  <a:lnTo>
                    <a:pt x="5936" y="14102"/>
                  </a:lnTo>
                  <a:lnTo>
                    <a:pt x="6047" y="14102"/>
                  </a:lnTo>
                  <a:lnTo>
                    <a:pt x="6047" y="14120"/>
                  </a:lnTo>
                  <a:lnTo>
                    <a:pt x="6047" y="14139"/>
                  </a:lnTo>
                  <a:lnTo>
                    <a:pt x="6028" y="14139"/>
                  </a:lnTo>
                  <a:lnTo>
                    <a:pt x="6065" y="14157"/>
                  </a:lnTo>
                  <a:lnTo>
                    <a:pt x="6120" y="14194"/>
                  </a:lnTo>
                  <a:lnTo>
                    <a:pt x="6102" y="14212"/>
                  </a:lnTo>
                  <a:lnTo>
                    <a:pt x="6139" y="14212"/>
                  </a:lnTo>
                  <a:lnTo>
                    <a:pt x="6176" y="14231"/>
                  </a:lnTo>
                  <a:lnTo>
                    <a:pt x="6213" y="14231"/>
                  </a:lnTo>
                  <a:lnTo>
                    <a:pt x="6231" y="14249"/>
                  </a:lnTo>
                  <a:lnTo>
                    <a:pt x="6231" y="14268"/>
                  </a:lnTo>
                  <a:lnTo>
                    <a:pt x="6249" y="14286"/>
                  </a:lnTo>
                  <a:lnTo>
                    <a:pt x="6286" y="14268"/>
                  </a:lnTo>
                  <a:lnTo>
                    <a:pt x="6323" y="14286"/>
                  </a:lnTo>
                  <a:lnTo>
                    <a:pt x="6305" y="14268"/>
                  </a:lnTo>
                  <a:lnTo>
                    <a:pt x="6305" y="14249"/>
                  </a:lnTo>
                  <a:lnTo>
                    <a:pt x="6342" y="14249"/>
                  </a:lnTo>
                  <a:lnTo>
                    <a:pt x="6360" y="14268"/>
                  </a:lnTo>
                  <a:lnTo>
                    <a:pt x="6342" y="14286"/>
                  </a:lnTo>
                  <a:lnTo>
                    <a:pt x="6323" y="14286"/>
                  </a:lnTo>
                  <a:lnTo>
                    <a:pt x="6342" y="14304"/>
                  </a:lnTo>
                  <a:lnTo>
                    <a:pt x="6342" y="14323"/>
                  </a:lnTo>
                  <a:lnTo>
                    <a:pt x="6323" y="14323"/>
                  </a:lnTo>
                  <a:lnTo>
                    <a:pt x="6342" y="14341"/>
                  </a:lnTo>
                  <a:lnTo>
                    <a:pt x="6378" y="14360"/>
                  </a:lnTo>
                  <a:lnTo>
                    <a:pt x="6415" y="14341"/>
                  </a:lnTo>
                  <a:lnTo>
                    <a:pt x="6434" y="14378"/>
                  </a:lnTo>
                  <a:lnTo>
                    <a:pt x="6471" y="14397"/>
                  </a:lnTo>
                  <a:lnTo>
                    <a:pt x="6526" y="14433"/>
                  </a:lnTo>
                  <a:lnTo>
                    <a:pt x="6581" y="14452"/>
                  </a:lnTo>
                  <a:lnTo>
                    <a:pt x="6563" y="14470"/>
                  </a:lnTo>
                  <a:lnTo>
                    <a:pt x="6581" y="14470"/>
                  </a:lnTo>
                  <a:lnTo>
                    <a:pt x="6618" y="14507"/>
                  </a:lnTo>
                  <a:lnTo>
                    <a:pt x="6747" y="14563"/>
                  </a:lnTo>
                  <a:lnTo>
                    <a:pt x="6784" y="14563"/>
                  </a:lnTo>
                  <a:lnTo>
                    <a:pt x="6802" y="14581"/>
                  </a:lnTo>
                  <a:lnTo>
                    <a:pt x="6821" y="14618"/>
                  </a:lnTo>
                  <a:lnTo>
                    <a:pt x="6876" y="14618"/>
                  </a:lnTo>
                  <a:lnTo>
                    <a:pt x="6895" y="14636"/>
                  </a:lnTo>
                  <a:lnTo>
                    <a:pt x="6931" y="14673"/>
                  </a:lnTo>
                  <a:lnTo>
                    <a:pt x="6950" y="14673"/>
                  </a:lnTo>
                  <a:lnTo>
                    <a:pt x="6987" y="14692"/>
                  </a:lnTo>
                  <a:lnTo>
                    <a:pt x="7024" y="14747"/>
                  </a:lnTo>
                  <a:lnTo>
                    <a:pt x="7061" y="14747"/>
                  </a:lnTo>
                  <a:lnTo>
                    <a:pt x="7079" y="14765"/>
                  </a:lnTo>
                  <a:lnTo>
                    <a:pt x="7097" y="14784"/>
                  </a:lnTo>
                  <a:lnTo>
                    <a:pt x="7116" y="14802"/>
                  </a:lnTo>
                  <a:lnTo>
                    <a:pt x="7134" y="14784"/>
                  </a:lnTo>
                  <a:lnTo>
                    <a:pt x="7171" y="14784"/>
                  </a:lnTo>
                  <a:lnTo>
                    <a:pt x="7153" y="14765"/>
                  </a:lnTo>
                  <a:lnTo>
                    <a:pt x="7171" y="14747"/>
                  </a:lnTo>
                  <a:lnTo>
                    <a:pt x="7208" y="14765"/>
                  </a:lnTo>
                  <a:lnTo>
                    <a:pt x="7208" y="14784"/>
                  </a:lnTo>
                  <a:lnTo>
                    <a:pt x="7226" y="14802"/>
                  </a:lnTo>
                  <a:lnTo>
                    <a:pt x="7171" y="14784"/>
                  </a:lnTo>
                  <a:lnTo>
                    <a:pt x="7171" y="14784"/>
                  </a:lnTo>
                  <a:lnTo>
                    <a:pt x="7190" y="14821"/>
                  </a:lnTo>
                  <a:lnTo>
                    <a:pt x="7208" y="14821"/>
                  </a:lnTo>
                  <a:lnTo>
                    <a:pt x="7245" y="14839"/>
                  </a:lnTo>
                  <a:lnTo>
                    <a:pt x="7282" y="14876"/>
                  </a:lnTo>
                  <a:lnTo>
                    <a:pt x="7355" y="14913"/>
                  </a:lnTo>
                  <a:lnTo>
                    <a:pt x="7411" y="14950"/>
                  </a:lnTo>
                  <a:lnTo>
                    <a:pt x="7503" y="14986"/>
                  </a:lnTo>
                  <a:lnTo>
                    <a:pt x="7577" y="15023"/>
                  </a:lnTo>
                  <a:lnTo>
                    <a:pt x="7595" y="15060"/>
                  </a:lnTo>
                  <a:lnTo>
                    <a:pt x="7650" y="15079"/>
                  </a:lnTo>
                  <a:lnTo>
                    <a:pt x="7706" y="15079"/>
                  </a:lnTo>
                  <a:lnTo>
                    <a:pt x="7706" y="15060"/>
                  </a:lnTo>
                  <a:lnTo>
                    <a:pt x="7743" y="15079"/>
                  </a:lnTo>
                  <a:lnTo>
                    <a:pt x="7779" y="15116"/>
                  </a:lnTo>
                  <a:lnTo>
                    <a:pt x="7798" y="15152"/>
                  </a:lnTo>
                  <a:lnTo>
                    <a:pt x="7908" y="15152"/>
                  </a:lnTo>
                  <a:lnTo>
                    <a:pt x="7945" y="15171"/>
                  </a:lnTo>
                  <a:lnTo>
                    <a:pt x="7982" y="15208"/>
                  </a:lnTo>
                  <a:lnTo>
                    <a:pt x="8037" y="15245"/>
                  </a:lnTo>
                  <a:lnTo>
                    <a:pt x="8074" y="15263"/>
                  </a:lnTo>
                  <a:lnTo>
                    <a:pt x="8111" y="15281"/>
                  </a:lnTo>
                  <a:lnTo>
                    <a:pt x="8185" y="15281"/>
                  </a:lnTo>
                  <a:lnTo>
                    <a:pt x="8185" y="15300"/>
                  </a:lnTo>
                  <a:lnTo>
                    <a:pt x="8222" y="15318"/>
                  </a:lnTo>
                  <a:lnTo>
                    <a:pt x="8351" y="15374"/>
                  </a:lnTo>
                  <a:lnTo>
                    <a:pt x="8388" y="15392"/>
                  </a:lnTo>
                  <a:lnTo>
                    <a:pt x="8351" y="15355"/>
                  </a:lnTo>
                  <a:lnTo>
                    <a:pt x="8332" y="15337"/>
                  </a:lnTo>
                  <a:lnTo>
                    <a:pt x="8351" y="15337"/>
                  </a:lnTo>
                  <a:lnTo>
                    <a:pt x="8461" y="15410"/>
                  </a:lnTo>
                  <a:lnTo>
                    <a:pt x="8554" y="15466"/>
                  </a:lnTo>
                  <a:lnTo>
                    <a:pt x="8683" y="15466"/>
                  </a:lnTo>
                  <a:lnTo>
                    <a:pt x="8738" y="15484"/>
                  </a:lnTo>
                  <a:lnTo>
                    <a:pt x="8720" y="15503"/>
                  </a:lnTo>
                  <a:lnTo>
                    <a:pt x="8738" y="15521"/>
                  </a:lnTo>
                  <a:lnTo>
                    <a:pt x="8793" y="15521"/>
                  </a:lnTo>
                  <a:lnTo>
                    <a:pt x="8812" y="15503"/>
                  </a:lnTo>
                  <a:lnTo>
                    <a:pt x="8830" y="15484"/>
                  </a:lnTo>
                  <a:lnTo>
                    <a:pt x="8867" y="15484"/>
                  </a:lnTo>
                  <a:lnTo>
                    <a:pt x="8904" y="15521"/>
                  </a:lnTo>
                  <a:lnTo>
                    <a:pt x="8941" y="15558"/>
                  </a:lnTo>
                  <a:lnTo>
                    <a:pt x="8959" y="15595"/>
                  </a:lnTo>
                  <a:lnTo>
                    <a:pt x="8978" y="15576"/>
                  </a:lnTo>
                  <a:lnTo>
                    <a:pt x="9014" y="15576"/>
                  </a:lnTo>
                  <a:lnTo>
                    <a:pt x="9051" y="15595"/>
                  </a:lnTo>
                  <a:lnTo>
                    <a:pt x="9070" y="15632"/>
                  </a:lnTo>
                  <a:lnTo>
                    <a:pt x="9107" y="15613"/>
                  </a:lnTo>
                  <a:lnTo>
                    <a:pt x="9125" y="15595"/>
                  </a:lnTo>
                  <a:lnTo>
                    <a:pt x="9143" y="15595"/>
                  </a:lnTo>
                  <a:lnTo>
                    <a:pt x="9180" y="15613"/>
                  </a:lnTo>
                  <a:lnTo>
                    <a:pt x="9180" y="15632"/>
                  </a:lnTo>
                  <a:lnTo>
                    <a:pt x="9162" y="15632"/>
                  </a:lnTo>
                  <a:lnTo>
                    <a:pt x="9125" y="15613"/>
                  </a:lnTo>
                  <a:lnTo>
                    <a:pt x="9143" y="15650"/>
                  </a:lnTo>
                  <a:lnTo>
                    <a:pt x="9180" y="15650"/>
                  </a:lnTo>
                  <a:lnTo>
                    <a:pt x="9236" y="15669"/>
                  </a:lnTo>
                  <a:lnTo>
                    <a:pt x="9420" y="15724"/>
                  </a:lnTo>
                  <a:lnTo>
                    <a:pt x="9604" y="15779"/>
                  </a:lnTo>
                  <a:lnTo>
                    <a:pt x="9641" y="15798"/>
                  </a:lnTo>
                  <a:lnTo>
                    <a:pt x="9715" y="15798"/>
                  </a:lnTo>
                  <a:lnTo>
                    <a:pt x="9752" y="15816"/>
                  </a:lnTo>
                  <a:lnTo>
                    <a:pt x="9807" y="15834"/>
                  </a:lnTo>
                  <a:lnTo>
                    <a:pt x="9844" y="15834"/>
                  </a:lnTo>
                  <a:lnTo>
                    <a:pt x="9862" y="15853"/>
                  </a:lnTo>
                  <a:lnTo>
                    <a:pt x="9918" y="15890"/>
                  </a:lnTo>
                  <a:lnTo>
                    <a:pt x="9955" y="15890"/>
                  </a:lnTo>
                  <a:lnTo>
                    <a:pt x="9973" y="15871"/>
                  </a:lnTo>
                  <a:lnTo>
                    <a:pt x="9991" y="15871"/>
                  </a:lnTo>
                  <a:lnTo>
                    <a:pt x="10047" y="15908"/>
                  </a:lnTo>
                  <a:lnTo>
                    <a:pt x="10120" y="15927"/>
                  </a:lnTo>
                  <a:lnTo>
                    <a:pt x="10231" y="15945"/>
                  </a:lnTo>
                  <a:lnTo>
                    <a:pt x="10268" y="15963"/>
                  </a:lnTo>
                  <a:lnTo>
                    <a:pt x="10268" y="15982"/>
                  </a:lnTo>
                  <a:lnTo>
                    <a:pt x="10323" y="15982"/>
                  </a:lnTo>
                  <a:lnTo>
                    <a:pt x="10397" y="16000"/>
                  </a:lnTo>
                  <a:lnTo>
                    <a:pt x="10655" y="16000"/>
                  </a:lnTo>
                  <a:lnTo>
                    <a:pt x="10729" y="16019"/>
                  </a:lnTo>
                  <a:lnTo>
                    <a:pt x="10729" y="16037"/>
                  </a:lnTo>
                  <a:lnTo>
                    <a:pt x="10729" y="16056"/>
                  </a:lnTo>
                  <a:lnTo>
                    <a:pt x="10747" y="16056"/>
                  </a:lnTo>
                  <a:lnTo>
                    <a:pt x="10821" y="16074"/>
                  </a:lnTo>
                  <a:lnTo>
                    <a:pt x="10895" y="16092"/>
                  </a:lnTo>
                  <a:lnTo>
                    <a:pt x="10950" y="16111"/>
                  </a:lnTo>
                  <a:lnTo>
                    <a:pt x="11024" y="16129"/>
                  </a:lnTo>
                  <a:lnTo>
                    <a:pt x="11042" y="16111"/>
                  </a:lnTo>
                  <a:lnTo>
                    <a:pt x="11061" y="16111"/>
                  </a:lnTo>
                  <a:lnTo>
                    <a:pt x="11079" y="16092"/>
                  </a:lnTo>
                  <a:lnTo>
                    <a:pt x="11116" y="16111"/>
                  </a:lnTo>
                  <a:lnTo>
                    <a:pt x="11153" y="16129"/>
                  </a:lnTo>
                  <a:lnTo>
                    <a:pt x="11190" y="16148"/>
                  </a:lnTo>
                  <a:lnTo>
                    <a:pt x="11171" y="16129"/>
                  </a:lnTo>
                  <a:lnTo>
                    <a:pt x="11355" y="16129"/>
                  </a:lnTo>
                  <a:lnTo>
                    <a:pt x="11448" y="16185"/>
                  </a:lnTo>
                  <a:lnTo>
                    <a:pt x="11577" y="16185"/>
                  </a:lnTo>
                  <a:lnTo>
                    <a:pt x="11706" y="16203"/>
                  </a:lnTo>
                  <a:lnTo>
                    <a:pt x="11853" y="16222"/>
                  </a:lnTo>
                  <a:lnTo>
                    <a:pt x="11872" y="16222"/>
                  </a:lnTo>
                  <a:lnTo>
                    <a:pt x="11872" y="16203"/>
                  </a:lnTo>
                  <a:lnTo>
                    <a:pt x="11908" y="16222"/>
                  </a:lnTo>
                  <a:lnTo>
                    <a:pt x="11945" y="16222"/>
                  </a:lnTo>
                  <a:lnTo>
                    <a:pt x="11964" y="16203"/>
                  </a:lnTo>
                  <a:lnTo>
                    <a:pt x="11964" y="16185"/>
                  </a:lnTo>
                  <a:lnTo>
                    <a:pt x="12001" y="16185"/>
                  </a:lnTo>
                  <a:lnTo>
                    <a:pt x="12001" y="16203"/>
                  </a:lnTo>
                  <a:lnTo>
                    <a:pt x="12019" y="16203"/>
                  </a:lnTo>
                  <a:lnTo>
                    <a:pt x="12038" y="16240"/>
                  </a:lnTo>
                  <a:lnTo>
                    <a:pt x="12074" y="16258"/>
                  </a:lnTo>
                  <a:lnTo>
                    <a:pt x="12148" y="16258"/>
                  </a:lnTo>
                  <a:lnTo>
                    <a:pt x="12148" y="16240"/>
                  </a:lnTo>
                  <a:lnTo>
                    <a:pt x="12185" y="16258"/>
                  </a:lnTo>
                  <a:lnTo>
                    <a:pt x="12203" y="16277"/>
                  </a:lnTo>
                  <a:lnTo>
                    <a:pt x="12222" y="16258"/>
                  </a:lnTo>
                  <a:lnTo>
                    <a:pt x="12222" y="16240"/>
                  </a:lnTo>
                  <a:lnTo>
                    <a:pt x="12222" y="16203"/>
                  </a:lnTo>
                  <a:lnTo>
                    <a:pt x="12259" y="16222"/>
                  </a:lnTo>
                  <a:lnTo>
                    <a:pt x="12277" y="16222"/>
                  </a:lnTo>
                  <a:lnTo>
                    <a:pt x="12277" y="16240"/>
                  </a:lnTo>
                  <a:lnTo>
                    <a:pt x="12332" y="16240"/>
                  </a:lnTo>
                  <a:lnTo>
                    <a:pt x="12296" y="16258"/>
                  </a:lnTo>
                  <a:lnTo>
                    <a:pt x="12296" y="16277"/>
                  </a:lnTo>
                  <a:lnTo>
                    <a:pt x="12498" y="16277"/>
                  </a:lnTo>
                  <a:lnTo>
                    <a:pt x="12498" y="16258"/>
                  </a:lnTo>
                  <a:lnTo>
                    <a:pt x="12517" y="16277"/>
                  </a:lnTo>
                  <a:lnTo>
                    <a:pt x="12572" y="16295"/>
                  </a:lnTo>
                  <a:lnTo>
                    <a:pt x="12609" y="16295"/>
                  </a:lnTo>
                  <a:lnTo>
                    <a:pt x="12627" y="16277"/>
                  </a:lnTo>
                  <a:lnTo>
                    <a:pt x="12646" y="16258"/>
                  </a:lnTo>
                  <a:lnTo>
                    <a:pt x="12664" y="16258"/>
                  </a:lnTo>
                  <a:lnTo>
                    <a:pt x="12683" y="16240"/>
                  </a:lnTo>
                  <a:lnTo>
                    <a:pt x="12683" y="16258"/>
                  </a:lnTo>
                  <a:lnTo>
                    <a:pt x="12701" y="16277"/>
                  </a:lnTo>
                  <a:lnTo>
                    <a:pt x="12720" y="16295"/>
                  </a:lnTo>
                  <a:lnTo>
                    <a:pt x="12775" y="16295"/>
                  </a:lnTo>
                  <a:lnTo>
                    <a:pt x="12830" y="16277"/>
                  </a:lnTo>
                  <a:lnTo>
                    <a:pt x="12849" y="16277"/>
                  </a:lnTo>
                  <a:lnTo>
                    <a:pt x="12867" y="16295"/>
                  </a:lnTo>
                  <a:lnTo>
                    <a:pt x="12867" y="16314"/>
                  </a:lnTo>
                  <a:lnTo>
                    <a:pt x="12885" y="16314"/>
                  </a:lnTo>
                  <a:lnTo>
                    <a:pt x="12941" y="16295"/>
                  </a:lnTo>
                  <a:lnTo>
                    <a:pt x="12941" y="16314"/>
                  </a:lnTo>
                  <a:lnTo>
                    <a:pt x="12978" y="16314"/>
                  </a:lnTo>
                  <a:lnTo>
                    <a:pt x="13014" y="16295"/>
                  </a:lnTo>
                  <a:lnTo>
                    <a:pt x="13033" y="16277"/>
                  </a:lnTo>
                  <a:lnTo>
                    <a:pt x="13088" y="16277"/>
                  </a:lnTo>
                  <a:lnTo>
                    <a:pt x="13107" y="16258"/>
                  </a:lnTo>
                  <a:lnTo>
                    <a:pt x="13107" y="16240"/>
                  </a:lnTo>
                  <a:lnTo>
                    <a:pt x="13144" y="16222"/>
                  </a:lnTo>
                  <a:lnTo>
                    <a:pt x="13144" y="16258"/>
                  </a:lnTo>
                  <a:lnTo>
                    <a:pt x="13144" y="16277"/>
                  </a:lnTo>
                  <a:lnTo>
                    <a:pt x="13162" y="16295"/>
                  </a:lnTo>
                  <a:lnTo>
                    <a:pt x="13180" y="16277"/>
                  </a:lnTo>
                  <a:lnTo>
                    <a:pt x="13199" y="16258"/>
                  </a:lnTo>
                  <a:lnTo>
                    <a:pt x="13217" y="16240"/>
                  </a:lnTo>
                  <a:lnTo>
                    <a:pt x="13254" y="16258"/>
                  </a:lnTo>
                  <a:lnTo>
                    <a:pt x="13273" y="16240"/>
                  </a:lnTo>
                  <a:lnTo>
                    <a:pt x="13254" y="16240"/>
                  </a:lnTo>
                  <a:lnTo>
                    <a:pt x="13217" y="16222"/>
                  </a:lnTo>
                  <a:lnTo>
                    <a:pt x="13107" y="16203"/>
                  </a:lnTo>
                  <a:lnTo>
                    <a:pt x="13088" y="16203"/>
                  </a:lnTo>
                  <a:lnTo>
                    <a:pt x="13107" y="16185"/>
                  </a:lnTo>
                  <a:lnTo>
                    <a:pt x="13107" y="16148"/>
                  </a:lnTo>
                  <a:lnTo>
                    <a:pt x="13051" y="16148"/>
                  </a:lnTo>
                  <a:lnTo>
                    <a:pt x="12996" y="16166"/>
                  </a:lnTo>
                  <a:lnTo>
                    <a:pt x="12978" y="16148"/>
                  </a:lnTo>
                  <a:lnTo>
                    <a:pt x="12941" y="16129"/>
                  </a:lnTo>
                  <a:lnTo>
                    <a:pt x="12941" y="16148"/>
                  </a:lnTo>
                  <a:lnTo>
                    <a:pt x="12922" y="16166"/>
                  </a:lnTo>
                  <a:lnTo>
                    <a:pt x="12867" y="16166"/>
                  </a:lnTo>
                  <a:lnTo>
                    <a:pt x="12793" y="16148"/>
                  </a:lnTo>
                  <a:lnTo>
                    <a:pt x="12775" y="16166"/>
                  </a:lnTo>
                  <a:lnTo>
                    <a:pt x="12720" y="16166"/>
                  </a:lnTo>
                  <a:lnTo>
                    <a:pt x="12720" y="16148"/>
                  </a:lnTo>
                  <a:lnTo>
                    <a:pt x="12720" y="16129"/>
                  </a:lnTo>
                  <a:lnTo>
                    <a:pt x="12683" y="16148"/>
                  </a:lnTo>
                  <a:lnTo>
                    <a:pt x="12664" y="16166"/>
                  </a:lnTo>
                  <a:lnTo>
                    <a:pt x="12646" y="16185"/>
                  </a:lnTo>
                  <a:lnTo>
                    <a:pt x="12646" y="16166"/>
                  </a:lnTo>
                  <a:lnTo>
                    <a:pt x="12591" y="16129"/>
                  </a:lnTo>
                  <a:lnTo>
                    <a:pt x="12554" y="16148"/>
                  </a:lnTo>
                  <a:lnTo>
                    <a:pt x="12535" y="16166"/>
                  </a:lnTo>
                  <a:lnTo>
                    <a:pt x="12535" y="16148"/>
                  </a:lnTo>
                  <a:lnTo>
                    <a:pt x="12517" y="16129"/>
                  </a:lnTo>
                  <a:lnTo>
                    <a:pt x="12480" y="16129"/>
                  </a:lnTo>
                  <a:lnTo>
                    <a:pt x="12461" y="16148"/>
                  </a:lnTo>
                  <a:lnTo>
                    <a:pt x="12425" y="16148"/>
                  </a:lnTo>
                  <a:lnTo>
                    <a:pt x="12425" y="16111"/>
                  </a:lnTo>
                  <a:lnTo>
                    <a:pt x="12351" y="16148"/>
                  </a:lnTo>
                  <a:lnTo>
                    <a:pt x="12314" y="16166"/>
                  </a:lnTo>
                  <a:lnTo>
                    <a:pt x="12185" y="16166"/>
                  </a:lnTo>
                  <a:lnTo>
                    <a:pt x="12203" y="16148"/>
                  </a:lnTo>
                  <a:lnTo>
                    <a:pt x="12222" y="16148"/>
                  </a:lnTo>
                  <a:lnTo>
                    <a:pt x="12167" y="16111"/>
                  </a:lnTo>
                  <a:lnTo>
                    <a:pt x="12185" y="16111"/>
                  </a:lnTo>
                  <a:lnTo>
                    <a:pt x="12167" y="16092"/>
                  </a:lnTo>
                  <a:lnTo>
                    <a:pt x="12130" y="16092"/>
                  </a:lnTo>
                  <a:lnTo>
                    <a:pt x="12111" y="16111"/>
                  </a:lnTo>
                  <a:lnTo>
                    <a:pt x="12074" y="16092"/>
                  </a:lnTo>
                  <a:lnTo>
                    <a:pt x="12019" y="16111"/>
                  </a:lnTo>
                  <a:lnTo>
                    <a:pt x="11964" y="16111"/>
                  </a:lnTo>
                  <a:lnTo>
                    <a:pt x="11927" y="16092"/>
                  </a:lnTo>
                  <a:lnTo>
                    <a:pt x="11908" y="16074"/>
                  </a:lnTo>
                  <a:lnTo>
                    <a:pt x="11743" y="16074"/>
                  </a:lnTo>
                  <a:lnTo>
                    <a:pt x="11706" y="16092"/>
                  </a:lnTo>
                  <a:lnTo>
                    <a:pt x="11669" y="16056"/>
                  </a:lnTo>
                  <a:lnTo>
                    <a:pt x="11632" y="16037"/>
                  </a:lnTo>
                  <a:lnTo>
                    <a:pt x="11614" y="16037"/>
                  </a:lnTo>
                  <a:lnTo>
                    <a:pt x="11558" y="16056"/>
                  </a:lnTo>
                  <a:lnTo>
                    <a:pt x="11540" y="16037"/>
                  </a:lnTo>
                  <a:lnTo>
                    <a:pt x="11521" y="16037"/>
                  </a:lnTo>
                  <a:lnTo>
                    <a:pt x="11448" y="16056"/>
                  </a:lnTo>
                  <a:lnTo>
                    <a:pt x="11448" y="16074"/>
                  </a:lnTo>
                  <a:lnTo>
                    <a:pt x="11466" y="16092"/>
                  </a:lnTo>
                  <a:lnTo>
                    <a:pt x="11466" y="16111"/>
                  </a:lnTo>
                  <a:lnTo>
                    <a:pt x="11448" y="16111"/>
                  </a:lnTo>
                  <a:lnTo>
                    <a:pt x="11429" y="16092"/>
                  </a:lnTo>
                  <a:lnTo>
                    <a:pt x="11411" y="16074"/>
                  </a:lnTo>
                  <a:lnTo>
                    <a:pt x="11355" y="16056"/>
                  </a:lnTo>
                  <a:lnTo>
                    <a:pt x="11411" y="16056"/>
                  </a:lnTo>
                  <a:lnTo>
                    <a:pt x="11448" y="16037"/>
                  </a:lnTo>
                  <a:lnTo>
                    <a:pt x="11466" y="16000"/>
                  </a:lnTo>
                  <a:lnTo>
                    <a:pt x="11466" y="16000"/>
                  </a:lnTo>
                  <a:lnTo>
                    <a:pt x="11411" y="16019"/>
                  </a:lnTo>
                  <a:lnTo>
                    <a:pt x="11374" y="16019"/>
                  </a:lnTo>
                  <a:lnTo>
                    <a:pt x="11337" y="16000"/>
                  </a:lnTo>
                  <a:lnTo>
                    <a:pt x="11245" y="16000"/>
                  </a:lnTo>
                  <a:lnTo>
                    <a:pt x="11190" y="15982"/>
                  </a:lnTo>
                  <a:lnTo>
                    <a:pt x="11171" y="15982"/>
                  </a:lnTo>
                  <a:lnTo>
                    <a:pt x="11116" y="15963"/>
                  </a:lnTo>
                  <a:lnTo>
                    <a:pt x="11042" y="15963"/>
                  </a:lnTo>
                  <a:lnTo>
                    <a:pt x="10950" y="15945"/>
                  </a:lnTo>
                  <a:lnTo>
                    <a:pt x="10821" y="15927"/>
                  </a:lnTo>
                  <a:lnTo>
                    <a:pt x="10729" y="15945"/>
                  </a:lnTo>
                  <a:lnTo>
                    <a:pt x="10637" y="15963"/>
                  </a:lnTo>
                  <a:lnTo>
                    <a:pt x="10637" y="15945"/>
                  </a:lnTo>
                  <a:lnTo>
                    <a:pt x="10673" y="15927"/>
                  </a:lnTo>
                  <a:lnTo>
                    <a:pt x="10655" y="15927"/>
                  </a:lnTo>
                  <a:lnTo>
                    <a:pt x="10655" y="15908"/>
                  </a:lnTo>
                  <a:lnTo>
                    <a:pt x="10637" y="15890"/>
                  </a:lnTo>
                  <a:lnTo>
                    <a:pt x="10563" y="15871"/>
                  </a:lnTo>
                  <a:lnTo>
                    <a:pt x="10489" y="15853"/>
                  </a:lnTo>
                  <a:lnTo>
                    <a:pt x="10452" y="15871"/>
                  </a:lnTo>
                  <a:lnTo>
                    <a:pt x="10415" y="15853"/>
                  </a:lnTo>
                  <a:lnTo>
                    <a:pt x="10360" y="15816"/>
                  </a:lnTo>
                  <a:lnTo>
                    <a:pt x="10305" y="15798"/>
                  </a:lnTo>
                  <a:lnTo>
                    <a:pt x="10305" y="15816"/>
                  </a:lnTo>
                  <a:lnTo>
                    <a:pt x="10323" y="15834"/>
                  </a:lnTo>
                  <a:lnTo>
                    <a:pt x="10342" y="15853"/>
                  </a:lnTo>
                  <a:lnTo>
                    <a:pt x="10286" y="15871"/>
                  </a:lnTo>
                  <a:lnTo>
                    <a:pt x="10249" y="15853"/>
                  </a:lnTo>
                  <a:lnTo>
                    <a:pt x="10268" y="15853"/>
                  </a:lnTo>
                  <a:lnTo>
                    <a:pt x="10286" y="15834"/>
                  </a:lnTo>
                  <a:lnTo>
                    <a:pt x="10268" y="15816"/>
                  </a:lnTo>
                  <a:lnTo>
                    <a:pt x="10213" y="15779"/>
                  </a:lnTo>
                  <a:lnTo>
                    <a:pt x="10157" y="15761"/>
                  </a:lnTo>
                  <a:lnTo>
                    <a:pt x="10157" y="15779"/>
                  </a:lnTo>
                  <a:lnTo>
                    <a:pt x="10194" y="15798"/>
                  </a:lnTo>
                  <a:lnTo>
                    <a:pt x="10213" y="15816"/>
                  </a:lnTo>
                  <a:lnTo>
                    <a:pt x="10176" y="15816"/>
                  </a:lnTo>
                  <a:lnTo>
                    <a:pt x="10139" y="15779"/>
                  </a:lnTo>
                  <a:lnTo>
                    <a:pt x="10120" y="15742"/>
                  </a:lnTo>
                  <a:lnTo>
                    <a:pt x="10084" y="15742"/>
                  </a:lnTo>
                  <a:lnTo>
                    <a:pt x="10084" y="15761"/>
                  </a:lnTo>
                  <a:lnTo>
                    <a:pt x="10065" y="15761"/>
                  </a:lnTo>
                  <a:lnTo>
                    <a:pt x="9973" y="15742"/>
                  </a:lnTo>
                  <a:lnTo>
                    <a:pt x="9991" y="15742"/>
                  </a:lnTo>
                  <a:lnTo>
                    <a:pt x="9991" y="15724"/>
                  </a:lnTo>
                  <a:lnTo>
                    <a:pt x="9899" y="15705"/>
                  </a:lnTo>
                  <a:lnTo>
                    <a:pt x="9770" y="15669"/>
                  </a:lnTo>
                  <a:lnTo>
                    <a:pt x="9733" y="15669"/>
                  </a:lnTo>
                  <a:lnTo>
                    <a:pt x="9696" y="15650"/>
                  </a:lnTo>
                  <a:lnTo>
                    <a:pt x="9660" y="15632"/>
                  </a:lnTo>
                  <a:lnTo>
                    <a:pt x="9604" y="15613"/>
                  </a:lnTo>
                  <a:lnTo>
                    <a:pt x="9512" y="15595"/>
                  </a:lnTo>
                  <a:lnTo>
                    <a:pt x="9402" y="15558"/>
                  </a:lnTo>
                  <a:lnTo>
                    <a:pt x="9273" y="15521"/>
                  </a:lnTo>
                  <a:lnTo>
                    <a:pt x="9217" y="15503"/>
                  </a:lnTo>
                  <a:lnTo>
                    <a:pt x="9162" y="15466"/>
                  </a:lnTo>
                  <a:lnTo>
                    <a:pt x="9033" y="15429"/>
                  </a:lnTo>
                  <a:lnTo>
                    <a:pt x="8904" y="15392"/>
                  </a:lnTo>
                  <a:lnTo>
                    <a:pt x="8812" y="15392"/>
                  </a:lnTo>
                  <a:lnTo>
                    <a:pt x="8793" y="15374"/>
                  </a:lnTo>
                  <a:lnTo>
                    <a:pt x="8793" y="15355"/>
                  </a:lnTo>
                  <a:lnTo>
                    <a:pt x="8720" y="15318"/>
                  </a:lnTo>
                  <a:lnTo>
                    <a:pt x="8664" y="15318"/>
                  </a:lnTo>
                  <a:lnTo>
                    <a:pt x="8572" y="15281"/>
                  </a:lnTo>
                  <a:lnTo>
                    <a:pt x="8498" y="15245"/>
                  </a:lnTo>
                  <a:lnTo>
                    <a:pt x="8425" y="15245"/>
                  </a:lnTo>
                  <a:lnTo>
                    <a:pt x="8425" y="15226"/>
                  </a:lnTo>
                  <a:lnTo>
                    <a:pt x="8388" y="15226"/>
                  </a:lnTo>
                  <a:lnTo>
                    <a:pt x="8332" y="15208"/>
                  </a:lnTo>
                  <a:lnTo>
                    <a:pt x="8314" y="15226"/>
                  </a:lnTo>
                  <a:lnTo>
                    <a:pt x="8351" y="15226"/>
                  </a:lnTo>
                  <a:lnTo>
                    <a:pt x="8351" y="15245"/>
                  </a:lnTo>
                  <a:lnTo>
                    <a:pt x="8369" y="15263"/>
                  </a:lnTo>
                  <a:lnTo>
                    <a:pt x="8314" y="15263"/>
                  </a:lnTo>
                  <a:lnTo>
                    <a:pt x="8259" y="15245"/>
                  </a:lnTo>
                  <a:lnTo>
                    <a:pt x="8259" y="15226"/>
                  </a:lnTo>
                  <a:lnTo>
                    <a:pt x="8259" y="15208"/>
                  </a:lnTo>
                  <a:lnTo>
                    <a:pt x="8259" y="15171"/>
                  </a:lnTo>
                  <a:lnTo>
                    <a:pt x="8203" y="15134"/>
                  </a:lnTo>
                  <a:lnTo>
                    <a:pt x="8148" y="15116"/>
                  </a:lnTo>
                  <a:lnTo>
                    <a:pt x="8130" y="15116"/>
                  </a:lnTo>
                  <a:lnTo>
                    <a:pt x="8130" y="15097"/>
                  </a:lnTo>
                  <a:lnTo>
                    <a:pt x="8111" y="15079"/>
                  </a:lnTo>
                  <a:lnTo>
                    <a:pt x="8001" y="15042"/>
                  </a:lnTo>
                  <a:lnTo>
                    <a:pt x="7908" y="15023"/>
                  </a:lnTo>
                  <a:lnTo>
                    <a:pt x="7872" y="14986"/>
                  </a:lnTo>
                  <a:lnTo>
                    <a:pt x="7853" y="14986"/>
                  </a:lnTo>
                  <a:lnTo>
                    <a:pt x="7816" y="14968"/>
                  </a:lnTo>
                  <a:lnTo>
                    <a:pt x="7779" y="14968"/>
                  </a:lnTo>
                  <a:lnTo>
                    <a:pt x="7724" y="14931"/>
                  </a:lnTo>
                  <a:lnTo>
                    <a:pt x="7650" y="14913"/>
                  </a:lnTo>
                  <a:lnTo>
                    <a:pt x="7650" y="14894"/>
                  </a:lnTo>
                  <a:lnTo>
                    <a:pt x="7650" y="14876"/>
                  </a:lnTo>
                  <a:lnTo>
                    <a:pt x="7614" y="14876"/>
                  </a:lnTo>
                  <a:lnTo>
                    <a:pt x="7595" y="14894"/>
                  </a:lnTo>
                  <a:lnTo>
                    <a:pt x="7558" y="14894"/>
                  </a:lnTo>
                  <a:lnTo>
                    <a:pt x="7558" y="14857"/>
                  </a:lnTo>
                  <a:lnTo>
                    <a:pt x="7540" y="14839"/>
                  </a:lnTo>
                  <a:lnTo>
                    <a:pt x="7484" y="14821"/>
                  </a:lnTo>
                  <a:lnTo>
                    <a:pt x="7392" y="14821"/>
                  </a:lnTo>
                  <a:lnTo>
                    <a:pt x="7374" y="14802"/>
                  </a:lnTo>
                  <a:lnTo>
                    <a:pt x="7392" y="14802"/>
                  </a:lnTo>
                  <a:lnTo>
                    <a:pt x="7411" y="14784"/>
                  </a:lnTo>
                  <a:lnTo>
                    <a:pt x="7392" y="14784"/>
                  </a:lnTo>
                  <a:lnTo>
                    <a:pt x="7355" y="14765"/>
                  </a:lnTo>
                  <a:lnTo>
                    <a:pt x="7355" y="14784"/>
                  </a:lnTo>
                  <a:lnTo>
                    <a:pt x="7300" y="14747"/>
                  </a:lnTo>
                  <a:lnTo>
                    <a:pt x="7282" y="14728"/>
                  </a:lnTo>
                  <a:lnTo>
                    <a:pt x="7282" y="14710"/>
                  </a:lnTo>
                  <a:lnTo>
                    <a:pt x="7245" y="14692"/>
                  </a:lnTo>
                  <a:lnTo>
                    <a:pt x="7208" y="14673"/>
                  </a:lnTo>
                  <a:lnTo>
                    <a:pt x="7208" y="14655"/>
                  </a:lnTo>
                  <a:lnTo>
                    <a:pt x="7190" y="14636"/>
                  </a:lnTo>
                  <a:lnTo>
                    <a:pt x="7134" y="14599"/>
                  </a:lnTo>
                  <a:lnTo>
                    <a:pt x="7079" y="14581"/>
                  </a:lnTo>
                  <a:lnTo>
                    <a:pt x="7061" y="14581"/>
                  </a:lnTo>
                  <a:lnTo>
                    <a:pt x="7042" y="14563"/>
                  </a:lnTo>
                  <a:lnTo>
                    <a:pt x="6968" y="14563"/>
                  </a:lnTo>
                  <a:lnTo>
                    <a:pt x="6950" y="14544"/>
                  </a:lnTo>
                  <a:lnTo>
                    <a:pt x="6913" y="14489"/>
                  </a:lnTo>
                  <a:lnTo>
                    <a:pt x="6876" y="14489"/>
                  </a:lnTo>
                  <a:lnTo>
                    <a:pt x="6876" y="14507"/>
                  </a:lnTo>
                  <a:lnTo>
                    <a:pt x="6895" y="14526"/>
                  </a:lnTo>
                  <a:lnTo>
                    <a:pt x="6913" y="14544"/>
                  </a:lnTo>
                  <a:lnTo>
                    <a:pt x="6913" y="14544"/>
                  </a:lnTo>
                  <a:lnTo>
                    <a:pt x="6876" y="14526"/>
                  </a:lnTo>
                  <a:lnTo>
                    <a:pt x="6821" y="14526"/>
                  </a:lnTo>
                  <a:lnTo>
                    <a:pt x="6839" y="14507"/>
                  </a:lnTo>
                  <a:lnTo>
                    <a:pt x="6784" y="14433"/>
                  </a:lnTo>
                  <a:lnTo>
                    <a:pt x="6747" y="14397"/>
                  </a:lnTo>
                  <a:lnTo>
                    <a:pt x="6692" y="14360"/>
                  </a:lnTo>
                  <a:lnTo>
                    <a:pt x="6655" y="14341"/>
                  </a:lnTo>
                  <a:lnTo>
                    <a:pt x="6618" y="14341"/>
                  </a:lnTo>
                  <a:lnTo>
                    <a:pt x="6581" y="14323"/>
                  </a:lnTo>
                  <a:lnTo>
                    <a:pt x="6544" y="14304"/>
                  </a:lnTo>
                  <a:lnTo>
                    <a:pt x="6544" y="14286"/>
                  </a:lnTo>
                  <a:lnTo>
                    <a:pt x="6563" y="14268"/>
                  </a:lnTo>
                  <a:lnTo>
                    <a:pt x="6526" y="14249"/>
                  </a:lnTo>
                  <a:lnTo>
                    <a:pt x="6489" y="14249"/>
                  </a:lnTo>
                  <a:lnTo>
                    <a:pt x="6452" y="14231"/>
                  </a:lnTo>
                  <a:lnTo>
                    <a:pt x="6397" y="14212"/>
                  </a:lnTo>
                  <a:lnTo>
                    <a:pt x="6397" y="14212"/>
                  </a:lnTo>
                  <a:lnTo>
                    <a:pt x="6415" y="14231"/>
                  </a:lnTo>
                  <a:lnTo>
                    <a:pt x="6415" y="14249"/>
                  </a:lnTo>
                  <a:lnTo>
                    <a:pt x="6378" y="14212"/>
                  </a:lnTo>
                  <a:lnTo>
                    <a:pt x="6378" y="14194"/>
                  </a:lnTo>
                  <a:lnTo>
                    <a:pt x="6378" y="14175"/>
                  </a:lnTo>
                  <a:lnTo>
                    <a:pt x="6360" y="14175"/>
                  </a:lnTo>
                  <a:lnTo>
                    <a:pt x="6342" y="14139"/>
                  </a:lnTo>
                  <a:lnTo>
                    <a:pt x="6305" y="14120"/>
                  </a:lnTo>
                  <a:lnTo>
                    <a:pt x="6268" y="14083"/>
                  </a:lnTo>
                  <a:lnTo>
                    <a:pt x="6249" y="14083"/>
                  </a:lnTo>
                  <a:lnTo>
                    <a:pt x="6194" y="14102"/>
                  </a:lnTo>
                  <a:lnTo>
                    <a:pt x="6176" y="14083"/>
                  </a:lnTo>
                  <a:lnTo>
                    <a:pt x="6194" y="14065"/>
                  </a:lnTo>
                  <a:lnTo>
                    <a:pt x="6176" y="14046"/>
                  </a:lnTo>
                  <a:lnTo>
                    <a:pt x="6157" y="14028"/>
                  </a:lnTo>
                  <a:lnTo>
                    <a:pt x="6120" y="14028"/>
                  </a:lnTo>
                  <a:lnTo>
                    <a:pt x="6102" y="13991"/>
                  </a:lnTo>
                  <a:lnTo>
                    <a:pt x="6047" y="13973"/>
                  </a:lnTo>
                  <a:lnTo>
                    <a:pt x="5973" y="13936"/>
                  </a:lnTo>
                  <a:lnTo>
                    <a:pt x="5955" y="13917"/>
                  </a:lnTo>
                  <a:lnTo>
                    <a:pt x="5899" y="13880"/>
                  </a:lnTo>
                  <a:lnTo>
                    <a:pt x="5862" y="13844"/>
                  </a:lnTo>
                  <a:lnTo>
                    <a:pt x="5807" y="13788"/>
                  </a:lnTo>
                  <a:lnTo>
                    <a:pt x="5660" y="13715"/>
                  </a:lnTo>
                  <a:lnTo>
                    <a:pt x="5604" y="13659"/>
                  </a:lnTo>
                  <a:lnTo>
                    <a:pt x="5549" y="13604"/>
                  </a:lnTo>
                  <a:lnTo>
                    <a:pt x="5531" y="13586"/>
                  </a:lnTo>
                  <a:lnTo>
                    <a:pt x="5494" y="13586"/>
                  </a:lnTo>
                  <a:lnTo>
                    <a:pt x="5438" y="13549"/>
                  </a:lnTo>
                  <a:lnTo>
                    <a:pt x="5309" y="13475"/>
                  </a:lnTo>
                  <a:lnTo>
                    <a:pt x="5272" y="13457"/>
                  </a:lnTo>
                  <a:lnTo>
                    <a:pt x="5254" y="13438"/>
                  </a:lnTo>
                  <a:lnTo>
                    <a:pt x="5272" y="13438"/>
                  </a:lnTo>
                  <a:lnTo>
                    <a:pt x="5272" y="13420"/>
                  </a:lnTo>
                  <a:lnTo>
                    <a:pt x="5254" y="13401"/>
                  </a:lnTo>
                  <a:lnTo>
                    <a:pt x="5014" y="13217"/>
                  </a:lnTo>
                  <a:lnTo>
                    <a:pt x="4719" y="12977"/>
                  </a:lnTo>
                  <a:lnTo>
                    <a:pt x="4719" y="12959"/>
                  </a:lnTo>
                  <a:lnTo>
                    <a:pt x="4683" y="12922"/>
                  </a:lnTo>
                  <a:lnTo>
                    <a:pt x="4646" y="12922"/>
                  </a:lnTo>
                  <a:lnTo>
                    <a:pt x="4646" y="12904"/>
                  </a:lnTo>
                  <a:lnTo>
                    <a:pt x="4609" y="12885"/>
                  </a:lnTo>
                  <a:lnTo>
                    <a:pt x="4572" y="12867"/>
                  </a:lnTo>
                  <a:lnTo>
                    <a:pt x="4535" y="12848"/>
                  </a:lnTo>
                  <a:lnTo>
                    <a:pt x="4498" y="12811"/>
                  </a:lnTo>
                  <a:lnTo>
                    <a:pt x="4480" y="12774"/>
                  </a:lnTo>
                  <a:lnTo>
                    <a:pt x="4461" y="12738"/>
                  </a:lnTo>
                  <a:lnTo>
                    <a:pt x="4425" y="12719"/>
                  </a:lnTo>
                  <a:lnTo>
                    <a:pt x="4369" y="12701"/>
                  </a:lnTo>
                  <a:lnTo>
                    <a:pt x="4351" y="12664"/>
                  </a:lnTo>
                  <a:lnTo>
                    <a:pt x="4351" y="12645"/>
                  </a:lnTo>
                  <a:lnTo>
                    <a:pt x="4314" y="12627"/>
                  </a:lnTo>
                  <a:lnTo>
                    <a:pt x="4277" y="12627"/>
                  </a:lnTo>
                  <a:lnTo>
                    <a:pt x="4259" y="12590"/>
                  </a:lnTo>
                  <a:lnTo>
                    <a:pt x="4259" y="12553"/>
                  </a:lnTo>
                  <a:lnTo>
                    <a:pt x="4222" y="12516"/>
                  </a:lnTo>
                  <a:lnTo>
                    <a:pt x="4203" y="12498"/>
                  </a:lnTo>
                  <a:lnTo>
                    <a:pt x="4185" y="12516"/>
                  </a:lnTo>
                  <a:lnTo>
                    <a:pt x="4166" y="12516"/>
                  </a:lnTo>
                  <a:lnTo>
                    <a:pt x="4148" y="12480"/>
                  </a:lnTo>
                  <a:lnTo>
                    <a:pt x="4093" y="12406"/>
                  </a:lnTo>
                  <a:lnTo>
                    <a:pt x="4056" y="12387"/>
                  </a:lnTo>
                  <a:lnTo>
                    <a:pt x="4037" y="12387"/>
                  </a:lnTo>
                  <a:lnTo>
                    <a:pt x="4019" y="12351"/>
                  </a:lnTo>
                  <a:lnTo>
                    <a:pt x="3982" y="12314"/>
                  </a:lnTo>
                  <a:lnTo>
                    <a:pt x="3908" y="12203"/>
                  </a:lnTo>
                  <a:lnTo>
                    <a:pt x="3853" y="12166"/>
                  </a:lnTo>
                  <a:lnTo>
                    <a:pt x="3835" y="12166"/>
                  </a:lnTo>
                  <a:lnTo>
                    <a:pt x="3779" y="12092"/>
                  </a:lnTo>
                  <a:lnTo>
                    <a:pt x="3724" y="12037"/>
                  </a:lnTo>
                  <a:lnTo>
                    <a:pt x="3632" y="11927"/>
                  </a:lnTo>
                  <a:lnTo>
                    <a:pt x="3521" y="11816"/>
                  </a:lnTo>
                  <a:lnTo>
                    <a:pt x="3411" y="11687"/>
                  </a:lnTo>
                  <a:lnTo>
                    <a:pt x="3079" y="11318"/>
                  </a:lnTo>
                  <a:lnTo>
                    <a:pt x="3042" y="11263"/>
                  </a:lnTo>
                  <a:lnTo>
                    <a:pt x="3024" y="11245"/>
                  </a:lnTo>
                  <a:lnTo>
                    <a:pt x="3005" y="11208"/>
                  </a:lnTo>
                  <a:lnTo>
                    <a:pt x="2987" y="11208"/>
                  </a:lnTo>
                  <a:lnTo>
                    <a:pt x="2950" y="11134"/>
                  </a:lnTo>
                  <a:lnTo>
                    <a:pt x="2931" y="11097"/>
                  </a:lnTo>
                  <a:lnTo>
                    <a:pt x="2895" y="11079"/>
                  </a:lnTo>
                  <a:lnTo>
                    <a:pt x="2876" y="11042"/>
                  </a:lnTo>
                  <a:lnTo>
                    <a:pt x="2821" y="10950"/>
                  </a:lnTo>
                  <a:lnTo>
                    <a:pt x="2766" y="10894"/>
                  </a:lnTo>
                  <a:lnTo>
                    <a:pt x="2710" y="10821"/>
                  </a:lnTo>
                  <a:lnTo>
                    <a:pt x="2581" y="10636"/>
                  </a:lnTo>
                  <a:lnTo>
                    <a:pt x="2526" y="10562"/>
                  </a:lnTo>
                  <a:lnTo>
                    <a:pt x="2526" y="10526"/>
                  </a:lnTo>
                  <a:lnTo>
                    <a:pt x="2507" y="10489"/>
                  </a:lnTo>
                  <a:lnTo>
                    <a:pt x="2489" y="10489"/>
                  </a:lnTo>
                  <a:lnTo>
                    <a:pt x="2489" y="10507"/>
                  </a:lnTo>
                  <a:lnTo>
                    <a:pt x="2471" y="10507"/>
                  </a:lnTo>
                  <a:lnTo>
                    <a:pt x="2434" y="10470"/>
                  </a:lnTo>
                  <a:lnTo>
                    <a:pt x="2397" y="10397"/>
                  </a:lnTo>
                  <a:lnTo>
                    <a:pt x="2397" y="10360"/>
                  </a:lnTo>
                  <a:lnTo>
                    <a:pt x="2378" y="10360"/>
                  </a:lnTo>
                  <a:lnTo>
                    <a:pt x="2360" y="10378"/>
                  </a:lnTo>
                  <a:lnTo>
                    <a:pt x="2360" y="10360"/>
                  </a:lnTo>
                  <a:lnTo>
                    <a:pt x="2342" y="10323"/>
                  </a:lnTo>
                  <a:lnTo>
                    <a:pt x="2323" y="10268"/>
                  </a:lnTo>
                  <a:lnTo>
                    <a:pt x="2249" y="10175"/>
                  </a:lnTo>
                  <a:lnTo>
                    <a:pt x="2213" y="10120"/>
                  </a:lnTo>
                  <a:lnTo>
                    <a:pt x="2194" y="10065"/>
                  </a:lnTo>
                  <a:lnTo>
                    <a:pt x="2157" y="10009"/>
                  </a:lnTo>
                  <a:lnTo>
                    <a:pt x="2139" y="9991"/>
                  </a:lnTo>
                  <a:lnTo>
                    <a:pt x="2102" y="9936"/>
                  </a:lnTo>
                  <a:lnTo>
                    <a:pt x="2084" y="9917"/>
                  </a:lnTo>
                  <a:lnTo>
                    <a:pt x="2065" y="9862"/>
                  </a:lnTo>
                  <a:lnTo>
                    <a:pt x="2065" y="9844"/>
                  </a:lnTo>
                  <a:lnTo>
                    <a:pt x="2010" y="9807"/>
                  </a:lnTo>
                  <a:lnTo>
                    <a:pt x="1973" y="9788"/>
                  </a:lnTo>
                  <a:lnTo>
                    <a:pt x="1991" y="9788"/>
                  </a:lnTo>
                  <a:lnTo>
                    <a:pt x="2010" y="9770"/>
                  </a:lnTo>
                  <a:lnTo>
                    <a:pt x="1954" y="9678"/>
                  </a:lnTo>
                  <a:lnTo>
                    <a:pt x="1844" y="9512"/>
                  </a:lnTo>
                  <a:lnTo>
                    <a:pt x="1835" y="9493"/>
                  </a:lnTo>
                  <a:lnTo>
                    <a:pt x="1844" y="9493"/>
                  </a:lnTo>
                  <a:lnTo>
                    <a:pt x="1807" y="9438"/>
                  </a:lnTo>
                  <a:lnTo>
                    <a:pt x="1733" y="9327"/>
                  </a:lnTo>
                  <a:lnTo>
                    <a:pt x="1715" y="9309"/>
                  </a:lnTo>
                  <a:lnTo>
                    <a:pt x="1733" y="9291"/>
                  </a:lnTo>
                  <a:lnTo>
                    <a:pt x="1696" y="9254"/>
                  </a:lnTo>
                  <a:lnTo>
                    <a:pt x="1696" y="9217"/>
                  </a:lnTo>
                  <a:lnTo>
                    <a:pt x="1696" y="9180"/>
                  </a:lnTo>
                  <a:lnTo>
                    <a:pt x="1696" y="9162"/>
                  </a:lnTo>
                  <a:lnTo>
                    <a:pt x="1678" y="9162"/>
                  </a:lnTo>
                  <a:lnTo>
                    <a:pt x="1660" y="9143"/>
                  </a:lnTo>
                  <a:lnTo>
                    <a:pt x="1623" y="9088"/>
                  </a:lnTo>
                  <a:lnTo>
                    <a:pt x="1623" y="9051"/>
                  </a:lnTo>
                  <a:lnTo>
                    <a:pt x="1604" y="9014"/>
                  </a:lnTo>
                  <a:lnTo>
                    <a:pt x="1586" y="8996"/>
                  </a:lnTo>
                  <a:lnTo>
                    <a:pt x="1567" y="8940"/>
                  </a:lnTo>
                  <a:lnTo>
                    <a:pt x="1512" y="8848"/>
                  </a:lnTo>
                  <a:lnTo>
                    <a:pt x="1475" y="8793"/>
                  </a:lnTo>
                  <a:lnTo>
                    <a:pt x="1475" y="8774"/>
                  </a:lnTo>
                  <a:lnTo>
                    <a:pt x="1438" y="8756"/>
                  </a:lnTo>
                  <a:lnTo>
                    <a:pt x="1420" y="8738"/>
                  </a:lnTo>
                  <a:lnTo>
                    <a:pt x="1401" y="8719"/>
                  </a:lnTo>
                  <a:lnTo>
                    <a:pt x="1401" y="8682"/>
                  </a:lnTo>
                  <a:lnTo>
                    <a:pt x="1420" y="8682"/>
                  </a:lnTo>
                  <a:lnTo>
                    <a:pt x="1420" y="8664"/>
                  </a:lnTo>
                  <a:lnTo>
                    <a:pt x="1401" y="8645"/>
                  </a:lnTo>
                  <a:lnTo>
                    <a:pt x="1383" y="8645"/>
                  </a:lnTo>
                  <a:lnTo>
                    <a:pt x="1346" y="8609"/>
                  </a:lnTo>
                  <a:lnTo>
                    <a:pt x="1328" y="8572"/>
                  </a:lnTo>
                  <a:lnTo>
                    <a:pt x="1328" y="8535"/>
                  </a:lnTo>
                  <a:lnTo>
                    <a:pt x="1309" y="8535"/>
                  </a:lnTo>
                  <a:lnTo>
                    <a:pt x="1291" y="8516"/>
                  </a:lnTo>
                  <a:lnTo>
                    <a:pt x="1309" y="8480"/>
                  </a:lnTo>
                  <a:lnTo>
                    <a:pt x="1291" y="8424"/>
                  </a:lnTo>
                  <a:lnTo>
                    <a:pt x="1272" y="8406"/>
                  </a:lnTo>
                  <a:lnTo>
                    <a:pt x="1236" y="8369"/>
                  </a:lnTo>
                  <a:lnTo>
                    <a:pt x="1217" y="8314"/>
                  </a:lnTo>
                  <a:lnTo>
                    <a:pt x="1217" y="8277"/>
                  </a:lnTo>
                  <a:lnTo>
                    <a:pt x="1199" y="8203"/>
                  </a:lnTo>
                  <a:lnTo>
                    <a:pt x="1180" y="8185"/>
                  </a:lnTo>
                  <a:lnTo>
                    <a:pt x="1162" y="8148"/>
                  </a:lnTo>
                  <a:lnTo>
                    <a:pt x="1143" y="8129"/>
                  </a:lnTo>
                  <a:lnTo>
                    <a:pt x="1125" y="8129"/>
                  </a:lnTo>
                  <a:lnTo>
                    <a:pt x="1125" y="8092"/>
                  </a:lnTo>
                  <a:lnTo>
                    <a:pt x="1143" y="8056"/>
                  </a:lnTo>
                  <a:lnTo>
                    <a:pt x="1125" y="8000"/>
                  </a:lnTo>
                  <a:lnTo>
                    <a:pt x="1107" y="7963"/>
                  </a:lnTo>
                  <a:lnTo>
                    <a:pt x="1088" y="7963"/>
                  </a:lnTo>
                  <a:lnTo>
                    <a:pt x="1088" y="7982"/>
                  </a:lnTo>
                  <a:lnTo>
                    <a:pt x="1070" y="7963"/>
                  </a:lnTo>
                  <a:lnTo>
                    <a:pt x="1070" y="7890"/>
                  </a:lnTo>
                  <a:lnTo>
                    <a:pt x="1070" y="7834"/>
                  </a:lnTo>
                  <a:lnTo>
                    <a:pt x="1051" y="7797"/>
                  </a:lnTo>
                  <a:lnTo>
                    <a:pt x="1014" y="7761"/>
                  </a:lnTo>
                  <a:lnTo>
                    <a:pt x="1014" y="7742"/>
                  </a:lnTo>
                  <a:lnTo>
                    <a:pt x="978" y="7705"/>
                  </a:lnTo>
                  <a:lnTo>
                    <a:pt x="959" y="7705"/>
                  </a:lnTo>
                  <a:lnTo>
                    <a:pt x="978" y="7687"/>
                  </a:lnTo>
                  <a:lnTo>
                    <a:pt x="959" y="7650"/>
                  </a:lnTo>
                  <a:lnTo>
                    <a:pt x="941" y="7632"/>
                  </a:lnTo>
                  <a:lnTo>
                    <a:pt x="922" y="7595"/>
                  </a:lnTo>
                  <a:lnTo>
                    <a:pt x="941" y="7613"/>
                  </a:lnTo>
                  <a:lnTo>
                    <a:pt x="959" y="7595"/>
                  </a:lnTo>
                  <a:lnTo>
                    <a:pt x="941" y="7576"/>
                  </a:lnTo>
                  <a:lnTo>
                    <a:pt x="922" y="7558"/>
                  </a:lnTo>
                  <a:lnTo>
                    <a:pt x="904" y="7539"/>
                  </a:lnTo>
                  <a:lnTo>
                    <a:pt x="904" y="7521"/>
                  </a:lnTo>
                  <a:lnTo>
                    <a:pt x="922" y="7503"/>
                  </a:lnTo>
                  <a:lnTo>
                    <a:pt x="904" y="7466"/>
                  </a:lnTo>
                  <a:lnTo>
                    <a:pt x="793" y="7134"/>
                  </a:lnTo>
                  <a:lnTo>
                    <a:pt x="756" y="7048"/>
                  </a:lnTo>
                  <a:lnTo>
                    <a:pt x="756" y="7079"/>
                  </a:lnTo>
                  <a:lnTo>
                    <a:pt x="738" y="7060"/>
                  </a:lnTo>
                  <a:lnTo>
                    <a:pt x="738" y="7023"/>
                  </a:lnTo>
                  <a:lnTo>
                    <a:pt x="752" y="7037"/>
                  </a:lnTo>
                  <a:lnTo>
                    <a:pt x="738" y="7005"/>
                  </a:lnTo>
                  <a:lnTo>
                    <a:pt x="738" y="6931"/>
                  </a:lnTo>
                  <a:lnTo>
                    <a:pt x="719" y="6913"/>
                  </a:lnTo>
                  <a:lnTo>
                    <a:pt x="683" y="6876"/>
                  </a:lnTo>
                  <a:lnTo>
                    <a:pt x="683" y="6839"/>
                  </a:lnTo>
                  <a:lnTo>
                    <a:pt x="701" y="6821"/>
                  </a:lnTo>
                  <a:lnTo>
                    <a:pt x="683" y="6802"/>
                  </a:lnTo>
                  <a:lnTo>
                    <a:pt x="683" y="6784"/>
                  </a:lnTo>
                  <a:lnTo>
                    <a:pt x="683" y="6747"/>
                  </a:lnTo>
                  <a:lnTo>
                    <a:pt x="627" y="6655"/>
                  </a:lnTo>
                  <a:lnTo>
                    <a:pt x="609" y="6562"/>
                  </a:lnTo>
                  <a:lnTo>
                    <a:pt x="609" y="6544"/>
                  </a:lnTo>
                  <a:lnTo>
                    <a:pt x="609" y="6507"/>
                  </a:lnTo>
                  <a:lnTo>
                    <a:pt x="609" y="6489"/>
                  </a:lnTo>
                  <a:lnTo>
                    <a:pt x="590" y="6507"/>
                  </a:lnTo>
                  <a:lnTo>
                    <a:pt x="590" y="6489"/>
                  </a:lnTo>
                  <a:lnTo>
                    <a:pt x="572" y="6378"/>
                  </a:lnTo>
                  <a:lnTo>
                    <a:pt x="554" y="6415"/>
                  </a:lnTo>
                  <a:lnTo>
                    <a:pt x="554" y="6360"/>
                  </a:lnTo>
                  <a:lnTo>
                    <a:pt x="554" y="6304"/>
                  </a:lnTo>
                  <a:lnTo>
                    <a:pt x="535" y="6268"/>
                  </a:lnTo>
                  <a:lnTo>
                    <a:pt x="535" y="6231"/>
                  </a:lnTo>
                  <a:lnTo>
                    <a:pt x="535" y="6194"/>
                  </a:lnTo>
                  <a:lnTo>
                    <a:pt x="517" y="6157"/>
                  </a:lnTo>
                  <a:lnTo>
                    <a:pt x="498" y="6102"/>
                  </a:lnTo>
                  <a:lnTo>
                    <a:pt x="480" y="5991"/>
                  </a:lnTo>
                  <a:lnTo>
                    <a:pt x="480" y="5954"/>
                  </a:lnTo>
                  <a:lnTo>
                    <a:pt x="461" y="5954"/>
                  </a:lnTo>
                  <a:lnTo>
                    <a:pt x="461" y="5917"/>
                  </a:lnTo>
                  <a:lnTo>
                    <a:pt x="461" y="5880"/>
                  </a:lnTo>
                  <a:lnTo>
                    <a:pt x="443" y="5844"/>
                  </a:lnTo>
                  <a:lnTo>
                    <a:pt x="425" y="5807"/>
                  </a:lnTo>
                  <a:lnTo>
                    <a:pt x="425" y="5751"/>
                  </a:lnTo>
                  <a:lnTo>
                    <a:pt x="406" y="5641"/>
                  </a:lnTo>
                  <a:lnTo>
                    <a:pt x="369" y="5567"/>
                  </a:lnTo>
                  <a:lnTo>
                    <a:pt x="369" y="5549"/>
                  </a:lnTo>
                  <a:lnTo>
                    <a:pt x="369" y="5512"/>
                  </a:lnTo>
                  <a:lnTo>
                    <a:pt x="369" y="5475"/>
                  </a:lnTo>
                  <a:lnTo>
                    <a:pt x="351" y="5420"/>
                  </a:lnTo>
                  <a:lnTo>
                    <a:pt x="314" y="5272"/>
                  </a:lnTo>
                  <a:lnTo>
                    <a:pt x="295" y="5125"/>
                  </a:lnTo>
                  <a:lnTo>
                    <a:pt x="277" y="5069"/>
                  </a:lnTo>
                  <a:lnTo>
                    <a:pt x="259" y="5069"/>
                  </a:lnTo>
                  <a:lnTo>
                    <a:pt x="259" y="5051"/>
                  </a:lnTo>
                  <a:lnTo>
                    <a:pt x="295" y="5051"/>
                  </a:lnTo>
                  <a:lnTo>
                    <a:pt x="277" y="4959"/>
                  </a:lnTo>
                  <a:lnTo>
                    <a:pt x="277" y="4903"/>
                  </a:lnTo>
                  <a:lnTo>
                    <a:pt x="277" y="4848"/>
                  </a:lnTo>
                  <a:lnTo>
                    <a:pt x="277" y="4793"/>
                  </a:lnTo>
                  <a:lnTo>
                    <a:pt x="240" y="4719"/>
                  </a:lnTo>
                  <a:lnTo>
                    <a:pt x="240" y="4645"/>
                  </a:lnTo>
                  <a:lnTo>
                    <a:pt x="240" y="4572"/>
                  </a:lnTo>
                  <a:lnTo>
                    <a:pt x="240" y="4516"/>
                  </a:lnTo>
                  <a:lnTo>
                    <a:pt x="222" y="4498"/>
                  </a:lnTo>
                  <a:lnTo>
                    <a:pt x="203" y="4406"/>
                  </a:lnTo>
                  <a:lnTo>
                    <a:pt x="185" y="4350"/>
                  </a:lnTo>
                  <a:lnTo>
                    <a:pt x="203" y="4332"/>
                  </a:lnTo>
                  <a:lnTo>
                    <a:pt x="185" y="4240"/>
                  </a:lnTo>
                  <a:lnTo>
                    <a:pt x="185" y="4129"/>
                  </a:lnTo>
                  <a:lnTo>
                    <a:pt x="166" y="4111"/>
                  </a:lnTo>
                  <a:lnTo>
                    <a:pt x="148" y="4111"/>
                  </a:lnTo>
                  <a:lnTo>
                    <a:pt x="166" y="4019"/>
                  </a:lnTo>
                  <a:lnTo>
                    <a:pt x="166" y="3871"/>
                  </a:lnTo>
                  <a:lnTo>
                    <a:pt x="148" y="3724"/>
                  </a:lnTo>
                  <a:lnTo>
                    <a:pt x="130" y="3668"/>
                  </a:lnTo>
                  <a:lnTo>
                    <a:pt x="111" y="3632"/>
                  </a:lnTo>
                  <a:lnTo>
                    <a:pt x="111" y="3613"/>
                  </a:lnTo>
                  <a:lnTo>
                    <a:pt x="148" y="3613"/>
                  </a:lnTo>
                  <a:lnTo>
                    <a:pt x="148" y="3632"/>
                  </a:lnTo>
                  <a:lnTo>
                    <a:pt x="166" y="3595"/>
                  </a:lnTo>
                  <a:lnTo>
                    <a:pt x="130" y="3447"/>
                  </a:lnTo>
                  <a:lnTo>
                    <a:pt x="111" y="3355"/>
                  </a:lnTo>
                  <a:lnTo>
                    <a:pt x="130" y="3318"/>
                  </a:lnTo>
                  <a:lnTo>
                    <a:pt x="130" y="3244"/>
                  </a:lnTo>
                  <a:lnTo>
                    <a:pt x="130" y="2986"/>
                  </a:lnTo>
                  <a:lnTo>
                    <a:pt x="130" y="2747"/>
                  </a:lnTo>
                  <a:lnTo>
                    <a:pt x="148" y="2655"/>
                  </a:lnTo>
                  <a:lnTo>
                    <a:pt x="148" y="2599"/>
                  </a:lnTo>
                  <a:lnTo>
                    <a:pt x="148" y="2562"/>
                  </a:lnTo>
                  <a:lnTo>
                    <a:pt x="130" y="2581"/>
                  </a:lnTo>
                  <a:lnTo>
                    <a:pt x="111" y="2581"/>
                  </a:lnTo>
                  <a:lnTo>
                    <a:pt x="111" y="2544"/>
                  </a:lnTo>
                  <a:lnTo>
                    <a:pt x="130" y="2526"/>
                  </a:lnTo>
                  <a:lnTo>
                    <a:pt x="148" y="2470"/>
                  </a:lnTo>
                  <a:lnTo>
                    <a:pt x="148" y="2433"/>
                  </a:lnTo>
                  <a:lnTo>
                    <a:pt x="148" y="2267"/>
                  </a:lnTo>
                  <a:lnTo>
                    <a:pt x="148" y="2138"/>
                  </a:lnTo>
                  <a:lnTo>
                    <a:pt x="166" y="2120"/>
                  </a:lnTo>
                  <a:lnTo>
                    <a:pt x="166" y="2046"/>
                  </a:lnTo>
                  <a:lnTo>
                    <a:pt x="185" y="1991"/>
                  </a:lnTo>
                  <a:lnTo>
                    <a:pt x="166" y="1973"/>
                  </a:lnTo>
                  <a:lnTo>
                    <a:pt x="185" y="1862"/>
                  </a:lnTo>
                  <a:lnTo>
                    <a:pt x="203" y="1788"/>
                  </a:lnTo>
                  <a:lnTo>
                    <a:pt x="185" y="1751"/>
                  </a:lnTo>
                  <a:lnTo>
                    <a:pt x="203" y="1696"/>
                  </a:lnTo>
                  <a:lnTo>
                    <a:pt x="222" y="1567"/>
                  </a:lnTo>
                  <a:lnTo>
                    <a:pt x="259" y="1309"/>
                  </a:lnTo>
                  <a:lnTo>
                    <a:pt x="295" y="1051"/>
                  </a:lnTo>
                  <a:lnTo>
                    <a:pt x="332" y="959"/>
                  </a:lnTo>
                  <a:lnTo>
                    <a:pt x="332" y="885"/>
                  </a:lnTo>
                  <a:lnTo>
                    <a:pt x="332" y="811"/>
                  </a:lnTo>
                  <a:lnTo>
                    <a:pt x="369" y="627"/>
                  </a:lnTo>
                  <a:lnTo>
                    <a:pt x="406" y="443"/>
                  </a:lnTo>
                  <a:lnTo>
                    <a:pt x="406" y="369"/>
                  </a:lnTo>
                  <a:lnTo>
                    <a:pt x="406" y="314"/>
                  </a:lnTo>
                  <a:lnTo>
                    <a:pt x="425" y="258"/>
                  </a:lnTo>
                  <a:lnTo>
                    <a:pt x="443" y="258"/>
                  </a:lnTo>
                  <a:lnTo>
                    <a:pt x="461" y="203"/>
                  </a:lnTo>
                  <a:lnTo>
                    <a:pt x="480" y="74"/>
                  </a:lnTo>
                  <a:lnTo>
                    <a:pt x="480" y="19"/>
                  </a:lnTo>
                  <a:lnTo>
                    <a:pt x="443" y="0"/>
                  </a:lnTo>
                  <a:lnTo>
                    <a:pt x="425" y="0"/>
                  </a:lnTo>
                  <a:lnTo>
                    <a:pt x="406" y="19"/>
                  </a:lnTo>
                  <a:lnTo>
                    <a:pt x="388" y="19"/>
                  </a:lnTo>
                  <a:lnTo>
                    <a:pt x="388" y="0"/>
                  </a:lnTo>
                  <a:close/>
                  <a:moveTo>
                    <a:pt x="12775" y="16387"/>
                  </a:moveTo>
                  <a:lnTo>
                    <a:pt x="12775" y="16406"/>
                  </a:lnTo>
                  <a:lnTo>
                    <a:pt x="12793" y="16424"/>
                  </a:lnTo>
                  <a:lnTo>
                    <a:pt x="12830" y="16424"/>
                  </a:lnTo>
                  <a:lnTo>
                    <a:pt x="12812" y="16406"/>
                  </a:lnTo>
                  <a:lnTo>
                    <a:pt x="12793" y="1638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1377700" y="702175"/>
              <a:ext cx="244725" cy="180675"/>
            </a:xfrm>
            <a:custGeom>
              <a:avLst/>
              <a:gdLst/>
              <a:ahLst/>
              <a:cxnLst/>
              <a:rect l="l" t="t" r="r" b="b"/>
              <a:pathLst>
                <a:path w="9789" h="7227" extrusionOk="0">
                  <a:moveTo>
                    <a:pt x="332" y="240"/>
                  </a:moveTo>
                  <a:lnTo>
                    <a:pt x="296" y="258"/>
                  </a:lnTo>
                  <a:lnTo>
                    <a:pt x="296" y="277"/>
                  </a:lnTo>
                  <a:lnTo>
                    <a:pt x="314" y="277"/>
                  </a:lnTo>
                  <a:lnTo>
                    <a:pt x="332" y="258"/>
                  </a:lnTo>
                  <a:lnTo>
                    <a:pt x="332" y="240"/>
                  </a:lnTo>
                  <a:close/>
                  <a:moveTo>
                    <a:pt x="111" y="277"/>
                  </a:moveTo>
                  <a:lnTo>
                    <a:pt x="111" y="295"/>
                  </a:lnTo>
                  <a:lnTo>
                    <a:pt x="111" y="332"/>
                  </a:lnTo>
                  <a:lnTo>
                    <a:pt x="93" y="332"/>
                  </a:lnTo>
                  <a:lnTo>
                    <a:pt x="93" y="314"/>
                  </a:lnTo>
                  <a:lnTo>
                    <a:pt x="93" y="295"/>
                  </a:lnTo>
                  <a:lnTo>
                    <a:pt x="111" y="277"/>
                  </a:lnTo>
                  <a:close/>
                  <a:moveTo>
                    <a:pt x="148" y="480"/>
                  </a:moveTo>
                  <a:lnTo>
                    <a:pt x="166" y="516"/>
                  </a:lnTo>
                  <a:lnTo>
                    <a:pt x="130" y="516"/>
                  </a:lnTo>
                  <a:lnTo>
                    <a:pt x="111" y="498"/>
                  </a:lnTo>
                  <a:lnTo>
                    <a:pt x="111" y="516"/>
                  </a:lnTo>
                  <a:lnTo>
                    <a:pt x="93" y="498"/>
                  </a:lnTo>
                  <a:lnTo>
                    <a:pt x="93" y="480"/>
                  </a:lnTo>
                  <a:close/>
                  <a:moveTo>
                    <a:pt x="37" y="553"/>
                  </a:moveTo>
                  <a:lnTo>
                    <a:pt x="37" y="572"/>
                  </a:lnTo>
                  <a:lnTo>
                    <a:pt x="56" y="572"/>
                  </a:lnTo>
                  <a:lnTo>
                    <a:pt x="37" y="553"/>
                  </a:lnTo>
                  <a:close/>
                  <a:moveTo>
                    <a:pt x="277" y="1364"/>
                  </a:moveTo>
                  <a:lnTo>
                    <a:pt x="296" y="1401"/>
                  </a:lnTo>
                  <a:lnTo>
                    <a:pt x="277" y="1438"/>
                  </a:lnTo>
                  <a:lnTo>
                    <a:pt x="259" y="1420"/>
                  </a:lnTo>
                  <a:lnTo>
                    <a:pt x="277" y="1401"/>
                  </a:lnTo>
                  <a:lnTo>
                    <a:pt x="277" y="1364"/>
                  </a:lnTo>
                  <a:close/>
                  <a:moveTo>
                    <a:pt x="314" y="1457"/>
                  </a:moveTo>
                  <a:lnTo>
                    <a:pt x="314" y="1475"/>
                  </a:lnTo>
                  <a:lnTo>
                    <a:pt x="314" y="1512"/>
                  </a:lnTo>
                  <a:lnTo>
                    <a:pt x="314" y="1530"/>
                  </a:lnTo>
                  <a:lnTo>
                    <a:pt x="332" y="1549"/>
                  </a:lnTo>
                  <a:lnTo>
                    <a:pt x="351" y="1512"/>
                  </a:lnTo>
                  <a:lnTo>
                    <a:pt x="332" y="1475"/>
                  </a:lnTo>
                  <a:lnTo>
                    <a:pt x="314" y="1457"/>
                  </a:lnTo>
                  <a:close/>
                  <a:moveTo>
                    <a:pt x="406" y="2157"/>
                  </a:moveTo>
                  <a:lnTo>
                    <a:pt x="425" y="2175"/>
                  </a:lnTo>
                  <a:lnTo>
                    <a:pt x="406" y="2194"/>
                  </a:lnTo>
                  <a:lnTo>
                    <a:pt x="388" y="2175"/>
                  </a:lnTo>
                  <a:lnTo>
                    <a:pt x="406" y="2157"/>
                  </a:lnTo>
                  <a:close/>
                  <a:moveTo>
                    <a:pt x="480" y="2175"/>
                  </a:moveTo>
                  <a:lnTo>
                    <a:pt x="498" y="2212"/>
                  </a:lnTo>
                  <a:lnTo>
                    <a:pt x="480" y="2249"/>
                  </a:lnTo>
                  <a:lnTo>
                    <a:pt x="461" y="2268"/>
                  </a:lnTo>
                  <a:lnTo>
                    <a:pt x="443" y="2268"/>
                  </a:lnTo>
                  <a:lnTo>
                    <a:pt x="461" y="2231"/>
                  </a:lnTo>
                  <a:lnTo>
                    <a:pt x="480" y="2175"/>
                  </a:lnTo>
                  <a:close/>
                  <a:moveTo>
                    <a:pt x="554" y="2563"/>
                  </a:moveTo>
                  <a:lnTo>
                    <a:pt x="554" y="2618"/>
                  </a:lnTo>
                  <a:lnTo>
                    <a:pt x="535" y="2636"/>
                  </a:lnTo>
                  <a:lnTo>
                    <a:pt x="535" y="2599"/>
                  </a:lnTo>
                  <a:lnTo>
                    <a:pt x="554" y="2563"/>
                  </a:lnTo>
                  <a:close/>
                  <a:moveTo>
                    <a:pt x="646" y="2673"/>
                  </a:moveTo>
                  <a:lnTo>
                    <a:pt x="646" y="2692"/>
                  </a:lnTo>
                  <a:lnTo>
                    <a:pt x="646" y="2710"/>
                  </a:lnTo>
                  <a:lnTo>
                    <a:pt x="627" y="2710"/>
                  </a:lnTo>
                  <a:lnTo>
                    <a:pt x="627" y="2692"/>
                  </a:lnTo>
                  <a:lnTo>
                    <a:pt x="646" y="2673"/>
                  </a:lnTo>
                  <a:close/>
                  <a:moveTo>
                    <a:pt x="793" y="3097"/>
                  </a:moveTo>
                  <a:lnTo>
                    <a:pt x="812" y="3134"/>
                  </a:lnTo>
                  <a:lnTo>
                    <a:pt x="793" y="3152"/>
                  </a:lnTo>
                  <a:lnTo>
                    <a:pt x="775" y="3134"/>
                  </a:lnTo>
                  <a:lnTo>
                    <a:pt x="775" y="3116"/>
                  </a:lnTo>
                  <a:lnTo>
                    <a:pt x="793" y="3097"/>
                  </a:lnTo>
                  <a:close/>
                  <a:moveTo>
                    <a:pt x="867" y="3263"/>
                  </a:moveTo>
                  <a:lnTo>
                    <a:pt x="849" y="3281"/>
                  </a:lnTo>
                  <a:lnTo>
                    <a:pt x="849" y="3263"/>
                  </a:lnTo>
                  <a:close/>
                  <a:moveTo>
                    <a:pt x="1383" y="3484"/>
                  </a:moveTo>
                  <a:lnTo>
                    <a:pt x="1365" y="3521"/>
                  </a:lnTo>
                  <a:lnTo>
                    <a:pt x="1383" y="3521"/>
                  </a:lnTo>
                  <a:lnTo>
                    <a:pt x="1402" y="3503"/>
                  </a:lnTo>
                  <a:lnTo>
                    <a:pt x="1383" y="3484"/>
                  </a:lnTo>
                  <a:close/>
                  <a:moveTo>
                    <a:pt x="941" y="3724"/>
                  </a:moveTo>
                  <a:lnTo>
                    <a:pt x="959" y="3761"/>
                  </a:lnTo>
                  <a:lnTo>
                    <a:pt x="978" y="3761"/>
                  </a:lnTo>
                  <a:lnTo>
                    <a:pt x="959" y="3724"/>
                  </a:lnTo>
                  <a:close/>
                  <a:moveTo>
                    <a:pt x="1383" y="4074"/>
                  </a:moveTo>
                  <a:lnTo>
                    <a:pt x="1383" y="4093"/>
                  </a:lnTo>
                  <a:lnTo>
                    <a:pt x="1365" y="4111"/>
                  </a:lnTo>
                  <a:lnTo>
                    <a:pt x="1365" y="4093"/>
                  </a:lnTo>
                  <a:lnTo>
                    <a:pt x="1365" y="4074"/>
                  </a:lnTo>
                  <a:close/>
                  <a:moveTo>
                    <a:pt x="2084" y="4867"/>
                  </a:moveTo>
                  <a:lnTo>
                    <a:pt x="2084" y="4885"/>
                  </a:lnTo>
                  <a:lnTo>
                    <a:pt x="2065" y="4904"/>
                  </a:lnTo>
                  <a:lnTo>
                    <a:pt x="2047" y="4885"/>
                  </a:lnTo>
                  <a:lnTo>
                    <a:pt x="2047" y="4867"/>
                  </a:lnTo>
                  <a:close/>
                  <a:moveTo>
                    <a:pt x="2342" y="5143"/>
                  </a:moveTo>
                  <a:lnTo>
                    <a:pt x="2342" y="5162"/>
                  </a:lnTo>
                  <a:lnTo>
                    <a:pt x="2323" y="5180"/>
                  </a:lnTo>
                  <a:lnTo>
                    <a:pt x="2323" y="5162"/>
                  </a:lnTo>
                  <a:lnTo>
                    <a:pt x="2342" y="5143"/>
                  </a:lnTo>
                  <a:close/>
                  <a:moveTo>
                    <a:pt x="2454" y="5435"/>
                  </a:moveTo>
                  <a:lnTo>
                    <a:pt x="2452" y="5438"/>
                  </a:lnTo>
                  <a:lnTo>
                    <a:pt x="2457" y="5438"/>
                  </a:lnTo>
                  <a:lnTo>
                    <a:pt x="2454" y="5435"/>
                  </a:lnTo>
                  <a:close/>
                  <a:moveTo>
                    <a:pt x="2692" y="5475"/>
                  </a:moveTo>
                  <a:lnTo>
                    <a:pt x="2692" y="5493"/>
                  </a:lnTo>
                  <a:lnTo>
                    <a:pt x="2692" y="5512"/>
                  </a:lnTo>
                  <a:lnTo>
                    <a:pt x="2673" y="5493"/>
                  </a:lnTo>
                  <a:lnTo>
                    <a:pt x="2673" y="5475"/>
                  </a:lnTo>
                  <a:close/>
                  <a:moveTo>
                    <a:pt x="3632" y="6120"/>
                  </a:moveTo>
                  <a:lnTo>
                    <a:pt x="3650" y="6157"/>
                  </a:lnTo>
                  <a:lnTo>
                    <a:pt x="3632" y="6157"/>
                  </a:lnTo>
                  <a:lnTo>
                    <a:pt x="3614" y="6139"/>
                  </a:lnTo>
                  <a:lnTo>
                    <a:pt x="3595" y="6120"/>
                  </a:lnTo>
                  <a:close/>
                  <a:moveTo>
                    <a:pt x="4203" y="6434"/>
                  </a:moveTo>
                  <a:lnTo>
                    <a:pt x="4222" y="6452"/>
                  </a:lnTo>
                  <a:lnTo>
                    <a:pt x="4203" y="6470"/>
                  </a:lnTo>
                  <a:lnTo>
                    <a:pt x="4203" y="6452"/>
                  </a:lnTo>
                  <a:lnTo>
                    <a:pt x="4185" y="6434"/>
                  </a:lnTo>
                  <a:close/>
                  <a:moveTo>
                    <a:pt x="5826" y="6950"/>
                  </a:moveTo>
                  <a:lnTo>
                    <a:pt x="5826" y="6968"/>
                  </a:lnTo>
                  <a:lnTo>
                    <a:pt x="5789" y="6968"/>
                  </a:lnTo>
                  <a:lnTo>
                    <a:pt x="5789" y="6950"/>
                  </a:lnTo>
                  <a:close/>
                  <a:moveTo>
                    <a:pt x="5475" y="6950"/>
                  </a:moveTo>
                  <a:lnTo>
                    <a:pt x="5494" y="6968"/>
                  </a:lnTo>
                  <a:lnTo>
                    <a:pt x="5475" y="6987"/>
                  </a:lnTo>
                  <a:lnTo>
                    <a:pt x="5457" y="6987"/>
                  </a:lnTo>
                  <a:lnTo>
                    <a:pt x="5457" y="6968"/>
                  </a:lnTo>
                  <a:lnTo>
                    <a:pt x="5475" y="6950"/>
                  </a:lnTo>
                  <a:close/>
                  <a:moveTo>
                    <a:pt x="5936" y="6968"/>
                  </a:moveTo>
                  <a:lnTo>
                    <a:pt x="5936" y="6987"/>
                  </a:lnTo>
                  <a:lnTo>
                    <a:pt x="5899" y="6987"/>
                  </a:lnTo>
                  <a:lnTo>
                    <a:pt x="5918" y="6968"/>
                  </a:lnTo>
                  <a:close/>
                  <a:moveTo>
                    <a:pt x="6102" y="6987"/>
                  </a:moveTo>
                  <a:lnTo>
                    <a:pt x="6084" y="7005"/>
                  </a:lnTo>
                  <a:lnTo>
                    <a:pt x="6065" y="7005"/>
                  </a:lnTo>
                  <a:lnTo>
                    <a:pt x="6084" y="6987"/>
                  </a:lnTo>
                  <a:close/>
                  <a:moveTo>
                    <a:pt x="6231" y="7023"/>
                  </a:moveTo>
                  <a:lnTo>
                    <a:pt x="6249" y="7042"/>
                  </a:lnTo>
                  <a:lnTo>
                    <a:pt x="6231" y="7060"/>
                  </a:lnTo>
                  <a:lnTo>
                    <a:pt x="6213" y="7060"/>
                  </a:lnTo>
                  <a:lnTo>
                    <a:pt x="6231" y="7023"/>
                  </a:lnTo>
                  <a:close/>
                  <a:moveTo>
                    <a:pt x="6876" y="7060"/>
                  </a:moveTo>
                  <a:lnTo>
                    <a:pt x="6895" y="7097"/>
                  </a:lnTo>
                  <a:lnTo>
                    <a:pt x="6858" y="7079"/>
                  </a:lnTo>
                  <a:lnTo>
                    <a:pt x="6858" y="7060"/>
                  </a:lnTo>
                  <a:close/>
                  <a:moveTo>
                    <a:pt x="7429" y="7116"/>
                  </a:moveTo>
                  <a:lnTo>
                    <a:pt x="7448" y="7134"/>
                  </a:lnTo>
                  <a:lnTo>
                    <a:pt x="7448" y="7152"/>
                  </a:lnTo>
                  <a:lnTo>
                    <a:pt x="7429" y="7152"/>
                  </a:lnTo>
                  <a:lnTo>
                    <a:pt x="7411" y="7134"/>
                  </a:lnTo>
                  <a:lnTo>
                    <a:pt x="7411" y="7116"/>
                  </a:lnTo>
                  <a:close/>
                  <a:moveTo>
                    <a:pt x="9660" y="7097"/>
                  </a:moveTo>
                  <a:lnTo>
                    <a:pt x="9678" y="7134"/>
                  </a:lnTo>
                  <a:lnTo>
                    <a:pt x="9696" y="7171"/>
                  </a:lnTo>
                  <a:lnTo>
                    <a:pt x="9678" y="7152"/>
                  </a:lnTo>
                  <a:lnTo>
                    <a:pt x="9660" y="7152"/>
                  </a:lnTo>
                  <a:lnTo>
                    <a:pt x="9660" y="7134"/>
                  </a:lnTo>
                  <a:lnTo>
                    <a:pt x="9660" y="7097"/>
                  </a:lnTo>
                  <a:close/>
                  <a:moveTo>
                    <a:pt x="130" y="0"/>
                  </a:moveTo>
                  <a:lnTo>
                    <a:pt x="93" y="19"/>
                  </a:lnTo>
                  <a:lnTo>
                    <a:pt x="93" y="93"/>
                  </a:lnTo>
                  <a:lnTo>
                    <a:pt x="93" y="129"/>
                  </a:lnTo>
                  <a:lnTo>
                    <a:pt x="74" y="129"/>
                  </a:lnTo>
                  <a:lnTo>
                    <a:pt x="74" y="111"/>
                  </a:lnTo>
                  <a:lnTo>
                    <a:pt x="56" y="93"/>
                  </a:lnTo>
                  <a:lnTo>
                    <a:pt x="19" y="93"/>
                  </a:lnTo>
                  <a:lnTo>
                    <a:pt x="19" y="111"/>
                  </a:lnTo>
                  <a:lnTo>
                    <a:pt x="19" y="129"/>
                  </a:lnTo>
                  <a:lnTo>
                    <a:pt x="37" y="148"/>
                  </a:lnTo>
                  <a:lnTo>
                    <a:pt x="37" y="166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203"/>
                  </a:lnTo>
                  <a:lnTo>
                    <a:pt x="37" y="240"/>
                  </a:lnTo>
                  <a:lnTo>
                    <a:pt x="37" y="277"/>
                  </a:lnTo>
                  <a:lnTo>
                    <a:pt x="37" y="295"/>
                  </a:lnTo>
                  <a:lnTo>
                    <a:pt x="56" y="314"/>
                  </a:lnTo>
                  <a:lnTo>
                    <a:pt x="19" y="314"/>
                  </a:lnTo>
                  <a:lnTo>
                    <a:pt x="19" y="351"/>
                  </a:lnTo>
                  <a:lnTo>
                    <a:pt x="56" y="351"/>
                  </a:lnTo>
                  <a:lnTo>
                    <a:pt x="74" y="369"/>
                  </a:lnTo>
                  <a:lnTo>
                    <a:pt x="56" y="369"/>
                  </a:lnTo>
                  <a:lnTo>
                    <a:pt x="19" y="387"/>
                  </a:lnTo>
                  <a:lnTo>
                    <a:pt x="56" y="424"/>
                  </a:lnTo>
                  <a:lnTo>
                    <a:pt x="37" y="443"/>
                  </a:lnTo>
                  <a:lnTo>
                    <a:pt x="19" y="443"/>
                  </a:lnTo>
                  <a:lnTo>
                    <a:pt x="19" y="461"/>
                  </a:lnTo>
                  <a:lnTo>
                    <a:pt x="37" y="461"/>
                  </a:lnTo>
                  <a:lnTo>
                    <a:pt x="56" y="480"/>
                  </a:lnTo>
                  <a:lnTo>
                    <a:pt x="56" y="498"/>
                  </a:lnTo>
                  <a:lnTo>
                    <a:pt x="37" y="498"/>
                  </a:lnTo>
                  <a:lnTo>
                    <a:pt x="56" y="535"/>
                  </a:lnTo>
                  <a:lnTo>
                    <a:pt x="93" y="553"/>
                  </a:lnTo>
                  <a:lnTo>
                    <a:pt x="111" y="590"/>
                  </a:lnTo>
                  <a:lnTo>
                    <a:pt x="111" y="627"/>
                  </a:lnTo>
                  <a:lnTo>
                    <a:pt x="93" y="627"/>
                  </a:lnTo>
                  <a:lnTo>
                    <a:pt x="74" y="609"/>
                  </a:lnTo>
                  <a:lnTo>
                    <a:pt x="56" y="646"/>
                  </a:lnTo>
                  <a:lnTo>
                    <a:pt x="37" y="646"/>
                  </a:lnTo>
                  <a:lnTo>
                    <a:pt x="37" y="664"/>
                  </a:lnTo>
                  <a:lnTo>
                    <a:pt x="56" y="682"/>
                  </a:lnTo>
                  <a:lnTo>
                    <a:pt x="56" y="701"/>
                  </a:lnTo>
                  <a:lnTo>
                    <a:pt x="56" y="738"/>
                  </a:lnTo>
                  <a:lnTo>
                    <a:pt x="74" y="775"/>
                  </a:lnTo>
                  <a:lnTo>
                    <a:pt x="74" y="793"/>
                  </a:lnTo>
                  <a:lnTo>
                    <a:pt x="56" y="793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111" y="922"/>
                  </a:lnTo>
                  <a:lnTo>
                    <a:pt x="93" y="940"/>
                  </a:lnTo>
                  <a:lnTo>
                    <a:pt x="74" y="959"/>
                  </a:lnTo>
                  <a:lnTo>
                    <a:pt x="74" y="977"/>
                  </a:lnTo>
                  <a:lnTo>
                    <a:pt x="93" y="1014"/>
                  </a:lnTo>
                  <a:lnTo>
                    <a:pt x="74" y="1014"/>
                  </a:lnTo>
                  <a:lnTo>
                    <a:pt x="93" y="1033"/>
                  </a:lnTo>
                  <a:lnTo>
                    <a:pt x="111" y="1069"/>
                  </a:lnTo>
                  <a:lnTo>
                    <a:pt x="130" y="1069"/>
                  </a:lnTo>
                  <a:lnTo>
                    <a:pt x="166" y="1051"/>
                  </a:lnTo>
                  <a:lnTo>
                    <a:pt x="185" y="1051"/>
                  </a:lnTo>
                  <a:lnTo>
                    <a:pt x="166" y="1069"/>
                  </a:lnTo>
                  <a:lnTo>
                    <a:pt x="148" y="1088"/>
                  </a:lnTo>
                  <a:lnTo>
                    <a:pt x="148" y="1106"/>
                  </a:lnTo>
                  <a:lnTo>
                    <a:pt x="148" y="1125"/>
                  </a:lnTo>
                  <a:lnTo>
                    <a:pt x="130" y="1088"/>
                  </a:lnTo>
                  <a:lnTo>
                    <a:pt x="111" y="1069"/>
                  </a:lnTo>
                  <a:lnTo>
                    <a:pt x="74" y="1069"/>
                  </a:lnTo>
                  <a:lnTo>
                    <a:pt x="93" y="1088"/>
                  </a:lnTo>
                  <a:lnTo>
                    <a:pt x="93" y="1106"/>
                  </a:lnTo>
                  <a:lnTo>
                    <a:pt x="93" y="1143"/>
                  </a:lnTo>
                  <a:lnTo>
                    <a:pt x="93" y="1162"/>
                  </a:lnTo>
                  <a:lnTo>
                    <a:pt x="111" y="1180"/>
                  </a:lnTo>
                  <a:lnTo>
                    <a:pt x="111" y="1217"/>
                  </a:lnTo>
                  <a:lnTo>
                    <a:pt x="111" y="1235"/>
                  </a:lnTo>
                  <a:lnTo>
                    <a:pt x="111" y="1272"/>
                  </a:lnTo>
                  <a:lnTo>
                    <a:pt x="130" y="1309"/>
                  </a:lnTo>
                  <a:lnTo>
                    <a:pt x="148" y="1364"/>
                  </a:lnTo>
                  <a:lnTo>
                    <a:pt x="166" y="1438"/>
                  </a:lnTo>
                  <a:lnTo>
                    <a:pt x="203" y="1493"/>
                  </a:lnTo>
                  <a:lnTo>
                    <a:pt x="240" y="1530"/>
                  </a:lnTo>
                  <a:lnTo>
                    <a:pt x="222" y="1530"/>
                  </a:lnTo>
                  <a:lnTo>
                    <a:pt x="222" y="1512"/>
                  </a:lnTo>
                  <a:lnTo>
                    <a:pt x="203" y="1530"/>
                  </a:lnTo>
                  <a:lnTo>
                    <a:pt x="185" y="1549"/>
                  </a:lnTo>
                  <a:lnTo>
                    <a:pt x="185" y="1586"/>
                  </a:lnTo>
                  <a:lnTo>
                    <a:pt x="203" y="1641"/>
                  </a:lnTo>
                  <a:lnTo>
                    <a:pt x="218" y="1656"/>
                  </a:lnTo>
                  <a:lnTo>
                    <a:pt x="218" y="1656"/>
                  </a:lnTo>
                  <a:lnTo>
                    <a:pt x="203" y="1715"/>
                  </a:lnTo>
                  <a:lnTo>
                    <a:pt x="203" y="1752"/>
                  </a:lnTo>
                  <a:lnTo>
                    <a:pt x="222" y="1752"/>
                  </a:lnTo>
                  <a:lnTo>
                    <a:pt x="240" y="1733"/>
                  </a:lnTo>
                  <a:lnTo>
                    <a:pt x="259" y="1715"/>
                  </a:lnTo>
                  <a:lnTo>
                    <a:pt x="277" y="1733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22" y="1770"/>
                  </a:lnTo>
                  <a:lnTo>
                    <a:pt x="222" y="1807"/>
                  </a:lnTo>
                  <a:lnTo>
                    <a:pt x="222" y="1844"/>
                  </a:lnTo>
                  <a:lnTo>
                    <a:pt x="240" y="1825"/>
                  </a:lnTo>
                  <a:lnTo>
                    <a:pt x="240" y="1807"/>
                  </a:lnTo>
                  <a:lnTo>
                    <a:pt x="259" y="1788"/>
                  </a:lnTo>
                  <a:lnTo>
                    <a:pt x="259" y="1807"/>
                  </a:lnTo>
                  <a:lnTo>
                    <a:pt x="259" y="1844"/>
                  </a:lnTo>
                  <a:lnTo>
                    <a:pt x="222" y="1862"/>
                  </a:lnTo>
                  <a:lnTo>
                    <a:pt x="222" y="1881"/>
                  </a:lnTo>
                  <a:lnTo>
                    <a:pt x="222" y="1899"/>
                  </a:lnTo>
                  <a:lnTo>
                    <a:pt x="240" y="1881"/>
                  </a:lnTo>
                  <a:lnTo>
                    <a:pt x="259" y="1881"/>
                  </a:lnTo>
                  <a:lnTo>
                    <a:pt x="277" y="1936"/>
                  </a:lnTo>
                  <a:lnTo>
                    <a:pt x="259" y="1936"/>
                  </a:lnTo>
                  <a:lnTo>
                    <a:pt x="277" y="1991"/>
                  </a:lnTo>
                  <a:lnTo>
                    <a:pt x="296" y="2065"/>
                  </a:lnTo>
                  <a:lnTo>
                    <a:pt x="314" y="2083"/>
                  </a:lnTo>
                  <a:lnTo>
                    <a:pt x="314" y="2102"/>
                  </a:lnTo>
                  <a:lnTo>
                    <a:pt x="314" y="2139"/>
                  </a:lnTo>
                  <a:lnTo>
                    <a:pt x="332" y="2175"/>
                  </a:lnTo>
                  <a:lnTo>
                    <a:pt x="351" y="2212"/>
                  </a:lnTo>
                  <a:lnTo>
                    <a:pt x="351" y="2286"/>
                  </a:lnTo>
                  <a:lnTo>
                    <a:pt x="388" y="2360"/>
                  </a:lnTo>
                  <a:lnTo>
                    <a:pt x="406" y="2378"/>
                  </a:lnTo>
                  <a:lnTo>
                    <a:pt x="406" y="2434"/>
                  </a:lnTo>
                  <a:lnTo>
                    <a:pt x="425" y="2507"/>
                  </a:lnTo>
                  <a:lnTo>
                    <a:pt x="461" y="2581"/>
                  </a:lnTo>
                  <a:lnTo>
                    <a:pt x="498" y="2618"/>
                  </a:lnTo>
                  <a:lnTo>
                    <a:pt x="517" y="2618"/>
                  </a:lnTo>
                  <a:lnTo>
                    <a:pt x="498" y="2636"/>
                  </a:lnTo>
                  <a:lnTo>
                    <a:pt x="480" y="2655"/>
                  </a:lnTo>
                  <a:lnTo>
                    <a:pt x="498" y="2692"/>
                  </a:lnTo>
                  <a:lnTo>
                    <a:pt x="517" y="2710"/>
                  </a:lnTo>
                  <a:lnTo>
                    <a:pt x="554" y="2765"/>
                  </a:lnTo>
                  <a:lnTo>
                    <a:pt x="572" y="2821"/>
                  </a:lnTo>
                  <a:lnTo>
                    <a:pt x="590" y="2839"/>
                  </a:lnTo>
                  <a:lnTo>
                    <a:pt x="590" y="2858"/>
                  </a:lnTo>
                  <a:lnTo>
                    <a:pt x="609" y="2876"/>
                  </a:lnTo>
                  <a:lnTo>
                    <a:pt x="627" y="2894"/>
                  </a:lnTo>
                  <a:lnTo>
                    <a:pt x="646" y="2894"/>
                  </a:lnTo>
                  <a:lnTo>
                    <a:pt x="646" y="2876"/>
                  </a:lnTo>
                  <a:lnTo>
                    <a:pt x="646" y="2858"/>
                  </a:lnTo>
                  <a:lnTo>
                    <a:pt x="664" y="2858"/>
                  </a:lnTo>
                  <a:lnTo>
                    <a:pt x="683" y="2876"/>
                  </a:lnTo>
                  <a:lnTo>
                    <a:pt x="701" y="2894"/>
                  </a:lnTo>
                  <a:lnTo>
                    <a:pt x="683" y="2913"/>
                  </a:lnTo>
                  <a:lnTo>
                    <a:pt x="664" y="2913"/>
                  </a:lnTo>
                  <a:lnTo>
                    <a:pt x="646" y="2950"/>
                  </a:lnTo>
                  <a:lnTo>
                    <a:pt x="646" y="2987"/>
                  </a:lnTo>
                  <a:lnTo>
                    <a:pt x="664" y="3005"/>
                  </a:lnTo>
                  <a:lnTo>
                    <a:pt x="683" y="3023"/>
                  </a:lnTo>
                  <a:lnTo>
                    <a:pt x="664" y="3023"/>
                  </a:lnTo>
                  <a:lnTo>
                    <a:pt x="646" y="3042"/>
                  </a:lnTo>
                  <a:lnTo>
                    <a:pt x="701" y="3097"/>
                  </a:lnTo>
                  <a:lnTo>
                    <a:pt x="738" y="3134"/>
                  </a:lnTo>
                  <a:lnTo>
                    <a:pt x="738" y="3171"/>
                  </a:lnTo>
                  <a:lnTo>
                    <a:pt x="738" y="3189"/>
                  </a:lnTo>
                  <a:lnTo>
                    <a:pt x="756" y="3208"/>
                  </a:lnTo>
                  <a:lnTo>
                    <a:pt x="775" y="3208"/>
                  </a:lnTo>
                  <a:lnTo>
                    <a:pt x="793" y="3263"/>
                  </a:lnTo>
                  <a:lnTo>
                    <a:pt x="812" y="3281"/>
                  </a:lnTo>
                  <a:lnTo>
                    <a:pt x="793" y="3300"/>
                  </a:lnTo>
                  <a:lnTo>
                    <a:pt x="775" y="3318"/>
                  </a:lnTo>
                  <a:lnTo>
                    <a:pt x="830" y="3318"/>
                  </a:lnTo>
                  <a:lnTo>
                    <a:pt x="867" y="3337"/>
                  </a:lnTo>
                  <a:lnTo>
                    <a:pt x="830" y="3337"/>
                  </a:lnTo>
                  <a:lnTo>
                    <a:pt x="812" y="3355"/>
                  </a:lnTo>
                  <a:lnTo>
                    <a:pt x="830" y="3355"/>
                  </a:lnTo>
                  <a:lnTo>
                    <a:pt x="849" y="3392"/>
                  </a:lnTo>
                  <a:lnTo>
                    <a:pt x="867" y="3411"/>
                  </a:lnTo>
                  <a:lnTo>
                    <a:pt x="922" y="3411"/>
                  </a:lnTo>
                  <a:lnTo>
                    <a:pt x="922" y="3429"/>
                  </a:lnTo>
                  <a:lnTo>
                    <a:pt x="885" y="3429"/>
                  </a:lnTo>
                  <a:lnTo>
                    <a:pt x="885" y="3447"/>
                  </a:lnTo>
                  <a:lnTo>
                    <a:pt x="922" y="3447"/>
                  </a:lnTo>
                  <a:lnTo>
                    <a:pt x="941" y="3484"/>
                  </a:lnTo>
                  <a:lnTo>
                    <a:pt x="922" y="3503"/>
                  </a:lnTo>
                  <a:lnTo>
                    <a:pt x="922" y="3521"/>
                  </a:lnTo>
                  <a:lnTo>
                    <a:pt x="922" y="3540"/>
                  </a:lnTo>
                  <a:lnTo>
                    <a:pt x="941" y="3558"/>
                  </a:lnTo>
                  <a:lnTo>
                    <a:pt x="922" y="3576"/>
                  </a:lnTo>
                  <a:lnTo>
                    <a:pt x="922" y="3595"/>
                  </a:lnTo>
                  <a:lnTo>
                    <a:pt x="941" y="3613"/>
                  </a:lnTo>
                  <a:lnTo>
                    <a:pt x="959" y="3650"/>
                  </a:lnTo>
                  <a:lnTo>
                    <a:pt x="978" y="3650"/>
                  </a:lnTo>
                  <a:lnTo>
                    <a:pt x="978" y="3669"/>
                  </a:lnTo>
                  <a:lnTo>
                    <a:pt x="1014" y="3687"/>
                  </a:lnTo>
                  <a:lnTo>
                    <a:pt x="1033" y="3687"/>
                  </a:lnTo>
                  <a:lnTo>
                    <a:pt x="1033" y="3705"/>
                  </a:lnTo>
                  <a:lnTo>
                    <a:pt x="1014" y="3742"/>
                  </a:lnTo>
                  <a:lnTo>
                    <a:pt x="1070" y="3742"/>
                  </a:lnTo>
                  <a:lnTo>
                    <a:pt x="1051" y="3724"/>
                  </a:lnTo>
                  <a:lnTo>
                    <a:pt x="1051" y="3705"/>
                  </a:lnTo>
                  <a:lnTo>
                    <a:pt x="1070" y="3724"/>
                  </a:lnTo>
                  <a:lnTo>
                    <a:pt x="1107" y="3724"/>
                  </a:lnTo>
                  <a:lnTo>
                    <a:pt x="1088" y="3742"/>
                  </a:lnTo>
                  <a:lnTo>
                    <a:pt x="1088" y="3798"/>
                  </a:lnTo>
                  <a:lnTo>
                    <a:pt x="1088" y="3834"/>
                  </a:lnTo>
                  <a:lnTo>
                    <a:pt x="1088" y="3871"/>
                  </a:lnTo>
                  <a:lnTo>
                    <a:pt x="1107" y="3890"/>
                  </a:lnTo>
                  <a:lnTo>
                    <a:pt x="1143" y="3890"/>
                  </a:lnTo>
                  <a:lnTo>
                    <a:pt x="1162" y="3908"/>
                  </a:lnTo>
                  <a:lnTo>
                    <a:pt x="1162" y="3945"/>
                  </a:lnTo>
                  <a:lnTo>
                    <a:pt x="1143" y="3964"/>
                  </a:lnTo>
                  <a:lnTo>
                    <a:pt x="1125" y="3964"/>
                  </a:lnTo>
                  <a:lnTo>
                    <a:pt x="1143" y="3982"/>
                  </a:lnTo>
                  <a:lnTo>
                    <a:pt x="1180" y="3982"/>
                  </a:lnTo>
                  <a:lnTo>
                    <a:pt x="1199" y="4000"/>
                  </a:lnTo>
                  <a:lnTo>
                    <a:pt x="1217" y="4037"/>
                  </a:lnTo>
                  <a:lnTo>
                    <a:pt x="1236" y="4000"/>
                  </a:lnTo>
                  <a:lnTo>
                    <a:pt x="1236" y="4019"/>
                  </a:lnTo>
                  <a:lnTo>
                    <a:pt x="1236" y="4037"/>
                  </a:lnTo>
                  <a:lnTo>
                    <a:pt x="1217" y="4056"/>
                  </a:lnTo>
                  <a:lnTo>
                    <a:pt x="1236" y="4074"/>
                  </a:lnTo>
                  <a:lnTo>
                    <a:pt x="1254" y="4093"/>
                  </a:lnTo>
                  <a:lnTo>
                    <a:pt x="1254" y="4129"/>
                  </a:lnTo>
                  <a:lnTo>
                    <a:pt x="1254" y="4148"/>
                  </a:lnTo>
                  <a:lnTo>
                    <a:pt x="1272" y="4129"/>
                  </a:lnTo>
                  <a:lnTo>
                    <a:pt x="1309" y="4129"/>
                  </a:lnTo>
                  <a:lnTo>
                    <a:pt x="1309" y="4148"/>
                  </a:lnTo>
                  <a:lnTo>
                    <a:pt x="1291" y="4166"/>
                  </a:lnTo>
                  <a:lnTo>
                    <a:pt x="1309" y="4185"/>
                  </a:lnTo>
                  <a:lnTo>
                    <a:pt x="1328" y="4203"/>
                  </a:lnTo>
                  <a:lnTo>
                    <a:pt x="1328" y="4222"/>
                  </a:lnTo>
                  <a:lnTo>
                    <a:pt x="1346" y="4240"/>
                  </a:lnTo>
                  <a:lnTo>
                    <a:pt x="1383" y="4277"/>
                  </a:lnTo>
                  <a:lnTo>
                    <a:pt x="1402" y="4277"/>
                  </a:lnTo>
                  <a:lnTo>
                    <a:pt x="1420" y="4314"/>
                  </a:lnTo>
                  <a:lnTo>
                    <a:pt x="1438" y="4351"/>
                  </a:lnTo>
                  <a:lnTo>
                    <a:pt x="1457" y="4387"/>
                  </a:lnTo>
                  <a:lnTo>
                    <a:pt x="1531" y="4461"/>
                  </a:lnTo>
                  <a:lnTo>
                    <a:pt x="1549" y="4498"/>
                  </a:lnTo>
                  <a:lnTo>
                    <a:pt x="1549" y="4535"/>
                  </a:lnTo>
                  <a:lnTo>
                    <a:pt x="1567" y="4553"/>
                  </a:lnTo>
                  <a:lnTo>
                    <a:pt x="1586" y="4553"/>
                  </a:lnTo>
                  <a:lnTo>
                    <a:pt x="1623" y="4590"/>
                  </a:lnTo>
                  <a:lnTo>
                    <a:pt x="1678" y="4646"/>
                  </a:lnTo>
                  <a:lnTo>
                    <a:pt x="1715" y="4664"/>
                  </a:lnTo>
                  <a:lnTo>
                    <a:pt x="1696" y="4682"/>
                  </a:lnTo>
                  <a:lnTo>
                    <a:pt x="1715" y="4701"/>
                  </a:lnTo>
                  <a:lnTo>
                    <a:pt x="1825" y="4830"/>
                  </a:lnTo>
                  <a:lnTo>
                    <a:pt x="1991" y="4996"/>
                  </a:lnTo>
                  <a:lnTo>
                    <a:pt x="2010" y="5014"/>
                  </a:lnTo>
                  <a:lnTo>
                    <a:pt x="2028" y="5033"/>
                  </a:lnTo>
                  <a:lnTo>
                    <a:pt x="2047" y="5051"/>
                  </a:lnTo>
                  <a:lnTo>
                    <a:pt x="2084" y="5051"/>
                  </a:lnTo>
                  <a:lnTo>
                    <a:pt x="2102" y="5070"/>
                  </a:lnTo>
                  <a:lnTo>
                    <a:pt x="2120" y="5088"/>
                  </a:lnTo>
                  <a:lnTo>
                    <a:pt x="2120" y="5125"/>
                  </a:lnTo>
                  <a:lnTo>
                    <a:pt x="2120" y="5143"/>
                  </a:lnTo>
                  <a:lnTo>
                    <a:pt x="2157" y="5143"/>
                  </a:lnTo>
                  <a:lnTo>
                    <a:pt x="2194" y="5162"/>
                  </a:lnTo>
                  <a:lnTo>
                    <a:pt x="2194" y="5180"/>
                  </a:lnTo>
                  <a:lnTo>
                    <a:pt x="2194" y="5199"/>
                  </a:lnTo>
                  <a:lnTo>
                    <a:pt x="2249" y="5199"/>
                  </a:lnTo>
                  <a:lnTo>
                    <a:pt x="2249" y="5217"/>
                  </a:lnTo>
                  <a:lnTo>
                    <a:pt x="2268" y="5272"/>
                  </a:lnTo>
                  <a:lnTo>
                    <a:pt x="2268" y="5291"/>
                  </a:lnTo>
                  <a:lnTo>
                    <a:pt x="2286" y="5272"/>
                  </a:lnTo>
                  <a:lnTo>
                    <a:pt x="2305" y="5272"/>
                  </a:lnTo>
                  <a:lnTo>
                    <a:pt x="2305" y="5291"/>
                  </a:lnTo>
                  <a:lnTo>
                    <a:pt x="2342" y="5346"/>
                  </a:lnTo>
                  <a:lnTo>
                    <a:pt x="2378" y="5346"/>
                  </a:lnTo>
                  <a:lnTo>
                    <a:pt x="2397" y="5364"/>
                  </a:lnTo>
                  <a:lnTo>
                    <a:pt x="2415" y="5383"/>
                  </a:lnTo>
                  <a:lnTo>
                    <a:pt x="2454" y="5435"/>
                  </a:lnTo>
                  <a:lnTo>
                    <a:pt x="2454" y="5435"/>
                  </a:lnTo>
                  <a:lnTo>
                    <a:pt x="2471" y="5401"/>
                  </a:lnTo>
                  <a:lnTo>
                    <a:pt x="2489" y="5420"/>
                  </a:lnTo>
                  <a:lnTo>
                    <a:pt x="2471" y="5438"/>
                  </a:lnTo>
                  <a:lnTo>
                    <a:pt x="2457" y="5438"/>
                  </a:lnTo>
                  <a:lnTo>
                    <a:pt x="2471" y="5457"/>
                  </a:lnTo>
                  <a:lnTo>
                    <a:pt x="2489" y="5475"/>
                  </a:lnTo>
                  <a:lnTo>
                    <a:pt x="2508" y="5475"/>
                  </a:lnTo>
                  <a:lnTo>
                    <a:pt x="2544" y="5512"/>
                  </a:lnTo>
                  <a:lnTo>
                    <a:pt x="2581" y="5530"/>
                  </a:lnTo>
                  <a:lnTo>
                    <a:pt x="2784" y="5715"/>
                  </a:lnTo>
                  <a:lnTo>
                    <a:pt x="2950" y="5825"/>
                  </a:lnTo>
                  <a:lnTo>
                    <a:pt x="3042" y="5881"/>
                  </a:lnTo>
                  <a:lnTo>
                    <a:pt x="3079" y="5899"/>
                  </a:lnTo>
                  <a:lnTo>
                    <a:pt x="3079" y="5917"/>
                  </a:lnTo>
                  <a:lnTo>
                    <a:pt x="3097" y="5936"/>
                  </a:lnTo>
                  <a:lnTo>
                    <a:pt x="3116" y="5936"/>
                  </a:lnTo>
                  <a:lnTo>
                    <a:pt x="3134" y="5973"/>
                  </a:lnTo>
                  <a:lnTo>
                    <a:pt x="3171" y="5973"/>
                  </a:lnTo>
                  <a:lnTo>
                    <a:pt x="3190" y="6010"/>
                  </a:lnTo>
                  <a:lnTo>
                    <a:pt x="3245" y="6046"/>
                  </a:lnTo>
                  <a:lnTo>
                    <a:pt x="3282" y="6065"/>
                  </a:lnTo>
                  <a:lnTo>
                    <a:pt x="3337" y="6102"/>
                  </a:lnTo>
                  <a:lnTo>
                    <a:pt x="3448" y="6176"/>
                  </a:lnTo>
                  <a:lnTo>
                    <a:pt x="3484" y="6212"/>
                  </a:lnTo>
                  <a:lnTo>
                    <a:pt x="3484" y="6231"/>
                  </a:lnTo>
                  <a:lnTo>
                    <a:pt x="3503" y="6249"/>
                  </a:lnTo>
                  <a:lnTo>
                    <a:pt x="3521" y="6231"/>
                  </a:lnTo>
                  <a:lnTo>
                    <a:pt x="3540" y="6212"/>
                  </a:lnTo>
                  <a:lnTo>
                    <a:pt x="3558" y="6231"/>
                  </a:lnTo>
                  <a:lnTo>
                    <a:pt x="3595" y="6249"/>
                  </a:lnTo>
                  <a:lnTo>
                    <a:pt x="3614" y="6286"/>
                  </a:lnTo>
                  <a:lnTo>
                    <a:pt x="3614" y="6268"/>
                  </a:lnTo>
                  <a:lnTo>
                    <a:pt x="3632" y="6249"/>
                  </a:lnTo>
                  <a:lnTo>
                    <a:pt x="3650" y="6286"/>
                  </a:lnTo>
                  <a:lnTo>
                    <a:pt x="3669" y="6305"/>
                  </a:lnTo>
                  <a:lnTo>
                    <a:pt x="3743" y="6323"/>
                  </a:lnTo>
                  <a:lnTo>
                    <a:pt x="3779" y="6341"/>
                  </a:lnTo>
                  <a:lnTo>
                    <a:pt x="3798" y="6378"/>
                  </a:lnTo>
                  <a:lnTo>
                    <a:pt x="3835" y="6397"/>
                  </a:lnTo>
                  <a:lnTo>
                    <a:pt x="3835" y="6378"/>
                  </a:lnTo>
                  <a:lnTo>
                    <a:pt x="3853" y="6397"/>
                  </a:lnTo>
                  <a:lnTo>
                    <a:pt x="3872" y="6415"/>
                  </a:lnTo>
                  <a:lnTo>
                    <a:pt x="3890" y="6415"/>
                  </a:lnTo>
                  <a:lnTo>
                    <a:pt x="3908" y="6434"/>
                  </a:lnTo>
                  <a:lnTo>
                    <a:pt x="3927" y="6452"/>
                  </a:lnTo>
                  <a:lnTo>
                    <a:pt x="3964" y="6452"/>
                  </a:lnTo>
                  <a:lnTo>
                    <a:pt x="4001" y="6434"/>
                  </a:lnTo>
                  <a:lnTo>
                    <a:pt x="3982" y="6452"/>
                  </a:lnTo>
                  <a:lnTo>
                    <a:pt x="3982" y="6470"/>
                  </a:lnTo>
                  <a:lnTo>
                    <a:pt x="4037" y="6489"/>
                  </a:lnTo>
                  <a:lnTo>
                    <a:pt x="4148" y="6526"/>
                  </a:lnTo>
                  <a:lnTo>
                    <a:pt x="4167" y="6544"/>
                  </a:lnTo>
                  <a:lnTo>
                    <a:pt x="4148" y="6544"/>
                  </a:lnTo>
                  <a:lnTo>
                    <a:pt x="4185" y="6563"/>
                  </a:lnTo>
                  <a:lnTo>
                    <a:pt x="4259" y="6581"/>
                  </a:lnTo>
                  <a:lnTo>
                    <a:pt x="4277" y="6599"/>
                  </a:lnTo>
                  <a:lnTo>
                    <a:pt x="4314" y="6618"/>
                  </a:lnTo>
                  <a:lnTo>
                    <a:pt x="4332" y="6636"/>
                  </a:lnTo>
                  <a:lnTo>
                    <a:pt x="4332" y="6655"/>
                  </a:lnTo>
                  <a:lnTo>
                    <a:pt x="4351" y="6655"/>
                  </a:lnTo>
                  <a:lnTo>
                    <a:pt x="4369" y="6636"/>
                  </a:lnTo>
                  <a:lnTo>
                    <a:pt x="4406" y="6655"/>
                  </a:lnTo>
                  <a:lnTo>
                    <a:pt x="4425" y="6673"/>
                  </a:lnTo>
                  <a:lnTo>
                    <a:pt x="4443" y="6692"/>
                  </a:lnTo>
                  <a:lnTo>
                    <a:pt x="4461" y="6692"/>
                  </a:lnTo>
                  <a:lnTo>
                    <a:pt x="4480" y="6710"/>
                  </a:lnTo>
                  <a:lnTo>
                    <a:pt x="4554" y="6729"/>
                  </a:lnTo>
                  <a:lnTo>
                    <a:pt x="4646" y="6729"/>
                  </a:lnTo>
                  <a:lnTo>
                    <a:pt x="4664" y="6747"/>
                  </a:lnTo>
                  <a:lnTo>
                    <a:pt x="4664" y="6765"/>
                  </a:lnTo>
                  <a:lnTo>
                    <a:pt x="4646" y="6765"/>
                  </a:lnTo>
                  <a:lnTo>
                    <a:pt x="4664" y="6784"/>
                  </a:lnTo>
                  <a:lnTo>
                    <a:pt x="4683" y="6765"/>
                  </a:lnTo>
                  <a:lnTo>
                    <a:pt x="4683" y="6747"/>
                  </a:lnTo>
                  <a:lnTo>
                    <a:pt x="4720" y="6747"/>
                  </a:lnTo>
                  <a:lnTo>
                    <a:pt x="4738" y="6765"/>
                  </a:lnTo>
                  <a:lnTo>
                    <a:pt x="4756" y="6784"/>
                  </a:lnTo>
                  <a:lnTo>
                    <a:pt x="4756" y="6765"/>
                  </a:lnTo>
                  <a:lnTo>
                    <a:pt x="4775" y="6747"/>
                  </a:lnTo>
                  <a:lnTo>
                    <a:pt x="4793" y="6784"/>
                  </a:lnTo>
                  <a:lnTo>
                    <a:pt x="4812" y="6821"/>
                  </a:lnTo>
                  <a:lnTo>
                    <a:pt x="4867" y="6802"/>
                  </a:lnTo>
                  <a:lnTo>
                    <a:pt x="4885" y="6802"/>
                  </a:lnTo>
                  <a:lnTo>
                    <a:pt x="4904" y="6839"/>
                  </a:lnTo>
                  <a:lnTo>
                    <a:pt x="4959" y="6858"/>
                  </a:lnTo>
                  <a:lnTo>
                    <a:pt x="4996" y="6858"/>
                  </a:lnTo>
                  <a:lnTo>
                    <a:pt x="5014" y="6839"/>
                  </a:lnTo>
                  <a:lnTo>
                    <a:pt x="5014" y="6858"/>
                  </a:lnTo>
                  <a:lnTo>
                    <a:pt x="5033" y="6894"/>
                  </a:lnTo>
                  <a:lnTo>
                    <a:pt x="5070" y="6913"/>
                  </a:lnTo>
                  <a:lnTo>
                    <a:pt x="5088" y="6913"/>
                  </a:lnTo>
                  <a:lnTo>
                    <a:pt x="5088" y="6894"/>
                  </a:lnTo>
                  <a:lnTo>
                    <a:pt x="5088" y="6876"/>
                  </a:lnTo>
                  <a:lnTo>
                    <a:pt x="5107" y="6876"/>
                  </a:lnTo>
                  <a:lnTo>
                    <a:pt x="5143" y="6913"/>
                  </a:lnTo>
                  <a:lnTo>
                    <a:pt x="5162" y="6931"/>
                  </a:lnTo>
                  <a:lnTo>
                    <a:pt x="5180" y="6950"/>
                  </a:lnTo>
                  <a:lnTo>
                    <a:pt x="5217" y="6931"/>
                  </a:lnTo>
                  <a:lnTo>
                    <a:pt x="5236" y="6950"/>
                  </a:lnTo>
                  <a:lnTo>
                    <a:pt x="5254" y="6931"/>
                  </a:lnTo>
                  <a:lnTo>
                    <a:pt x="5273" y="6931"/>
                  </a:lnTo>
                  <a:lnTo>
                    <a:pt x="5291" y="6950"/>
                  </a:lnTo>
                  <a:lnTo>
                    <a:pt x="5309" y="6950"/>
                  </a:lnTo>
                  <a:lnTo>
                    <a:pt x="5346" y="6931"/>
                  </a:lnTo>
                  <a:lnTo>
                    <a:pt x="5328" y="6950"/>
                  </a:lnTo>
                  <a:lnTo>
                    <a:pt x="5309" y="6968"/>
                  </a:lnTo>
                  <a:lnTo>
                    <a:pt x="5328" y="6987"/>
                  </a:lnTo>
                  <a:lnTo>
                    <a:pt x="5328" y="6968"/>
                  </a:lnTo>
                  <a:lnTo>
                    <a:pt x="5346" y="6950"/>
                  </a:lnTo>
                  <a:lnTo>
                    <a:pt x="5365" y="6950"/>
                  </a:lnTo>
                  <a:lnTo>
                    <a:pt x="5365" y="6968"/>
                  </a:lnTo>
                  <a:lnTo>
                    <a:pt x="5383" y="6987"/>
                  </a:lnTo>
                  <a:lnTo>
                    <a:pt x="5402" y="6987"/>
                  </a:lnTo>
                  <a:lnTo>
                    <a:pt x="5604" y="7042"/>
                  </a:lnTo>
                  <a:lnTo>
                    <a:pt x="5660" y="7042"/>
                  </a:lnTo>
                  <a:lnTo>
                    <a:pt x="5641" y="7023"/>
                  </a:lnTo>
                  <a:lnTo>
                    <a:pt x="5660" y="7005"/>
                  </a:lnTo>
                  <a:lnTo>
                    <a:pt x="5678" y="7023"/>
                  </a:lnTo>
                  <a:lnTo>
                    <a:pt x="5678" y="7042"/>
                  </a:lnTo>
                  <a:lnTo>
                    <a:pt x="5696" y="7042"/>
                  </a:lnTo>
                  <a:lnTo>
                    <a:pt x="5715" y="7060"/>
                  </a:lnTo>
                  <a:lnTo>
                    <a:pt x="5733" y="7079"/>
                  </a:lnTo>
                  <a:lnTo>
                    <a:pt x="5733" y="7060"/>
                  </a:lnTo>
                  <a:lnTo>
                    <a:pt x="5770" y="7042"/>
                  </a:lnTo>
                  <a:lnTo>
                    <a:pt x="5789" y="7060"/>
                  </a:lnTo>
                  <a:lnTo>
                    <a:pt x="5789" y="7079"/>
                  </a:lnTo>
                  <a:lnTo>
                    <a:pt x="5899" y="7079"/>
                  </a:lnTo>
                  <a:lnTo>
                    <a:pt x="5955" y="7097"/>
                  </a:lnTo>
                  <a:lnTo>
                    <a:pt x="5973" y="7116"/>
                  </a:lnTo>
                  <a:lnTo>
                    <a:pt x="5991" y="7116"/>
                  </a:lnTo>
                  <a:lnTo>
                    <a:pt x="5973" y="7097"/>
                  </a:lnTo>
                  <a:lnTo>
                    <a:pt x="5955" y="7079"/>
                  </a:lnTo>
                  <a:lnTo>
                    <a:pt x="5955" y="7079"/>
                  </a:lnTo>
                  <a:lnTo>
                    <a:pt x="5991" y="7097"/>
                  </a:lnTo>
                  <a:lnTo>
                    <a:pt x="6065" y="7134"/>
                  </a:lnTo>
                  <a:lnTo>
                    <a:pt x="6065" y="7116"/>
                  </a:lnTo>
                  <a:lnTo>
                    <a:pt x="6047" y="7097"/>
                  </a:lnTo>
                  <a:lnTo>
                    <a:pt x="6084" y="7116"/>
                  </a:lnTo>
                  <a:lnTo>
                    <a:pt x="6102" y="7116"/>
                  </a:lnTo>
                  <a:lnTo>
                    <a:pt x="6120" y="7134"/>
                  </a:lnTo>
                  <a:lnTo>
                    <a:pt x="6157" y="7134"/>
                  </a:lnTo>
                  <a:lnTo>
                    <a:pt x="6176" y="7152"/>
                  </a:lnTo>
                  <a:lnTo>
                    <a:pt x="6231" y="7152"/>
                  </a:lnTo>
                  <a:lnTo>
                    <a:pt x="6286" y="7171"/>
                  </a:lnTo>
                  <a:lnTo>
                    <a:pt x="6305" y="7171"/>
                  </a:lnTo>
                  <a:lnTo>
                    <a:pt x="6323" y="7152"/>
                  </a:lnTo>
                  <a:lnTo>
                    <a:pt x="6342" y="7171"/>
                  </a:lnTo>
                  <a:lnTo>
                    <a:pt x="6379" y="7171"/>
                  </a:lnTo>
                  <a:lnTo>
                    <a:pt x="6397" y="7152"/>
                  </a:lnTo>
                  <a:lnTo>
                    <a:pt x="6434" y="7152"/>
                  </a:lnTo>
                  <a:lnTo>
                    <a:pt x="6508" y="7171"/>
                  </a:lnTo>
                  <a:lnTo>
                    <a:pt x="6544" y="7171"/>
                  </a:lnTo>
                  <a:lnTo>
                    <a:pt x="6563" y="7152"/>
                  </a:lnTo>
                  <a:lnTo>
                    <a:pt x="6581" y="7171"/>
                  </a:lnTo>
                  <a:lnTo>
                    <a:pt x="6600" y="7189"/>
                  </a:lnTo>
                  <a:lnTo>
                    <a:pt x="6637" y="7171"/>
                  </a:lnTo>
                  <a:lnTo>
                    <a:pt x="6729" y="7189"/>
                  </a:lnTo>
                  <a:lnTo>
                    <a:pt x="6821" y="7189"/>
                  </a:lnTo>
                  <a:lnTo>
                    <a:pt x="6858" y="7171"/>
                  </a:lnTo>
                  <a:lnTo>
                    <a:pt x="6858" y="7189"/>
                  </a:lnTo>
                  <a:lnTo>
                    <a:pt x="6913" y="7189"/>
                  </a:lnTo>
                  <a:lnTo>
                    <a:pt x="6950" y="7208"/>
                  </a:lnTo>
                  <a:lnTo>
                    <a:pt x="7190" y="7208"/>
                  </a:lnTo>
                  <a:lnTo>
                    <a:pt x="7245" y="7189"/>
                  </a:lnTo>
                  <a:lnTo>
                    <a:pt x="7263" y="7189"/>
                  </a:lnTo>
                  <a:lnTo>
                    <a:pt x="7282" y="7208"/>
                  </a:lnTo>
                  <a:lnTo>
                    <a:pt x="7337" y="7208"/>
                  </a:lnTo>
                  <a:lnTo>
                    <a:pt x="7392" y="7189"/>
                  </a:lnTo>
                  <a:lnTo>
                    <a:pt x="7411" y="7189"/>
                  </a:lnTo>
                  <a:lnTo>
                    <a:pt x="7411" y="7171"/>
                  </a:lnTo>
                  <a:lnTo>
                    <a:pt x="7466" y="7189"/>
                  </a:lnTo>
                  <a:lnTo>
                    <a:pt x="7669" y="7189"/>
                  </a:lnTo>
                  <a:lnTo>
                    <a:pt x="7687" y="7152"/>
                  </a:lnTo>
                  <a:lnTo>
                    <a:pt x="7706" y="7189"/>
                  </a:lnTo>
                  <a:lnTo>
                    <a:pt x="7706" y="7208"/>
                  </a:lnTo>
                  <a:lnTo>
                    <a:pt x="7687" y="7208"/>
                  </a:lnTo>
                  <a:lnTo>
                    <a:pt x="7706" y="7226"/>
                  </a:lnTo>
                  <a:lnTo>
                    <a:pt x="7798" y="7189"/>
                  </a:lnTo>
                  <a:lnTo>
                    <a:pt x="7853" y="7171"/>
                  </a:lnTo>
                  <a:lnTo>
                    <a:pt x="7872" y="7189"/>
                  </a:lnTo>
                  <a:lnTo>
                    <a:pt x="8203" y="7189"/>
                  </a:lnTo>
                  <a:lnTo>
                    <a:pt x="8259" y="7208"/>
                  </a:lnTo>
                  <a:lnTo>
                    <a:pt x="8314" y="7208"/>
                  </a:lnTo>
                  <a:lnTo>
                    <a:pt x="8296" y="7189"/>
                  </a:lnTo>
                  <a:lnTo>
                    <a:pt x="8296" y="7171"/>
                  </a:lnTo>
                  <a:lnTo>
                    <a:pt x="8314" y="7171"/>
                  </a:lnTo>
                  <a:lnTo>
                    <a:pt x="8332" y="7189"/>
                  </a:lnTo>
                  <a:lnTo>
                    <a:pt x="8351" y="7208"/>
                  </a:lnTo>
                  <a:lnTo>
                    <a:pt x="8369" y="7208"/>
                  </a:lnTo>
                  <a:lnTo>
                    <a:pt x="8480" y="7189"/>
                  </a:lnTo>
                  <a:lnTo>
                    <a:pt x="8554" y="7189"/>
                  </a:lnTo>
                  <a:lnTo>
                    <a:pt x="8572" y="7208"/>
                  </a:lnTo>
                  <a:lnTo>
                    <a:pt x="8646" y="7208"/>
                  </a:lnTo>
                  <a:lnTo>
                    <a:pt x="8646" y="7189"/>
                  </a:lnTo>
                  <a:lnTo>
                    <a:pt x="8720" y="7208"/>
                  </a:lnTo>
                  <a:lnTo>
                    <a:pt x="8756" y="7208"/>
                  </a:lnTo>
                  <a:lnTo>
                    <a:pt x="8775" y="7189"/>
                  </a:lnTo>
                  <a:lnTo>
                    <a:pt x="8812" y="7189"/>
                  </a:lnTo>
                  <a:lnTo>
                    <a:pt x="8885" y="7208"/>
                  </a:lnTo>
                  <a:lnTo>
                    <a:pt x="9273" y="7208"/>
                  </a:lnTo>
                  <a:lnTo>
                    <a:pt x="9328" y="7189"/>
                  </a:lnTo>
                  <a:lnTo>
                    <a:pt x="9531" y="7189"/>
                  </a:lnTo>
                  <a:lnTo>
                    <a:pt x="9586" y="7171"/>
                  </a:lnTo>
                  <a:lnTo>
                    <a:pt x="9604" y="7152"/>
                  </a:lnTo>
                  <a:lnTo>
                    <a:pt x="9641" y="7171"/>
                  </a:lnTo>
                  <a:lnTo>
                    <a:pt x="9660" y="7189"/>
                  </a:lnTo>
                  <a:lnTo>
                    <a:pt x="9678" y="7189"/>
                  </a:lnTo>
                  <a:lnTo>
                    <a:pt x="9752" y="7171"/>
                  </a:lnTo>
                  <a:lnTo>
                    <a:pt x="9789" y="7152"/>
                  </a:lnTo>
                  <a:lnTo>
                    <a:pt x="9789" y="7116"/>
                  </a:lnTo>
                  <a:lnTo>
                    <a:pt x="9789" y="7079"/>
                  </a:lnTo>
                  <a:lnTo>
                    <a:pt x="9770" y="7079"/>
                  </a:lnTo>
                  <a:lnTo>
                    <a:pt x="9770" y="7060"/>
                  </a:lnTo>
                  <a:lnTo>
                    <a:pt x="9770" y="7042"/>
                  </a:lnTo>
                  <a:lnTo>
                    <a:pt x="9752" y="7042"/>
                  </a:lnTo>
                  <a:lnTo>
                    <a:pt x="9733" y="7023"/>
                  </a:lnTo>
                  <a:lnTo>
                    <a:pt x="9733" y="7005"/>
                  </a:lnTo>
                  <a:lnTo>
                    <a:pt x="9696" y="7005"/>
                  </a:lnTo>
                  <a:lnTo>
                    <a:pt x="9696" y="6987"/>
                  </a:lnTo>
                  <a:lnTo>
                    <a:pt x="9660" y="6987"/>
                  </a:lnTo>
                  <a:lnTo>
                    <a:pt x="9660" y="7005"/>
                  </a:lnTo>
                  <a:lnTo>
                    <a:pt x="9660" y="7042"/>
                  </a:lnTo>
                  <a:lnTo>
                    <a:pt x="9623" y="7042"/>
                  </a:lnTo>
                  <a:lnTo>
                    <a:pt x="9604" y="7060"/>
                  </a:lnTo>
                  <a:lnTo>
                    <a:pt x="9549" y="7023"/>
                  </a:lnTo>
                  <a:lnTo>
                    <a:pt x="9531" y="7023"/>
                  </a:lnTo>
                  <a:lnTo>
                    <a:pt x="9512" y="7042"/>
                  </a:lnTo>
                  <a:lnTo>
                    <a:pt x="9512" y="7060"/>
                  </a:lnTo>
                  <a:lnTo>
                    <a:pt x="9494" y="7042"/>
                  </a:lnTo>
                  <a:lnTo>
                    <a:pt x="9438" y="7042"/>
                  </a:lnTo>
                  <a:lnTo>
                    <a:pt x="9420" y="7060"/>
                  </a:lnTo>
                  <a:lnTo>
                    <a:pt x="9402" y="7060"/>
                  </a:lnTo>
                  <a:lnTo>
                    <a:pt x="9365" y="7042"/>
                  </a:lnTo>
                  <a:lnTo>
                    <a:pt x="9346" y="7023"/>
                  </a:lnTo>
                  <a:lnTo>
                    <a:pt x="9273" y="7042"/>
                  </a:lnTo>
                  <a:lnTo>
                    <a:pt x="8978" y="7042"/>
                  </a:lnTo>
                  <a:lnTo>
                    <a:pt x="8922" y="7060"/>
                  </a:lnTo>
                  <a:lnTo>
                    <a:pt x="8904" y="7060"/>
                  </a:lnTo>
                  <a:lnTo>
                    <a:pt x="8849" y="7042"/>
                  </a:lnTo>
                  <a:lnTo>
                    <a:pt x="8517" y="7042"/>
                  </a:lnTo>
                  <a:lnTo>
                    <a:pt x="8498" y="7060"/>
                  </a:lnTo>
                  <a:lnTo>
                    <a:pt x="8443" y="7042"/>
                  </a:lnTo>
                  <a:lnTo>
                    <a:pt x="8369" y="7042"/>
                  </a:lnTo>
                  <a:lnTo>
                    <a:pt x="8296" y="7060"/>
                  </a:lnTo>
                  <a:lnTo>
                    <a:pt x="8277" y="7060"/>
                  </a:lnTo>
                  <a:lnTo>
                    <a:pt x="8277" y="7079"/>
                  </a:lnTo>
                  <a:lnTo>
                    <a:pt x="8259" y="7060"/>
                  </a:lnTo>
                  <a:lnTo>
                    <a:pt x="8240" y="7042"/>
                  </a:lnTo>
                  <a:lnTo>
                    <a:pt x="8203" y="7060"/>
                  </a:lnTo>
                  <a:lnTo>
                    <a:pt x="7798" y="7060"/>
                  </a:lnTo>
                  <a:lnTo>
                    <a:pt x="7706" y="7042"/>
                  </a:lnTo>
                  <a:lnTo>
                    <a:pt x="7669" y="7042"/>
                  </a:lnTo>
                  <a:lnTo>
                    <a:pt x="7632" y="7060"/>
                  </a:lnTo>
                  <a:lnTo>
                    <a:pt x="7614" y="7060"/>
                  </a:lnTo>
                  <a:lnTo>
                    <a:pt x="7577" y="7042"/>
                  </a:lnTo>
                  <a:lnTo>
                    <a:pt x="7558" y="7060"/>
                  </a:lnTo>
                  <a:lnTo>
                    <a:pt x="7521" y="7023"/>
                  </a:lnTo>
                  <a:lnTo>
                    <a:pt x="7503" y="7023"/>
                  </a:lnTo>
                  <a:lnTo>
                    <a:pt x="7503" y="7042"/>
                  </a:lnTo>
                  <a:lnTo>
                    <a:pt x="7466" y="7023"/>
                  </a:lnTo>
                  <a:lnTo>
                    <a:pt x="7448" y="7005"/>
                  </a:lnTo>
                  <a:lnTo>
                    <a:pt x="7429" y="7023"/>
                  </a:lnTo>
                  <a:lnTo>
                    <a:pt x="7429" y="7060"/>
                  </a:lnTo>
                  <a:lnTo>
                    <a:pt x="7411" y="7060"/>
                  </a:lnTo>
                  <a:lnTo>
                    <a:pt x="7392" y="7042"/>
                  </a:lnTo>
                  <a:lnTo>
                    <a:pt x="7374" y="7042"/>
                  </a:lnTo>
                  <a:lnTo>
                    <a:pt x="7374" y="7079"/>
                  </a:lnTo>
                  <a:lnTo>
                    <a:pt x="7355" y="7079"/>
                  </a:lnTo>
                  <a:lnTo>
                    <a:pt x="7337" y="7042"/>
                  </a:lnTo>
                  <a:lnTo>
                    <a:pt x="7300" y="7042"/>
                  </a:lnTo>
                  <a:lnTo>
                    <a:pt x="7300" y="7079"/>
                  </a:lnTo>
                  <a:lnTo>
                    <a:pt x="7282" y="7079"/>
                  </a:lnTo>
                  <a:lnTo>
                    <a:pt x="7208" y="7060"/>
                  </a:lnTo>
                  <a:lnTo>
                    <a:pt x="7153" y="7060"/>
                  </a:lnTo>
                  <a:lnTo>
                    <a:pt x="7097" y="7042"/>
                  </a:lnTo>
                  <a:lnTo>
                    <a:pt x="6839" y="7042"/>
                  </a:lnTo>
                  <a:lnTo>
                    <a:pt x="6784" y="7023"/>
                  </a:lnTo>
                  <a:lnTo>
                    <a:pt x="6766" y="7005"/>
                  </a:lnTo>
                  <a:lnTo>
                    <a:pt x="6729" y="7023"/>
                  </a:lnTo>
                  <a:lnTo>
                    <a:pt x="6489" y="7005"/>
                  </a:lnTo>
                  <a:lnTo>
                    <a:pt x="6342" y="6987"/>
                  </a:lnTo>
                  <a:lnTo>
                    <a:pt x="6286" y="6968"/>
                  </a:lnTo>
                  <a:lnTo>
                    <a:pt x="6268" y="6968"/>
                  </a:lnTo>
                  <a:lnTo>
                    <a:pt x="6249" y="6987"/>
                  </a:lnTo>
                  <a:lnTo>
                    <a:pt x="6249" y="7005"/>
                  </a:lnTo>
                  <a:lnTo>
                    <a:pt x="6176" y="7005"/>
                  </a:lnTo>
                  <a:lnTo>
                    <a:pt x="6176" y="6987"/>
                  </a:lnTo>
                  <a:lnTo>
                    <a:pt x="6157" y="6968"/>
                  </a:lnTo>
                  <a:lnTo>
                    <a:pt x="6120" y="6968"/>
                  </a:lnTo>
                  <a:lnTo>
                    <a:pt x="6120" y="6950"/>
                  </a:lnTo>
                  <a:lnTo>
                    <a:pt x="6102" y="6931"/>
                  </a:lnTo>
                  <a:lnTo>
                    <a:pt x="6084" y="6950"/>
                  </a:lnTo>
                  <a:lnTo>
                    <a:pt x="6065" y="6968"/>
                  </a:lnTo>
                  <a:lnTo>
                    <a:pt x="6065" y="6987"/>
                  </a:lnTo>
                  <a:lnTo>
                    <a:pt x="6010" y="6987"/>
                  </a:lnTo>
                  <a:lnTo>
                    <a:pt x="5991" y="6968"/>
                  </a:lnTo>
                  <a:lnTo>
                    <a:pt x="6028" y="6968"/>
                  </a:lnTo>
                  <a:lnTo>
                    <a:pt x="5991" y="6950"/>
                  </a:lnTo>
                  <a:lnTo>
                    <a:pt x="5936" y="6950"/>
                  </a:lnTo>
                  <a:lnTo>
                    <a:pt x="5881" y="6931"/>
                  </a:lnTo>
                  <a:lnTo>
                    <a:pt x="5881" y="6913"/>
                  </a:lnTo>
                  <a:lnTo>
                    <a:pt x="5844" y="6931"/>
                  </a:lnTo>
                  <a:lnTo>
                    <a:pt x="5770" y="6913"/>
                  </a:lnTo>
                  <a:lnTo>
                    <a:pt x="5623" y="6876"/>
                  </a:lnTo>
                  <a:lnTo>
                    <a:pt x="5567" y="6839"/>
                  </a:lnTo>
                  <a:lnTo>
                    <a:pt x="5586" y="6858"/>
                  </a:lnTo>
                  <a:lnTo>
                    <a:pt x="5567" y="6876"/>
                  </a:lnTo>
                  <a:lnTo>
                    <a:pt x="5549" y="6858"/>
                  </a:lnTo>
                  <a:lnTo>
                    <a:pt x="5531" y="6839"/>
                  </a:lnTo>
                  <a:lnTo>
                    <a:pt x="5512" y="6858"/>
                  </a:lnTo>
                  <a:lnTo>
                    <a:pt x="5512" y="6876"/>
                  </a:lnTo>
                  <a:lnTo>
                    <a:pt x="5494" y="6858"/>
                  </a:lnTo>
                  <a:lnTo>
                    <a:pt x="5475" y="6839"/>
                  </a:lnTo>
                  <a:lnTo>
                    <a:pt x="5438" y="6821"/>
                  </a:lnTo>
                  <a:lnTo>
                    <a:pt x="5420" y="6839"/>
                  </a:lnTo>
                  <a:lnTo>
                    <a:pt x="5438" y="6858"/>
                  </a:lnTo>
                  <a:lnTo>
                    <a:pt x="5420" y="6858"/>
                  </a:lnTo>
                  <a:lnTo>
                    <a:pt x="5402" y="6839"/>
                  </a:lnTo>
                  <a:lnTo>
                    <a:pt x="5383" y="6839"/>
                  </a:lnTo>
                  <a:lnTo>
                    <a:pt x="5346" y="6821"/>
                  </a:lnTo>
                  <a:lnTo>
                    <a:pt x="5328" y="6821"/>
                  </a:lnTo>
                  <a:lnTo>
                    <a:pt x="5328" y="6802"/>
                  </a:lnTo>
                  <a:lnTo>
                    <a:pt x="5309" y="6784"/>
                  </a:lnTo>
                  <a:lnTo>
                    <a:pt x="5273" y="6784"/>
                  </a:lnTo>
                  <a:lnTo>
                    <a:pt x="5254" y="6802"/>
                  </a:lnTo>
                  <a:lnTo>
                    <a:pt x="5236" y="6802"/>
                  </a:lnTo>
                  <a:lnTo>
                    <a:pt x="5236" y="6784"/>
                  </a:lnTo>
                  <a:lnTo>
                    <a:pt x="5217" y="6765"/>
                  </a:lnTo>
                  <a:lnTo>
                    <a:pt x="5199" y="6784"/>
                  </a:lnTo>
                  <a:lnTo>
                    <a:pt x="5162" y="6765"/>
                  </a:lnTo>
                  <a:lnTo>
                    <a:pt x="5143" y="6747"/>
                  </a:lnTo>
                  <a:lnTo>
                    <a:pt x="5051" y="6747"/>
                  </a:lnTo>
                  <a:lnTo>
                    <a:pt x="5070" y="6729"/>
                  </a:lnTo>
                  <a:lnTo>
                    <a:pt x="5051" y="6710"/>
                  </a:lnTo>
                  <a:lnTo>
                    <a:pt x="5014" y="6747"/>
                  </a:lnTo>
                  <a:lnTo>
                    <a:pt x="4978" y="6692"/>
                  </a:lnTo>
                  <a:lnTo>
                    <a:pt x="4904" y="6655"/>
                  </a:lnTo>
                  <a:lnTo>
                    <a:pt x="4830" y="6636"/>
                  </a:lnTo>
                  <a:lnTo>
                    <a:pt x="4775" y="6599"/>
                  </a:lnTo>
                  <a:lnTo>
                    <a:pt x="4738" y="6599"/>
                  </a:lnTo>
                  <a:lnTo>
                    <a:pt x="4738" y="6618"/>
                  </a:lnTo>
                  <a:lnTo>
                    <a:pt x="4683" y="6618"/>
                  </a:lnTo>
                  <a:lnTo>
                    <a:pt x="4627" y="6581"/>
                  </a:lnTo>
                  <a:lnTo>
                    <a:pt x="4572" y="6563"/>
                  </a:lnTo>
                  <a:lnTo>
                    <a:pt x="4535" y="6563"/>
                  </a:lnTo>
                  <a:lnTo>
                    <a:pt x="4517" y="6544"/>
                  </a:lnTo>
                  <a:lnTo>
                    <a:pt x="4498" y="6507"/>
                  </a:lnTo>
                  <a:lnTo>
                    <a:pt x="4480" y="6526"/>
                  </a:lnTo>
                  <a:lnTo>
                    <a:pt x="4461" y="6544"/>
                  </a:lnTo>
                  <a:lnTo>
                    <a:pt x="4461" y="6507"/>
                  </a:lnTo>
                  <a:lnTo>
                    <a:pt x="4443" y="6489"/>
                  </a:lnTo>
                  <a:lnTo>
                    <a:pt x="4425" y="6507"/>
                  </a:lnTo>
                  <a:lnTo>
                    <a:pt x="4406" y="6470"/>
                  </a:lnTo>
                  <a:lnTo>
                    <a:pt x="4388" y="6489"/>
                  </a:lnTo>
                  <a:lnTo>
                    <a:pt x="4369" y="6470"/>
                  </a:lnTo>
                  <a:lnTo>
                    <a:pt x="4296" y="6470"/>
                  </a:lnTo>
                  <a:lnTo>
                    <a:pt x="4296" y="6452"/>
                  </a:lnTo>
                  <a:lnTo>
                    <a:pt x="4259" y="6434"/>
                  </a:lnTo>
                  <a:lnTo>
                    <a:pt x="4130" y="6360"/>
                  </a:lnTo>
                  <a:lnTo>
                    <a:pt x="4037" y="6323"/>
                  </a:lnTo>
                  <a:lnTo>
                    <a:pt x="3982" y="6286"/>
                  </a:lnTo>
                  <a:lnTo>
                    <a:pt x="3945" y="6268"/>
                  </a:lnTo>
                  <a:lnTo>
                    <a:pt x="3927" y="6286"/>
                  </a:lnTo>
                  <a:lnTo>
                    <a:pt x="3927" y="6268"/>
                  </a:lnTo>
                  <a:lnTo>
                    <a:pt x="3927" y="6249"/>
                  </a:lnTo>
                  <a:lnTo>
                    <a:pt x="3908" y="6249"/>
                  </a:lnTo>
                  <a:lnTo>
                    <a:pt x="3908" y="6231"/>
                  </a:lnTo>
                  <a:lnTo>
                    <a:pt x="3890" y="6212"/>
                  </a:lnTo>
                  <a:lnTo>
                    <a:pt x="3835" y="6194"/>
                  </a:lnTo>
                  <a:lnTo>
                    <a:pt x="3779" y="6157"/>
                  </a:lnTo>
                  <a:lnTo>
                    <a:pt x="3779" y="6139"/>
                  </a:lnTo>
                  <a:lnTo>
                    <a:pt x="3761" y="6139"/>
                  </a:lnTo>
                  <a:lnTo>
                    <a:pt x="3743" y="6157"/>
                  </a:lnTo>
                  <a:lnTo>
                    <a:pt x="3724" y="6120"/>
                  </a:lnTo>
                  <a:lnTo>
                    <a:pt x="3650" y="6120"/>
                  </a:lnTo>
                  <a:lnTo>
                    <a:pt x="3632" y="6102"/>
                  </a:lnTo>
                  <a:lnTo>
                    <a:pt x="3577" y="6065"/>
                  </a:lnTo>
                  <a:lnTo>
                    <a:pt x="3521" y="6046"/>
                  </a:lnTo>
                  <a:lnTo>
                    <a:pt x="3484" y="6028"/>
                  </a:lnTo>
                  <a:lnTo>
                    <a:pt x="3484" y="6010"/>
                  </a:lnTo>
                  <a:lnTo>
                    <a:pt x="3484" y="5991"/>
                  </a:lnTo>
                  <a:lnTo>
                    <a:pt x="3466" y="5973"/>
                  </a:lnTo>
                  <a:lnTo>
                    <a:pt x="3466" y="5991"/>
                  </a:lnTo>
                  <a:lnTo>
                    <a:pt x="3429" y="5991"/>
                  </a:lnTo>
                  <a:lnTo>
                    <a:pt x="3411" y="5973"/>
                  </a:lnTo>
                  <a:lnTo>
                    <a:pt x="3355" y="5917"/>
                  </a:lnTo>
                  <a:lnTo>
                    <a:pt x="3245" y="5844"/>
                  </a:lnTo>
                  <a:lnTo>
                    <a:pt x="3226" y="5825"/>
                  </a:lnTo>
                  <a:lnTo>
                    <a:pt x="3208" y="5825"/>
                  </a:lnTo>
                  <a:lnTo>
                    <a:pt x="3190" y="5844"/>
                  </a:lnTo>
                  <a:lnTo>
                    <a:pt x="3171" y="5807"/>
                  </a:lnTo>
                  <a:lnTo>
                    <a:pt x="3116" y="5752"/>
                  </a:lnTo>
                  <a:lnTo>
                    <a:pt x="3061" y="5715"/>
                  </a:lnTo>
                  <a:lnTo>
                    <a:pt x="3024" y="5715"/>
                  </a:lnTo>
                  <a:lnTo>
                    <a:pt x="3024" y="5696"/>
                  </a:lnTo>
                  <a:lnTo>
                    <a:pt x="3024" y="5678"/>
                  </a:lnTo>
                  <a:lnTo>
                    <a:pt x="2987" y="5659"/>
                  </a:lnTo>
                  <a:lnTo>
                    <a:pt x="2931" y="5623"/>
                  </a:lnTo>
                  <a:lnTo>
                    <a:pt x="2895" y="5604"/>
                  </a:lnTo>
                  <a:lnTo>
                    <a:pt x="2839" y="5604"/>
                  </a:lnTo>
                  <a:lnTo>
                    <a:pt x="2839" y="5586"/>
                  </a:lnTo>
                  <a:lnTo>
                    <a:pt x="2858" y="5567"/>
                  </a:lnTo>
                  <a:lnTo>
                    <a:pt x="2839" y="5530"/>
                  </a:lnTo>
                  <a:lnTo>
                    <a:pt x="2802" y="5512"/>
                  </a:lnTo>
                  <a:lnTo>
                    <a:pt x="2784" y="5475"/>
                  </a:lnTo>
                  <a:lnTo>
                    <a:pt x="2766" y="5457"/>
                  </a:lnTo>
                  <a:lnTo>
                    <a:pt x="2710" y="5457"/>
                  </a:lnTo>
                  <a:lnTo>
                    <a:pt x="2692" y="5438"/>
                  </a:lnTo>
                  <a:lnTo>
                    <a:pt x="2673" y="5420"/>
                  </a:lnTo>
                  <a:lnTo>
                    <a:pt x="2637" y="5420"/>
                  </a:lnTo>
                  <a:lnTo>
                    <a:pt x="2637" y="5401"/>
                  </a:lnTo>
                  <a:lnTo>
                    <a:pt x="2637" y="5364"/>
                  </a:lnTo>
                  <a:lnTo>
                    <a:pt x="2600" y="5346"/>
                  </a:lnTo>
                  <a:lnTo>
                    <a:pt x="2563" y="5309"/>
                  </a:lnTo>
                  <a:lnTo>
                    <a:pt x="2544" y="5309"/>
                  </a:lnTo>
                  <a:lnTo>
                    <a:pt x="2526" y="5272"/>
                  </a:lnTo>
                  <a:lnTo>
                    <a:pt x="2489" y="5254"/>
                  </a:lnTo>
                  <a:lnTo>
                    <a:pt x="2452" y="5217"/>
                  </a:lnTo>
                  <a:lnTo>
                    <a:pt x="2434" y="5217"/>
                  </a:lnTo>
                  <a:lnTo>
                    <a:pt x="2434" y="5199"/>
                  </a:lnTo>
                  <a:lnTo>
                    <a:pt x="2415" y="5180"/>
                  </a:lnTo>
                  <a:lnTo>
                    <a:pt x="2397" y="5199"/>
                  </a:lnTo>
                  <a:lnTo>
                    <a:pt x="2397" y="5217"/>
                  </a:lnTo>
                  <a:lnTo>
                    <a:pt x="2378" y="5199"/>
                  </a:lnTo>
                  <a:lnTo>
                    <a:pt x="2378" y="5180"/>
                  </a:lnTo>
                  <a:lnTo>
                    <a:pt x="2378" y="5143"/>
                  </a:lnTo>
                  <a:lnTo>
                    <a:pt x="2360" y="5125"/>
                  </a:lnTo>
                  <a:lnTo>
                    <a:pt x="2360" y="5088"/>
                  </a:lnTo>
                  <a:lnTo>
                    <a:pt x="2323" y="5088"/>
                  </a:lnTo>
                  <a:lnTo>
                    <a:pt x="2305" y="5070"/>
                  </a:lnTo>
                  <a:lnTo>
                    <a:pt x="2268" y="5033"/>
                  </a:lnTo>
                  <a:lnTo>
                    <a:pt x="2268" y="5014"/>
                  </a:lnTo>
                  <a:lnTo>
                    <a:pt x="2249" y="4996"/>
                  </a:lnTo>
                  <a:lnTo>
                    <a:pt x="2213" y="4996"/>
                  </a:lnTo>
                  <a:lnTo>
                    <a:pt x="2194" y="4977"/>
                  </a:lnTo>
                  <a:lnTo>
                    <a:pt x="2157" y="4922"/>
                  </a:lnTo>
                  <a:lnTo>
                    <a:pt x="2157" y="4904"/>
                  </a:lnTo>
                  <a:lnTo>
                    <a:pt x="2102" y="4904"/>
                  </a:lnTo>
                  <a:lnTo>
                    <a:pt x="2120" y="4885"/>
                  </a:lnTo>
                  <a:lnTo>
                    <a:pt x="2120" y="4867"/>
                  </a:lnTo>
                  <a:lnTo>
                    <a:pt x="2065" y="4848"/>
                  </a:lnTo>
                  <a:lnTo>
                    <a:pt x="2047" y="4830"/>
                  </a:lnTo>
                  <a:lnTo>
                    <a:pt x="2028" y="4811"/>
                  </a:lnTo>
                  <a:lnTo>
                    <a:pt x="2010" y="4811"/>
                  </a:lnTo>
                  <a:lnTo>
                    <a:pt x="1991" y="4830"/>
                  </a:lnTo>
                  <a:lnTo>
                    <a:pt x="1991" y="4793"/>
                  </a:lnTo>
                  <a:lnTo>
                    <a:pt x="1991" y="4775"/>
                  </a:lnTo>
                  <a:lnTo>
                    <a:pt x="1991" y="4756"/>
                  </a:lnTo>
                  <a:lnTo>
                    <a:pt x="1899" y="4664"/>
                  </a:lnTo>
                  <a:lnTo>
                    <a:pt x="1807" y="4553"/>
                  </a:lnTo>
                  <a:lnTo>
                    <a:pt x="1789" y="4535"/>
                  </a:lnTo>
                  <a:lnTo>
                    <a:pt x="1770" y="4553"/>
                  </a:lnTo>
                  <a:lnTo>
                    <a:pt x="1752" y="4535"/>
                  </a:lnTo>
                  <a:lnTo>
                    <a:pt x="1770" y="4517"/>
                  </a:lnTo>
                  <a:lnTo>
                    <a:pt x="1770" y="4498"/>
                  </a:lnTo>
                  <a:lnTo>
                    <a:pt x="1733" y="4498"/>
                  </a:lnTo>
                  <a:lnTo>
                    <a:pt x="1715" y="4461"/>
                  </a:lnTo>
                  <a:lnTo>
                    <a:pt x="1715" y="4443"/>
                  </a:lnTo>
                  <a:lnTo>
                    <a:pt x="1696" y="4406"/>
                  </a:lnTo>
                  <a:lnTo>
                    <a:pt x="1660" y="4369"/>
                  </a:lnTo>
                  <a:lnTo>
                    <a:pt x="1623" y="4369"/>
                  </a:lnTo>
                  <a:lnTo>
                    <a:pt x="1623" y="4351"/>
                  </a:lnTo>
                  <a:lnTo>
                    <a:pt x="1604" y="4295"/>
                  </a:lnTo>
                  <a:lnTo>
                    <a:pt x="1567" y="4314"/>
                  </a:lnTo>
                  <a:lnTo>
                    <a:pt x="1531" y="4332"/>
                  </a:lnTo>
                  <a:lnTo>
                    <a:pt x="1549" y="4295"/>
                  </a:lnTo>
                  <a:lnTo>
                    <a:pt x="1567" y="4240"/>
                  </a:lnTo>
                  <a:lnTo>
                    <a:pt x="1567" y="4222"/>
                  </a:lnTo>
                  <a:lnTo>
                    <a:pt x="1549" y="4240"/>
                  </a:lnTo>
                  <a:lnTo>
                    <a:pt x="1531" y="4240"/>
                  </a:lnTo>
                  <a:lnTo>
                    <a:pt x="1531" y="4185"/>
                  </a:lnTo>
                  <a:lnTo>
                    <a:pt x="1512" y="4148"/>
                  </a:lnTo>
                  <a:lnTo>
                    <a:pt x="1494" y="4129"/>
                  </a:lnTo>
                  <a:lnTo>
                    <a:pt x="1494" y="4148"/>
                  </a:lnTo>
                  <a:lnTo>
                    <a:pt x="1475" y="4148"/>
                  </a:lnTo>
                  <a:lnTo>
                    <a:pt x="1457" y="4129"/>
                  </a:lnTo>
                  <a:lnTo>
                    <a:pt x="1438" y="4148"/>
                  </a:lnTo>
                  <a:lnTo>
                    <a:pt x="1438" y="4129"/>
                  </a:lnTo>
                  <a:lnTo>
                    <a:pt x="1438" y="4111"/>
                  </a:lnTo>
                  <a:lnTo>
                    <a:pt x="1457" y="4111"/>
                  </a:lnTo>
                  <a:lnTo>
                    <a:pt x="1457" y="4093"/>
                  </a:lnTo>
                  <a:lnTo>
                    <a:pt x="1438" y="4056"/>
                  </a:lnTo>
                  <a:lnTo>
                    <a:pt x="1438" y="4037"/>
                  </a:lnTo>
                  <a:lnTo>
                    <a:pt x="1420" y="4056"/>
                  </a:lnTo>
                  <a:lnTo>
                    <a:pt x="1402" y="4037"/>
                  </a:lnTo>
                  <a:lnTo>
                    <a:pt x="1383" y="4019"/>
                  </a:lnTo>
                  <a:lnTo>
                    <a:pt x="1365" y="4019"/>
                  </a:lnTo>
                  <a:lnTo>
                    <a:pt x="1383" y="4000"/>
                  </a:lnTo>
                  <a:lnTo>
                    <a:pt x="1383" y="3982"/>
                  </a:lnTo>
                  <a:lnTo>
                    <a:pt x="1328" y="3982"/>
                  </a:lnTo>
                  <a:lnTo>
                    <a:pt x="1328" y="4000"/>
                  </a:lnTo>
                  <a:lnTo>
                    <a:pt x="1291" y="4000"/>
                  </a:lnTo>
                  <a:lnTo>
                    <a:pt x="1291" y="3982"/>
                  </a:lnTo>
                  <a:lnTo>
                    <a:pt x="1328" y="3982"/>
                  </a:lnTo>
                  <a:lnTo>
                    <a:pt x="1328" y="3964"/>
                  </a:lnTo>
                  <a:lnTo>
                    <a:pt x="1328" y="3945"/>
                  </a:lnTo>
                  <a:lnTo>
                    <a:pt x="1346" y="3945"/>
                  </a:lnTo>
                  <a:lnTo>
                    <a:pt x="1346" y="3927"/>
                  </a:lnTo>
                  <a:lnTo>
                    <a:pt x="1291" y="3927"/>
                  </a:lnTo>
                  <a:lnTo>
                    <a:pt x="1291" y="3890"/>
                  </a:lnTo>
                  <a:lnTo>
                    <a:pt x="1291" y="3871"/>
                  </a:lnTo>
                  <a:lnTo>
                    <a:pt x="1272" y="3853"/>
                  </a:lnTo>
                  <a:lnTo>
                    <a:pt x="1254" y="3816"/>
                  </a:lnTo>
                  <a:lnTo>
                    <a:pt x="1254" y="3798"/>
                  </a:lnTo>
                  <a:lnTo>
                    <a:pt x="1236" y="3779"/>
                  </a:lnTo>
                  <a:lnTo>
                    <a:pt x="1199" y="3742"/>
                  </a:lnTo>
                  <a:lnTo>
                    <a:pt x="1199" y="3761"/>
                  </a:lnTo>
                  <a:lnTo>
                    <a:pt x="1180" y="3761"/>
                  </a:lnTo>
                  <a:lnTo>
                    <a:pt x="1162" y="3742"/>
                  </a:lnTo>
                  <a:lnTo>
                    <a:pt x="1162" y="3724"/>
                  </a:lnTo>
                  <a:lnTo>
                    <a:pt x="1180" y="3724"/>
                  </a:lnTo>
                  <a:lnTo>
                    <a:pt x="1162" y="3705"/>
                  </a:lnTo>
                  <a:lnTo>
                    <a:pt x="1162" y="3687"/>
                  </a:lnTo>
                  <a:lnTo>
                    <a:pt x="1180" y="3669"/>
                  </a:lnTo>
                  <a:lnTo>
                    <a:pt x="1143" y="3650"/>
                  </a:lnTo>
                  <a:lnTo>
                    <a:pt x="1125" y="3669"/>
                  </a:lnTo>
                  <a:lnTo>
                    <a:pt x="1143" y="3632"/>
                  </a:lnTo>
                  <a:lnTo>
                    <a:pt x="1125" y="3613"/>
                  </a:lnTo>
                  <a:lnTo>
                    <a:pt x="1107" y="3613"/>
                  </a:lnTo>
                  <a:lnTo>
                    <a:pt x="1107" y="3595"/>
                  </a:lnTo>
                  <a:lnTo>
                    <a:pt x="1107" y="3540"/>
                  </a:lnTo>
                  <a:lnTo>
                    <a:pt x="1125" y="3521"/>
                  </a:lnTo>
                  <a:lnTo>
                    <a:pt x="1088" y="3521"/>
                  </a:lnTo>
                  <a:lnTo>
                    <a:pt x="1088" y="3503"/>
                  </a:lnTo>
                  <a:lnTo>
                    <a:pt x="1107" y="3484"/>
                  </a:lnTo>
                  <a:lnTo>
                    <a:pt x="1051" y="3484"/>
                  </a:lnTo>
                  <a:lnTo>
                    <a:pt x="1051" y="3503"/>
                  </a:lnTo>
                  <a:lnTo>
                    <a:pt x="1033" y="3503"/>
                  </a:lnTo>
                  <a:lnTo>
                    <a:pt x="1014" y="3484"/>
                  </a:lnTo>
                  <a:lnTo>
                    <a:pt x="1014" y="3466"/>
                  </a:lnTo>
                  <a:lnTo>
                    <a:pt x="1051" y="3484"/>
                  </a:lnTo>
                  <a:lnTo>
                    <a:pt x="1070" y="3466"/>
                  </a:lnTo>
                  <a:lnTo>
                    <a:pt x="1051" y="3447"/>
                  </a:lnTo>
                  <a:lnTo>
                    <a:pt x="1033" y="3429"/>
                  </a:lnTo>
                  <a:lnTo>
                    <a:pt x="1033" y="3411"/>
                  </a:lnTo>
                  <a:lnTo>
                    <a:pt x="1014" y="3355"/>
                  </a:lnTo>
                  <a:lnTo>
                    <a:pt x="996" y="3318"/>
                  </a:lnTo>
                  <a:lnTo>
                    <a:pt x="959" y="3281"/>
                  </a:lnTo>
                  <a:lnTo>
                    <a:pt x="959" y="3226"/>
                  </a:lnTo>
                  <a:lnTo>
                    <a:pt x="959" y="3208"/>
                  </a:lnTo>
                  <a:lnTo>
                    <a:pt x="941" y="3171"/>
                  </a:lnTo>
                  <a:lnTo>
                    <a:pt x="922" y="3152"/>
                  </a:lnTo>
                  <a:lnTo>
                    <a:pt x="904" y="3152"/>
                  </a:lnTo>
                  <a:lnTo>
                    <a:pt x="885" y="3171"/>
                  </a:lnTo>
                  <a:lnTo>
                    <a:pt x="885" y="3152"/>
                  </a:lnTo>
                  <a:lnTo>
                    <a:pt x="885" y="3116"/>
                  </a:lnTo>
                  <a:lnTo>
                    <a:pt x="904" y="3097"/>
                  </a:lnTo>
                  <a:lnTo>
                    <a:pt x="904" y="3079"/>
                  </a:lnTo>
                  <a:lnTo>
                    <a:pt x="867" y="3060"/>
                  </a:lnTo>
                  <a:lnTo>
                    <a:pt x="849" y="3060"/>
                  </a:lnTo>
                  <a:lnTo>
                    <a:pt x="830" y="3023"/>
                  </a:lnTo>
                  <a:lnTo>
                    <a:pt x="830" y="3005"/>
                  </a:lnTo>
                  <a:lnTo>
                    <a:pt x="830" y="2968"/>
                  </a:lnTo>
                  <a:lnTo>
                    <a:pt x="830" y="2931"/>
                  </a:lnTo>
                  <a:lnTo>
                    <a:pt x="812" y="2913"/>
                  </a:lnTo>
                  <a:lnTo>
                    <a:pt x="775" y="2894"/>
                  </a:lnTo>
                  <a:lnTo>
                    <a:pt x="793" y="2876"/>
                  </a:lnTo>
                  <a:lnTo>
                    <a:pt x="793" y="2858"/>
                  </a:lnTo>
                  <a:lnTo>
                    <a:pt x="756" y="2784"/>
                  </a:lnTo>
                  <a:lnTo>
                    <a:pt x="756" y="2765"/>
                  </a:lnTo>
                  <a:lnTo>
                    <a:pt x="738" y="2784"/>
                  </a:lnTo>
                  <a:lnTo>
                    <a:pt x="738" y="2802"/>
                  </a:lnTo>
                  <a:lnTo>
                    <a:pt x="719" y="2728"/>
                  </a:lnTo>
                  <a:lnTo>
                    <a:pt x="719" y="2673"/>
                  </a:lnTo>
                  <a:lnTo>
                    <a:pt x="701" y="2636"/>
                  </a:lnTo>
                  <a:lnTo>
                    <a:pt x="664" y="2618"/>
                  </a:lnTo>
                  <a:lnTo>
                    <a:pt x="627" y="2599"/>
                  </a:lnTo>
                  <a:lnTo>
                    <a:pt x="646" y="2581"/>
                  </a:lnTo>
                  <a:lnTo>
                    <a:pt x="664" y="2581"/>
                  </a:lnTo>
                  <a:lnTo>
                    <a:pt x="664" y="2563"/>
                  </a:lnTo>
                  <a:lnTo>
                    <a:pt x="646" y="2544"/>
                  </a:lnTo>
                  <a:lnTo>
                    <a:pt x="572" y="2544"/>
                  </a:lnTo>
                  <a:lnTo>
                    <a:pt x="572" y="2507"/>
                  </a:lnTo>
                  <a:lnTo>
                    <a:pt x="590" y="2470"/>
                  </a:lnTo>
                  <a:lnTo>
                    <a:pt x="609" y="2452"/>
                  </a:lnTo>
                  <a:lnTo>
                    <a:pt x="590" y="2452"/>
                  </a:lnTo>
                  <a:lnTo>
                    <a:pt x="572" y="2434"/>
                  </a:lnTo>
                  <a:lnTo>
                    <a:pt x="572" y="2415"/>
                  </a:lnTo>
                  <a:lnTo>
                    <a:pt x="590" y="2378"/>
                  </a:lnTo>
                  <a:lnTo>
                    <a:pt x="535" y="2378"/>
                  </a:lnTo>
                  <a:lnTo>
                    <a:pt x="517" y="2360"/>
                  </a:lnTo>
                  <a:lnTo>
                    <a:pt x="517" y="2341"/>
                  </a:lnTo>
                  <a:lnTo>
                    <a:pt x="535" y="2341"/>
                  </a:lnTo>
                  <a:lnTo>
                    <a:pt x="535" y="2360"/>
                  </a:lnTo>
                  <a:lnTo>
                    <a:pt x="554" y="2360"/>
                  </a:lnTo>
                  <a:lnTo>
                    <a:pt x="572" y="2341"/>
                  </a:lnTo>
                  <a:lnTo>
                    <a:pt x="554" y="2341"/>
                  </a:lnTo>
                  <a:lnTo>
                    <a:pt x="554" y="2305"/>
                  </a:lnTo>
                  <a:lnTo>
                    <a:pt x="517" y="2194"/>
                  </a:lnTo>
                  <a:lnTo>
                    <a:pt x="480" y="2083"/>
                  </a:lnTo>
                  <a:lnTo>
                    <a:pt x="480" y="2065"/>
                  </a:lnTo>
                  <a:lnTo>
                    <a:pt x="461" y="2065"/>
                  </a:lnTo>
                  <a:lnTo>
                    <a:pt x="443" y="2028"/>
                  </a:lnTo>
                  <a:lnTo>
                    <a:pt x="443" y="2010"/>
                  </a:lnTo>
                  <a:lnTo>
                    <a:pt x="443" y="1973"/>
                  </a:lnTo>
                  <a:lnTo>
                    <a:pt x="425" y="1954"/>
                  </a:lnTo>
                  <a:lnTo>
                    <a:pt x="443" y="1954"/>
                  </a:lnTo>
                  <a:lnTo>
                    <a:pt x="443" y="1899"/>
                  </a:lnTo>
                  <a:lnTo>
                    <a:pt x="443" y="1881"/>
                  </a:lnTo>
                  <a:lnTo>
                    <a:pt x="406" y="1881"/>
                  </a:lnTo>
                  <a:lnTo>
                    <a:pt x="406" y="1844"/>
                  </a:lnTo>
                  <a:lnTo>
                    <a:pt x="406" y="1788"/>
                  </a:lnTo>
                  <a:lnTo>
                    <a:pt x="369" y="1733"/>
                  </a:lnTo>
                  <a:lnTo>
                    <a:pt x="388" y="1715"/>
                  </a:lnTo>
                  <a:lnTo>
                    <a:pt x="406" y="1696"/>
                  </a:lnTo>
                  <a:lnTo>
                    <a:pt x="388" y="1678"/>
                  </a:lnTo>
                  <a:lnTo>
                    <a:pt x="369" y="1622"/>
                  </a:lnTo>
                  <a:lnTo>
                    <a:pt x="351" y="1604"/>
                  </a:lnTo>
                  <a:lnTo>
                    <a:pt x="351" y="1586"/>
                  </a:lnTo>
                  <a:lnTo>
                    <a:pt x="332" y="1586"/>
                  </a:lnTo>
                  <a:lnTo>
                    <a:pt x="332" y="1567"/>
                  </a:lnTo>
                  <a:lnTo>
                    <a:pt x="314" y="1530"/>
                  </a:lnTo>
                  <a:lnTo>
                    <a:pt x="296" y="1530"/>
                  </a:lnTo>
                  <a:lnTo>
                    <a:pt x="277" y="1512"/>
                  </a:lnTo>
                  <a:lnTo>
                    <a:pt x="277" y="1475"/>
                  </a:lnTo>
                  <a:lnTo>
                    <a:pt x="296" y="1457"/>
                  </a:lnTo>
                  <a:lnTo>
                    <a:pt x="332" y="1438"/>
                  </a:lnTo>
                  <a:lnTo>
                    <a:pt x="314" y="1401"/>
                  </a:lnTo>
                  <a:lnTo>
                    <a:pt x="314" y="1346"/>
                  </a:lnTo>
                  <a:lnTo>
                    <a:pt x="314" y="1309"/>
                  </a:lnTo>
                  <a:lnTo>
                    <a:pt x="314" y="1272"/>
                  </a:lnTo>
                  <a:lnTo>
                    <a:pt x="277" y="1272"/>
                  </a:lnTo>
                  <a:lnTo>
                    <a:pt x="259" y="1254"/>
                  </a:lnTo>
                  <a:lnTo>
                    <a:pt x="259" y="1235"/>
                  </a:lnTo>
                  <a:lnTo>
                    <a:pt x="277" y="1217"/>
                  </a:lnTo>
                  <a:lnTo>
                    <a:pt x="296" y="1180"/>
                  </a:lnTo>
                  <a:lnTo>
                    <a:pt x="277" y="1199"/>
                  </a:lnTo>
                  <a:lnTo>
                    <a:pt x="259" y="1199"/>
                  </a:lnTo>
                  <a:lnTo>
                    <a:pt x="240" y="1143"/>
                  </a:lnTo>
                  <a:lnTo>
                    <a:pt x="240" y="1106"/>
                  </a:lnTo>
                  <a:lnTo>
                    <a:pt x="222" y="1106"/>
                  </a:lnTo>
                  <a:lnTo>
                    <a:pt x="259" y="1033"/>
                  </a:lnTo>
                  <a:lnTo>
                    <a:pt x="259" y="996"/>
                  </a:lnTo>
                  <a:lnTo>
                    <a:pt x="240" y="977"/>
                  </a:lnTo>
                  <a:lnTo>
                    <a:pt x="222" y="885"/>
                  </a:lnTo>
                  <a:lnTo>
                    <a:pt x="222" y="811"/>
                  </a:lnTo>
                  <a:lnTo>
                    <a:pt x="203" y="793"/>
                  </a:lnTo>
                  <a:lnTo>
                    <a:pt x="185" y="793"/>
                  </a:lnTo>
                  <a:lnTo>
                    <a:pt x="203" y="775"/>
                  </a:lnTo>
                  <a:lnTo>
                    <a:pt x="203" y="756"/>
                  </a:lnTo>
                  <a:lnTo>
                    <a:pt x="166" y="756"/>
                  </a:lnTo>
                  <a:lnTo>
                    <a:pt x="166" y="738"/>
                  </a:lnTo>
                  <a:lnTo>
                    <a:pt x="166" y="719"/>
                  </a:lnTo>
                  <a:lnTo>
                    <a:pt x="203" y="701"/>
                  </a:lnTo>
                  <a:lnTo>
                    <a:pt x="222" y="682"/>
                  </a:lnTo>
                  <a:lnTo>
                    <a:pt x="222" y="646"/>
                  </a:lnTo>
                  <a:lnTo>
                    <a:pt x="203" y="627"/>
                  </a:lnTo>
                  <a:lnTo>
                    <a:pt x="222" y="627"/>
                  </a:lnTo>
                  <a:lnTo>
                    <a:pt x="222" y="609"/>
                  </a:lnTo>
                  <a:lnTo>
                    <a:pt x="203" y="590"/>
                  </a:lnTo>
                  <a:lnTo>
                    <a:pt x="185" y="609"/>
                  </a:lnTo>
                  <a:lnTo>
                    <a:pt x="148" y="609"/>
                  </a:lnTo>
                  <a:lnTo>
                    <a:pt x="148" y="590"/>
                  </a:lnTo>
                  <a:lnTo>
                    <a:pt x="166" y="572"/>
                  </a:lnTo>
                  <a:lnTo>
                    <a:pt x="185" y="553"/>
                  </a:lnTo>
                  <a:lnTo>
                    <a:pt x="166" y="535"/>
                  </a:lnTo>
                  <a:lnTo>
                    <a:pt x="203" y="553"/>
                  </a:lnTo>
                  <a:lnTo>
                    <a:pt x="222" y="553"/>
                  </a:lnTo>
                  <a:lnTo>
                    <a:pt x="222" y="535"/>
                  </a:lnTo>
                  <a:lnTo>
                    <a:pt x="222" y="498"/>
                  </a:lnTo>
                  <a:lnTo>
                    <a:pt x="203" y="461"/>
                  </a:lnTo>
                  <a:lnTo>
                    <a:pt x="203" y="443"/>
                  </a:lnTo>
                  <a:lnTo>
                    <a:pt x="185" y="443"/>
                  </a:lnTo>
                  <a:lnTo>
                    <a:pt x="185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48" y="351"/>
                  </a:lnTo>
                  <a:lnTo>
                    <a:pt x="130" y="332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85" y="277"/>
                  </a:lnTo>
                  <a:lnTo>
                    <a:pt x="166" y="258"/>
                  </a:lnTo>
                  <a:lnTo>
                    <a:pt x="166" y="240"/>
                  </a:lnTo>
                  <a:lnTo>
                    <a:pt x="203" y="240"/>
                  </a:lnTo>
                  <a:lnTo>
                    <a:pt x="203" y="222"/>
                  </a:lnTo>
                  <a:lnTo>
                    <a:pt x="185" y="185"/>
                  </a:lnTo>
                  <a:lnTo>
                    <a:pt x="203" y="185"/>
                  </a:lnTo>
                  <a:lnTo>
                    <a:pt x="203" y="166"/>
                  </a:lnTo>
                  <a:lnTo>
                    <a:pt x="185" y="148"/>
                  </a:lnTo>
                  <a:lnTo>
                    <a:pt x="166" y="129"/>
                  </a:lnTo>
                  <a:lnTo>
                    <a:pt x="148" y="129"/>
                  </a:lnTo>
                  <a:lnTo>
                    <a:pt x="148" y="93"/>
                  </a:lnTo>
                  <a:lnTo>
                    <a:pt x="130" y="93"/>
                  </a:lnTo>
                  <a:lnTo>
                    <a:pt x="111" y="74"/>
                  </a:lnTo>
                  <a:lnTo>
                    <a:pt x="166" y="74"/>
                  </a:lnTo>
                  <a:lnTo>
                    <a:pt x="166" y="56"/>
                  </a:lnTo>
                  <a:lnTo>
                    <a:pt x="166" y="37"/>
                  </a:lnTo>
                  <a:lnTo>
                    <a:pt x="148" y="37"/>
                  </a:lnTo>
                  <a:lnTo>
                    <a:pt x="130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1609050" y="666675"/>
              <a:ext cx="155775" cy="283450"/>
            </a:xfrm>
            <a:custGeom>
              <a:avLst/>
              <a:gdLst/>
              <a:ahLst/>
              <a:cxnLst/>
              <a:rect l="l" t="t" r="r" b="b"/>
              <a:pathLst>
                <a:path w="6231" h="11338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7430"/>
                  </a:lnTo>
                  <a:lnTo>
                    <a:pt x="0" y="8812"/>
                  </a:lnTo>
                  <a:lnTo>
                    <a:pt x="0" y="9070"/>
                  </a:lnTo>
                  <a:lnTo>
                    <a:pt x="55" y="9328"/>
                  </a:lnTo>
                  <a:lnTo>
                    <a:pt x="111" y="9568"/>
                  </a:lnTo>
                  <a:lnTo>
                    <a:pt x="184" y="9789"/>
                  </a:lnTo>
                  <a:lnTo>
                    <a:pt x="295" y="10010"/>
                  </a:lnTo>
                  <a:lnTo>
                    <a:pt x="424" y="10231"/>
                  </a:lnTo>
                  <a:lnTo>
                    <a:pt x="572" y="10416"/>
                  </a:lnTo>
                  <a:lnTo>
                    <a:pt x="737" y="10600"/>
                  </a:lnTo>
                  <a:lnTo>
                    <a:pt x="922" y="10766"/>
                  </a:lnTo>
                  <a:lnTo>
                    <a:pt x="1106" y="10914"/>
                  </a:lnTo>
                  <a:lnTo>
                    <a:pt x="1309" y="11024"/>
                  </a:lnTo>
                  <a:lnTo>
                    <a:pt x="1530" y="11135"/>
                  </a:lnTo>
                  <a:lnTo>
                    <a:pt x="1770" y="11227"/>
                  </a:lnTo>
                  <a:lnTo>
                    <a:pt x="2009" y="11282"/>
                  </a:lnTo>
                  <a:lnTo>
                    <a:pt x="2267" y="11319"/>
                  </a:lnTo>
                  <a:lnTo>
                    <a:pt x="2525" y="11337"/>
                  </a:lnTo>
                  <a:lnTo>
                    <a:pt x="2765" y="11319"/>
                  </a:lnTo>
                  <a:lnTo>
                    <a:pt x="3023" y="11282"/>
                  </a:lnTo>
                  <a:lnTo>
                    <a:pt x="3263" y="11227"/>
                  </a:lnTo>
                  <a:lnTo>
                    <a:pt x="3502" y="11135"/>
                  </a:lnTo>
                  <a:lnTo>
                    <a:pt x="3724" y="11024"/>
                  </a:lnTo>
                  <a:lnTo>
                    <a:pt x="3926" y="10914"/>
                  </a:lnTo>
                  <a:lnTo>
                    <a:pt x="4111" y="10766"/>
                  </a:lnTo>
                  <a:lnTo>
                    <a:pt x="4295" y="10600"/>
                  </a:lnTo>
                  <a:lnTo>
                    <a:pt x="4461" y="10416"/>
                  </a:lnTo>
                  <a:lnTo>
                    <a:pt x="4608" y="10231"/>
                  </a:lnTo>
                  <a:lnTo>
                    <a:pt x="4737" y="10010"/>
                  </a:lnTo>
                  <a:lnTo>
                    <a:pt x="4848" y="9789"/>
                  </a:lnTo>
                  <a:lnTo>
                    <a:pt x="4922" y="9568"/>
                  </a:lnTo>
                  <a:lnTo>
                    <a:pt x="4977" y="9328"/>
                  </a:lnTo>
                  <a:lnTo>
                    <a:pt x="5032" y="9070"/>
                  </a:lnTo>
                  <a:lnTo>
                    <a:pt x="5032" y="8812"/>
                  </a:lnTo>
                  <a:lnTo>
                    <a:pt x="5032" y="7079"/>
                  </a:lnTo>
                  <a:lnTo>
                    <a:pt x="5641" y="6932"/>
                  </a:lnTo>
                  <a:lnTo>
                    <a:pt x="5807" y="6877"/>
                  </a:lnTo>
                  <a:lnTo>
                    <a:pt x="5936" y="6784"/>
                  </a:lnTo>
                  <a:lnTo>
                    <a:pt x="6046" y="6674"/>
                  </a:lnTo>
                  <a:lnTo>
                    <a:pt x="6138" y="6545"/>
                  </a:lnTo>
                  <a:lnTo>
                    <a:pt x="6194" y="6397"/>
                  </a:lnTo>
                  <a:lnTo>
                    <a:pt x="6231" y="6250"/>
                  </a:lnTo>
                  <a:lnTo>
                    <a:pt x="6231" y="6084"/>
                  </a:lnTo>
                  <a:lnTo>
                    <a:pt x="6194" y="5918"/>
                  </a:lnTo>
                  <a:lnTo>
                    <a:pt x="5032" y="1199"/>
                  </a:lnTo>
                  <a:lnTo>
                    <a:pt x="5032" y="1236"/>
                  </a:lnTo>
                  <a:lnTo>
                    <a:pt x="5014" y="1107"/>
                  </a:lnTo>
                  <a:lnTo>
                    <a:pt x="4977" y="978"/>
                  </a:lnTo>
                  <a:lnTo>
                    <a:pt x="4940" y="867"/>
                  </a:lnTo>
                  <a:lnTo>
                    <a:pt x="4885" y="757"/>
                  </a:lnTo>
                  <a:lnTo>
                    <a:pt x="4830" y="646"/>
                  </a:lnTo>
                  <a:lnTo>
                    <a:pt x="4756" y="536"/>
                  </a:lnTo>
                  <a:lnTo>
                    <a:pt x="4590" y="351"/>
                  </a:lnTo>
                  <a:lnTo>
                    <a:pt x="4498" y="277"/>
                  </a:lnTo>
                  <a:lnTo>
                    <a:pt x="4387" y="204"/>
                  </a:lnTo>
                  <a:lnTo>
                    <a:pt x="4277" y="148"/>
                  </a:lnTo>
                  <a:lnTo>
                    <a:pt x="4166" y="93"/>
                  </a:lnTo>
                  <a:lnTo>
                    <a:pt x="4037" y="56"/>
                  </a:lnTo>
                  <a:lnTo>
                    <a:pt x="3926" y="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1607650" y="665300"/>
              <a:ext cx="158550" cy="286200"/>
            </a:xfrm>
            <a:custGeom>
              <a:avLst/>
              <a:gdLst/>
              <a:ahLst/>
              <a:cxnLst/>
              <a:rect l="l" t="t" r="r" b="b"/>
              <a:pathLst>
                <a:path w="6342" h="11448" extrusionOk="0">
                  <a:moveTo>
                    <a:pt x="3853" y="111"/>
                  </a:moveTo>
                  <a:lnTo>
                    <a:pt x="3964" y="130"/>
                  </a:lnTo>
                  <a:lnTo>
                    <a:pt x="4093" y="167"/>
                  </a:lnTo>
                  <a:lnTo>
                    <a:pt x="4204" y="203"/>
                  </a:lnTo>
                  <a:lnTo>
                    <a:pt x="4425" y="314"/>
                  </a:lnTo>
                  <a:lnTo>
                    <a:pt x="4609" y="443"/>
                  </a:lnTo>
                  <a:lnTo>
                    <a:pt x="4775" y="627"/>
                  </a:lnTo>
                  <a:lnTo>
                    <a:pt x="4904" y="830"/>
                  </a:lnTo>
                  <a:lnTo>
                    <a:pt x="4941" y="941"/>
                  </a:lnTo>
                  <a:lnTo>
                    <a:pt x="4996" y="1051"/>
                  </a:lnTo>
                  <a:lnTo>
                    <a:pt x="5015" y="1162"/>
                  </a:lnTo>
                  <a:lnTo>
                    <a:pt x="5033" y="1291"/>
                  </a:lnTo>
                  <a:lnTo>
                    <a:pt x="5070" y="1586"/>
                  </a:lnTo>
                  <a:lnTo>
                    <a:pt x="5088" y="1475"/>
                  </a:lnTo>
                  <a:lnTo>
                    <a:pt x="6194" y="5992"/>
                  </a:lnTo>
                  <a:lnTo>
                    <a:pt x="6231" y="6139"/>
                  </a:lnTo>
                  <a:lnTo>
                    <a:pt x="6231" y="6286"/>
                  </a:lnTo>
                  <a:lnTo>
                    <a:pt x="6213" y="6434"/>
                  </a:lnTo>
                  <a:lnTo>
                    <a:pt x="6158" y="6581"/>
                  </a:lnTo>
                  <a:lnTo>
                    <a:pt x="6065" y="6692"/>
                  </a:lnTo>
                  <a:lnTo>
                    <a:pt x="5955" y="6803"/>
                  </a:lnTo>
                  <a:lnTo>
                    <a:pt x="5826" y="6876"/>
                  </a:lnTo>
                  <a:lnTo>
                    <a:pt x="5697" y="6932"/>
                  </a:lnTo>
                  <a:lnTo>
                    <a:pt x="5052" y="7098"/>
                  </a:lnTo>
                  <a:lnTo>
                    <a:pt x="5052" y="8867"/>
                  </a:lnTo>
                  <a:lnTo>
                    <a:pt x="5033" y="9125"/>
                  </a:lnTo>
                  <a:lnTo>
                    <a:pt x="4996" y="9365"/>
                  </a:lnTo>
                  <a:lnTo>
                    <a:pt x="4941" y="9604"/>
                  </a:lnTo>
                  <a:lnTo>
                    <a:pt x="4849" y="9826"/>
                  </a:lnTo>
                  <a:lnTo>
                    <a:pt x="4738" y="10047"/>
                  </a:lnTo>
                  <a:lnTo>
                    <a:pt x="4628" y="10250"/>
                  </a:lnTo>
                  <a:lnTo>
                    <a:pt x="4480" y="10434"/>
                  </a:lnTo>
                  <a:lnTo>
                    <a:pt x="4314" y="10618"/>
                  </a:lnTo>
                  <a:lnTo>
                    <a:pt x="4148" y="10784"/>
                  </a:lnTo>
                  <a:lnTo>
                    <a:pt x="3946" y="10913"/>
                  </a:lnTo>
                  <a:lnTo>
                    <a:pt x="3743" y="11042"/>
                  </a:lnTo>
                  <a:lnTo>
                    <a:pt x="3540" y="11153"/>
                  </a:lnTo>
                  <a:lnTo>
                    <a:pt x="3300" y="11227"/>
                  </a:lnTo>
                  <a:lnTo>
                    <a:pt x="3061" y="11282"/>
                  </a:lnTo>
                  <a:lnTo>
                    <a:pt x="2821" y="11319"/>
                  </a:lnTo>
                  <a:lnTo>
                    <a:pt x="2581" y="11337"/>
                  </a:lnTo>
                  <a:lnTo>
                    <a:pt x="2323" y="11319"/>
                  </a:lnTo>
                  <a:lnTo>
                    <a:pt x="2084" y="11282"/>
                  </a:lnTo>
                  <a:lnTo>
                    <a:pt x="1844" y="11227"/>
                  </a:lnTo>
                  <a:lnTo>
                    <a:pt x="1604" y="11153"/>
                  </a:lnTo>
                  <a:lnTo>
                    <a:pt x="1402" y="11042"/>
                  </a:lnTo>
                  <a:lnTo>
                    <a:pt x="1199" y="10913"/>
                  </a:lnTo>
                  <a:lnTo>
                    <a:pt x="996" y="10784"/>
                  </a:lnTo>
                  <a:lnTo>
                    <a:pt x="830" y="10618"/>
                  </a:lnTo>
                  <a:lnTo>
                    <a:pt x="664" y="10434"/>
                  </a:lnTo>
                  <a:lnTo>
                    <a:pt x="517" y="10250"/>
                  </a:lnTo>
                  <a:lnTo>
                    <a:pt x="406" y="10047"/>
                  </a:lnTo>
                  <a:lnTo>
                    <a:pt x="296" y="9826"/>
                  </a:lnTo>
                  <a:lnTo>
                    <a:pt x="204" y="9604"/>
                  </a:lnTo>
                  <a:lnTo>
                    <a:pt x="148" y="9365"/>
                  </a:lnTo>
                  <a:lnTo>
                    <a:pt x="111" y="9125"/>
                  </a:lnTo>
                  <a:lnTo>
                    <a:pt x="93" y="8867"/>
                  </a:lnTo>
                  <a:lnTo>
                    <a:pt x="93" y="1438"/>
                  </a:lnTo>
                  <a:lnTo>
                    <a:pt x="111" y="1291"/>
                  </a:lnTo>
                  <a:lnTo>
                    <a:pt x="130" y="1162"/>
                  </a:lnTo>
                  <a:lnTo>
                    <a:pt x="167" y="1033"/>
                  </a:lnTo>
                  <a:lnTo>
                    <a:pt x="204" y="922"/>
                  </a:lnTo>
                  <a:lnTo>
                    <a:pt x="259" y="793"/>
                  </a:lnTo>
                  <a:lnTo>
                    <a:pt x="333" y="701"/>
                  </a:lnTo>
                  <a:lnTo>
                    <a:pt x="406" y="591"/>
                  </a:lnTo>
                  <a:lnTo>
                    <a:pt x="498" y="498"/>
                  </a:lnTo>
                  <a:lnTo>
                    <a:pt x="591" y="406"/>
                  </a:lnTo>
                  <a:lnTo>
                    <a:pt x="683" y="332"/>
                  </a:lnTo>
                  <a:lnTo>
                    <a:pt x="793" y="259"/>
                  </a:lnTo>
                  <a:lnTo>
                    <a:pt x="904" y="203"/>
                  </a:lnTo>
                  <a:lnTo>
                    <a:pt x="1033" y="167"/>
                  </a:lnTo>
                  <a:lnTo>
                    <a:pt x="1162" y="130"/>
                  </a:lnTo>
                  <a:lnTo>
                    <a:pt x="1291" y="111"/>
                  </a:lnTo>
                  <a:close/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4"/>
                  </a:lnTo>
                  <a:lnTo>
                    <a:pt x="867" y="111"/>
                  </a:lnTo>
                  <a:lnTo>
                    <a:pt x="757" y="185"/>
                  </a:lnTo>
                  <a:lnTo>
                    <a:pt x="628" y="259"/>
                  </a:lnTo>
                  <a:lnTo>
                    <a:pt x="517" y="332"/>
                  </a:lnTo>
                  <a:lnTo>
                    <a:pt x="425" y="425"/>
                  </a:lnTo>
                  <a:lnTo>
                    <a:pt x="333" y="535"/>
                  </a:lnTo>
                  <a:lnTo>
                    <a:pt x="240" y="646"/>
                  </a:lnTo>
                  <a:lnTo>
                    <a:pt x="167" y="756"/>
                  </a:lnTo>
                  <a:lnTo>
                    <a:pt x="111" y="885"/>
                  </a:lnTo>
                  <a:lnTo>
                    <a:pt x="75" y="1015"/>
                  </a:lnTo>
                  <a:lnTo>
                    <a:pt x="38" y="1144"/>
                  </a:lnTo>
                  <a:lnTo>
                    <a:pt x="1" y="1291"/>
                  </a:lnTo>
                  <a:lnTo>
                    <a:pt x="1" y="1438"/>
                  </a:lnTo>
                  <a:lnTo>
                    <a:pt x="1" y="8867"/>
                  </a:lnTo>
                  <a:lnTo>
                    <a:pt x="19" y="9125"/>
                  </a:lnTo>
                  <a:lnTo>
                    <a:pt x="56" y="9383"/>
                  </a:lnTo>
                  <a:lnTo>
                    <a:pt x="111" y="9641"/>
                  </a:lnTo>
                  <a:lnTo>
                    <a:pt x="204" y="9863"/>
                  </a:lnTo>
                  <a:lnTo>
                    <a:pt x="314" y="10102"/>
                  </a:lnTo>
                  <a:lnTo>
                    <a:pt x="443" y="10305"/>
                  </a:lnTo>
                  <a:lnTo>
                    <a:pt x="591" y="10508"/>
                  </a:lnTo>
                  <a:lnTo>
                    <a:pt x="757" y="10692"/>
                  </a:lnTo>
                  <a:lnTo>
                    <a:pt x="941" y="10858"/>
                  </a:lnTo>
                  <a:lnTo>
                    <a:pt x="1144" y="11005"/>
                  </a:lnTo>
                  <a:lnTo>
                    <a:pt x="1346" y="11134"/>
                  </a:lnTo>
                  <a:lnTo>
                    <a:pt x="1568" y="11245"/>
                  </a:lnTo>
                  <a:lnTo>
                    <a:pt x="1807" y="11319"/>
                  </a:lnTo>
                  <a:lnTo>
                    <a:pt x="2047" y="11392"/>
                  </a:lnTo>
                  <a:lnTo>
                    <a:pt x="2305" y="11429"/>
                  </a:lnTo>
                  <a:lnTo>
                    <a:pt x="2581" y="11448"/>
                  </a:lnTo>
                  <a:lnTo>
                    <a:pt x="2840" y="11429"/>
                  </a:lnTo>
                  <a:lnTo>
                    <a:pt x="3098" y="11392"/>
                  </a:lnTo>
                  <a:lnTo>
                    <a:pt x="3337" y="11319"/>
                  </a:lnTo>
                  <a:lnTo>
                    <a:pt x="3577" y="11245"/>
                  </a:lnTo>
                  <a:lnTo>
                    <a:pt x="3798" y="11134"/>
                  </a:lnTo>
                  <a:lnTo>
                    <a:pt x="4001" y="11005"/>
                  </a:lnTo>
                  <a:lnTo>
                    <a:pt x="4204" y="10858"/>
                  </a:lnTo>
                  <a:lnTo>
                    <a:pt x="4388" y="10692"/>
                  </a:lnTo>
                  <a:lnTo>
                    <a:pt x="4554" y="10508"/>
                  </a:lnTo>
                  <a:lnTo>
                    <a:pt x="4701" y="10305"/>
                  </a:lnTo>
                  <a:lnTo>
                    <a:pt x="4830" y="10102"/>
                  </a:lnTo>
                  <a:lnTo>
                    <a:pt x="4941" y="9863"/>
                  </a:lnTo>
                  <a:lnTo>
                    <a:pt x="5033" y="9641"/>
                  </a:lnTo>
                  <a:lnTo>
                    <a:pt x="5088" y="9383"/>
                  </a:lnTo>
                  <a:lnTo>
                    <a:pt x="5125" y="9125"/>
                  </a:lnTo>
                  <a:lnTo>
                    <a:pt x="5144" y="8867"/>
                  </a:lnTo>
                  <a:lnTo>
                    <a:pt x="5144" y="7171"/>
                  </a:lnTo>
                  <a:lnTo>
                    <a:pt x="5715" y="7024"/>
                  </a:lnTo>
                  <a:lnTo>
                    <a:pt x="5881" y="6968"/>
                  </a:lnTo>
                  <a:lnTo>
                    <a:pt x="6028" y="6876"/>
                  </a:lnTo>
                  <a:lnTo>
                    <a:pt x="6139" y="6766"/>
                  </a:lnTo>
                  <a:lnTo>
                    <a:pt x="6250" y="6618"/>
                  </a:lnTo>
                  <a:lnTo>
                    <a:pt x="6305" y="6471"/>
                  </a:lnTo>
                  <a:lnTo>
                    <a:pt x="6342" y="6305"/>
                  </a:lnTo>
                  <a:lnTo>
                    <a:pt x="6342" y="6139"/>
                  </a:lnTo>
                  <a:lnTo>
                    <a:pt x="6287" y="5973"/>
                  </a:lnTo>
                  <a:lnTo>
                    <a:pt x="5088" y="1051"/>
                  </a:lnTo>
                  <a:lnTo>
                    <a:pt x="5015" y="830"/>
                  </a:lnTo>
                  <a:lnTo>
                    <a:pt x="4904" y="627"/>
                  </a:lnTo>
                  <a:lnTo>
                    <a:pt x="4757" y="462"/>
                  </a:lnTo>
                  <a:lnTo>
                    <a:pt x="4591" y="296"/>
                  </a:lnTo>
                  <a:lnTo>
                    <a:pt x="4388" y="185"/>
                  </a:lnTo>
                  <a:lnTo>
                    <a:pt x="4185" y="93"/>
                  </a:lnTo>
                  <a:lnTo>
                    <a:pt x="3964" y="19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1604425" y="877300"/>
              <a:ext cx="135525" cy="77425"/>
            </a:xfrm>
            <a:custGeom>
              <a:avLst/>
              <a:gdLst/>
              <a:ahLst/>
              <a:cxnLst/>
              <a:rect l="l" t="t" r="r" b="b"/>
              <a:pathLst>
                <a:path w="5421" h="3097" extrusionOk="0">
                  <a:moveTo>
                    <a:pt x="5383" y="55"/>
                  </a:moveTo>
                  <a:lnTo>
                    <a:pt x="5365" y="74"/>
                  </a:lnTo>
                  <a:lnTo>
                    <a:pt x="5346" y="92"/>
                  </a:lnTo>
                  <a:lnTo>
                    <a:pt x="5310" y="92"/>
                  </a:lnTo>
                  <a:lnTo>
                    <a:pt x="5328" y="74"/>
                  </a:lnTo>
                  <a:lnTo>
                    <a:pt x="5365" y="55"/>
                  </a:lnTo>
                  <a:close/>
                  <a:moveTo>
                    <a:pt x="296" y="258"/>
                  </a:moveTo>
                  <a:lnTo>
                    <a:pt x="296" y="277"/>
                  </a:lnTo>
                  <a:lnTo>
                    <a:pt x="314" y="277"/>
                  </a:lnTo>
                  <a:lnTo>
                    <a:pt x="314" y="258"/>
                  </a:lnTo>
                  <a:close/>
                  <a:moveTo>
                    <a:pt x="93" y="277"/>
                  </a:moveTo>
                  <a:lnTo>
                    <a:pt x="111" y="295"/>
                  </a:lnTo>
                  <a:lnTo>
                    <a:pt x="93" y="313"/>
                  </a:lnTo>
                  <a:lnTo>
                    <a:pt x="74" y="295"/>
                  </a:lnTo>
                  <a:lnTo>
                    <a:pt x="93" y="295"/>
                  </a:lnTo>
                  <a:lnTo>
                    <a:pt x="93" y="277"/>
                  </a:lnTo>
                  <a:close/>
                  <a:moveTo>
                    <a:pt x="130" y="406"/>
                  </a:moveTo>
                  <a:lnTo>
                    <a:pt x="148" y="424"/>
                  </a:lnTo>
                  <a:lnTo>
                    <a:pt x="111" y="424"/>
                  </a:lnTo>
                  <a:lnTo>
                    <a:pt x="111" y="442"/>
                  </a:lnTo>
                  <a:lnTo>
                    <a:pt x="93" y="424"/>
                  </a:lnTo>
                  <a:lnTo>
                    <a:pt x="93" y="406"/>
                  </a:lnTo>
                  <a:close/>
                  <a:moveTo>
                    <a:pt x="19" y="442"/>
                  </a:moveTo>
                  <a:lnTo>
                    <a:pt x="19" y="461"/>
                  </a:lnTo>
                  <a:lnTo>
                    <a:pt x="38" y="461"/>
                  </a:lnTo>
                  <a:lnTo>
                    <a:pt x="38" y="442"/>
                  </a:lnTo>
                  <a:close/>
                  <a:moveTo>
                    <a:pt x="240" y="959"/>
                  </a:moveTo>
                  <a:lnTo>
                    <a:pt x="259" y="977"/>
                  </a:lnTo>
                  <a:lnTo>
                    <a:pt x="240" y="995"/>
                  </a:lnTo>
                  <a:lnTo>
                    <a:pt x="222" y="995"/>
                  </a:lnTo>
                  <a:lnTo>
                    <a:pt x="222" y="977"/>
                  </a:lnTo>
                  <a:lnTo>
                    <a:pt x="240" y="959"/>
                  </a:lnTo>
                  <a:close/>
                  <a:moveTo>
                    <a:pt x="277" y="1014"/>
                  </a:moveTo>
                  <a:lnTo>
                    <a:pt x="259" y="1032"/>
                  </a:lnTo>
                  <a:lnTo>
                    <a:pt x="259" y="1051"/>
                  </a:lnTo>
                  <a:lnTo>
                    <a:pt x="277" y="1069"/>
                  </a:lnTo>
                  <a:lnTo>
                    <a:pt x="296" y="1051"/>
                  </a:lnTo>
                  <a:lnTo>
                    <a:pt x="296" y="1032"/>
                  </a:lnTo>
                  <a:lnTo>
                    <a:pt x="277" y="1014"/>
                  </a:lnTo>
                  <a:close/>
                  <a:moveTo>
                    <a:pt x="333" y="1475"/>
                  </a:moveTo>
                  <a:lnTo>
                    <a:pt x="333" y="1493"/>
                  </a:lnTo>
                  <a:lnTo>
                    <a:pt x="314" y="1493"/>
                  </a:lnTo>
                  <a:lnTo>
                    <a:pt x="314" y="1475"/>
                  </a:lnTo>
                  <a:close/>
                  <a:moveTo>
                    <a:pt x="5070" y="1493"/>
                  </a:moveTo>
                  <a:lnTo>
                    <a:pt x="5088" y="1512"/>
                  </a:lnTo>
                  <a:lnTo>
                    <a:pt x="5051" y="1512"/>
                  </a:lnTo>
                  <a:lnTo>
                    <a:pt x="5051" y="1493"/>
                  </a:lnTo>
                  <a:close/>
                  <a:moveTo>
                    <a:pt x="406" y="1475"/>
                  </a:moveTo>
                  <a:lnTo>
                    <a:pt x="406" y="1493"/>
                  </a:lnTo>
                  <a:lnTo>
                    <a:pt x="388" y="1512"/>
                  </a:lnTo>
                  <a:lnTo>
                    <a:pt x="369" y="1530"/>
                  </a:lnTo>
                  <a:lnTo>
                    <a:pt x="351" y="1530"/>
                  </a:lnTo>
                  <a:lnTo>
                    <a:pt x="388" y="1493"/>
                  </a:lnTo>
                  <a:lnTo>
                    <a:pt x="406" y="1475"/>
                  </a:lnTo>
                  <a:close/>
                  <a:moveTo>
                    <a:pt x="443" y="1567"/>
                  </a:moveTo>
                  <a:lnTo>
                    <a:pt x="443" y="1585"/>
                  </a:lnTo>
                  <a:lnTo>
                    <a:pt x="425" y="1585"/>
                  </a:lnTo>
                  <a:lnTo>
                    <a:pt x="443" y="1567"/>
                  </a:lnTo>
                  <a:close/>
                  <a:moveTo>
                    <a:pt x="462" y="1714"/>
                  </a:moveTo>
                  <a:lnTo>
                    <a:pt x="443" y="1751"/>
                  </a:lnTo>
                  <a:lnTo>
                    <a:pt x="425" y="1770"/>
                  </a:lnTo>
                  <a:lnTo>
                    <a:pt x="425" y="1751"/>
                  </a:lnTo>
                  <a:lnTo>
                    <a:pt x="443" y="1714"/>
                  </a:lnTo>
                  <a:close/>
                  <a:moveTo>
                    <a:pt x="535" y="1770"/>
                  </a:moveTo>
                  <a:lnTo>
                    <a:pt x="535" y="1788"/>
                  </a:lnTo>
                  <a:lnTo>
                    <a:pt x="517" y="1806"/>
                  </a:lnTo>
                  <a:lnTo>
                    <a:pt x="517" y="1788"/>
                  </a:lnTo>
                  <a:lnTo>
                    <a:pt x="535" y="1770"/>
                  </a:lnTo>
                  <a:close/>
                  <a:moveTo>
                    <a:pt x="4849" y="1788"/>
                  </a:moveTo>
                  <a:lnTo>
                    <a:pt x="4886" y="1806"/>
                  </a:lnTo>
                  <a:lnTo>
                    <a:pt x="4849" y="1806"/>
                  </a:lnTo>
                  <a:lnTo>
                    <a:pt x="4849" y="1788"/>
                  </a:lnTo>
                  <a:close/>
                  <a:moveTo>
                    <a:pt x="517" y="1954"/>
                  </a:moveTo>
                  <a:lnTo>
                    <a:pt x="498" y="1972"/>
                  </a:lnTo>
                  <a:lnTo>
                    <a:pt x="517" y="1972"/>
                  </a:lnTo>
                  <a:lnTo>
                    <a:pt x="517" y="1954"/>
                  </a:lnTo>
                  <a:close/>
                  <a:moveTo>
                    <a:pt x="664" y="2028"/>
                  </a:moveTo>
                  <a:lnTo>
                    <a:pt x="683" y="2046"/>
                  </a:lnTo>
                  <a:lnTo>
                    <a:pt x="646" y="2083"/>
                  </a:lnTo>
                  <a:lnTo>
                    <a:pt x="646" y="2065"/>
                  </a:lnTo>
                  <a:lnTo>
                    <a:pt x="646" y="2046"/>
                  </a:lnTo>
                  <a:lnTo>
                    <a:pt x="664" y="2028"/>
                  </a:lnTo>
                  <a:close/>
                  <a:moveTo>
                    <a:pt x="720" y="2120"/>
                  </a:moveTo>
                  <a:lnTo>
                    <a:pt x="720" y="2138"/>
                  </a:lnTo>
                  <a:lnTo>
                    <a:pt x="701" y="2138"/>
                  </a:lnTo>
                  <a:lnTo>
                    <a:pt x="701" y="2120"/>
                  </a:lnTo>
                  <a:close/>
                  <a:moveTo>
                    <a:pt x="1162" y="2101"/>
                  </a:moveTo>
                  <a:lnTo>
                    <a:pt x="1144" y="2120"/>
                  </a:lnTo>
                  <a:lnTo>
                    <a:pt x="1162" y="2138"/>
                  </a:lnTo>
                  <a:lnTo>
                    <a:pt x="1162" y="2120"/>
                  </a:lnTo>
                  <a:lnTo>
                    <a:pt x="1162" y="2101"/>
                  </a:lnTo>
                  <a:close/>
                  <a:moveTo>
                    <a:pt x="4646" y="2138"/>
                  </a:moveTo>
                  <a:lnTo>
                    <a:pt x="4646" y="2157"/>
                  </a:lnTo>
                  <a:lnTo>
                    <a:pt x="4628" y="2157"/>
                  </a:lnTo>
                  <a:lnTo>
                    <a:pt x="4609" y="2138"/>
                  </a:lnTo>
                  <a:close/>
                  <a:moveTo>
                    <a:pt x="4554" y="2194"/>
                  </a:moveTo>
                  <a:lnTo>
                    <a:pt x="4554" y="2212"/>
                  </a:lnTo>
                  <a:lnTo>
                    <a:pt x="4535" y="2230"/>
                  </a:lnTo>
                  <a:lnTo>
                    <a:pt x="4535" y="2212"/>
                  </a:lnTo>
                  <a:lnTo>
                    <a:pt x="4554" y="2194"/>
                  </a:lnTo>
                  <a:close/>
                  <a:moveTo>
                    <a:pt x="4480" y="2267"/>
                  </a:moveTo>
                  <a:lnTo>
                    <a:pt x="4480" y="2286"/>
                  </a:lnTo>
                  <a:lnTo>
                    <a:pt x="4462" y="2304"/>
                  </a:lnTo>
                  <a:lnTo>
                    <a:pt x="4462" y="2286"/>
                  </a:lnTo>
                  <a:lnTo>
                    <a:pt x="4480" y="2267"/>
                  </a:lnTo>
                  <a:close/>
                  <a:moveTo>
                    <a:pt x="4425" y="2323"/>
                  </a:moveTo>
                  <a:lnTo>
                    <a:pt x="4425" y="2341"/>
                  </a:lnTo>
                  <a:lnTo>
                    <a:pt x="4406" y="2341"/>
                  </a:lnTo>
                  <a:lnTo>
                    <a:pt x="4406" y="2323"/>
                  </a:lnTo>
                  <a:close/>
                  <a:moveTo>
                    <a:pt x="1015" y="2359"/>
                  </a:moveTo>
                  <a:lnTo>
                    <a:pt x="1015" y="2378"/>
                  </a:lnTo>
                  <a:lnTo>
                    <a:pt x="996" y="2378"/>
                  </a:lnTo>
                  <a:lnTo>
                    <a:pt x="996" y="2359"/>
                  </a:lnTo>
                  <a:close/>
                  <a:moveTo>
                    <a:pt x="830" y="2452"/>
                  </a:moveTo>
                  <a:lnTo>
                    <a:pt x="830" y="2470"/>
                  </a:lnTo>
                  <a:lnTo>
                    <a:pt x="849" y="2452"/>
                  </a:lnTo>
                  <a:close/>
                  <a:moveTo>
                    <a:pt x="1144" y="2489"/>
                  </a:moveTo>
                  <a:lnTo>
                    <a:pt x="1144" y="2507"/>
                  </a:lnTo>
                  <a:lnTo>
                    <a:pt x="1125" y="2507"/>
                  </a:lnTo>
                  <a:lnTo>
                    <a:pt x="1144" y="2489"/>
                  </a:lnTo>
                  <a:close/>
                  <a:moveTo>
                    <a:pt x="4314" y="2525"/>
                  </a:moveTo>
                  <a:lnTo>
                    <a:pt x="4333" y="2544"/>
                  </a:lnTo>
                  <a:lnTo>
                    <a:pt x="4296" y="2544"/>
                  </a:lnTo>
                  <a:lnTo>
                    <a:pt x="4296" y="2525"/>
                  </a:lnTo>
                  <a:close/>
                  <a:moveTo>
                    <a:pt x="1199" y="2525"/>
                  </a:moveTo>
                  <a:lnTo>
                    <a:pt x="1199" y="2544"/>
                  </a:lnTo>
                  <a:lnTo>
                    <a:pt x="1199" y="2562"/>
                  </a:lnTo>
                  <a:lnTo>
                    <a:pt x="1180" y="2544"/>
                  </a:lnTo>
                  <a:lnTo>
                    <a:pt x="1180" y="2525"/>
                  </a:lnTo>
                  <a:close/>
                  <a:moveTo>
                    <a:pt x="1826" y="2802"/>
                  </a:moveTo>
                  <a:lnTo>
                    <a:pt x="1807" y="2820"/>
                  </a:lnTo>
                  <a:lnTo>
                    <a:pt x="1807" y="2802"/>
                  </a:lnTo>
                  <a:close/>
                  <a:moveTo>
                    <a:pt x="3853" y="2820"/>
                  </a:moveTo>
                  <a:lnTo>
                    <a:pt x="3853" y="2839"/>
                  </a:lnTo>
                  <a:lnTo>
                    <a:pt x="3853" y="2857"/>
                  </a:lnTo>
                  <a:lnTo>
                    <a:pt x="3872" y="2857"/>
                  </a:lnTo>
                  <a:lnTo>
                    <a:pt x="3872" y="2839"/>
                  </a:lnTo>
                  <a:lnTo>
                    <a:pt x="3853" y="2820"/>
                  </a:lnTo>
                  <a:close/>
                  <a:moveTo>
                    <a:pt x="3503" y="2857"/>
                  </a:moveTo>
                  <a:lnTo>
                    <a:pt x="3503" y="2876"/>
                  </a:lnTo>
                  <a:lnTo>
                    <a:pt x="3485" y="2876"/>
                  </a:lnTo>
                  <a:lnTo>
                    <a:pt x="3466" y="2857"/>
                  </a:lnTo>
                  <a:close/>
                  <a:moveTo>
                    <a:pt x="3079" y="2931"/>
                  </a:moveTo>
                  <a:lnTo>
                    <a:pt x="3098" y="2949"/>
                  </a:lnTo>
                  <a:lnTo>
                    <a:pt x="3061" y="2949"/>
                  </a:lnTo>
                  <a:lnTo>
                    <a:pt x="3061" y="2931"/>
                  </a:lnTo>
                  <a:close/>
                  <a:moveTo>
                    <a:pt x="2342" y="2931"/>
                  </a:moveTo>
                  <a:lnTo>
                    <a:pt x="2360" y="2949"/>
                  </a:lnTo>
                  <a:lnTo>
                    <a:pt x="2360" y="2968"/>
                  </a:lnTo>
                  <a:lnTo>
                    <a:pt x="2342" y="2968"/>
                  </a:lnTo>
                  <a:lnTo>
                    <a:pt x="2342" y="2949"/>
                  </a:lnTo>
                  <a:lnTo>
                    <a:pt x="2342" y="2931"/>
                  </a:lnTo>
                  <a:close/>
                  <a:moveTo>
                    <a:pt x="2194" y="3005"/>
                  </a:moveTo>
                  <a:lnTo>
                    <a:pt x="2213" y="3023"/>
                  </a:lnTo>
                  <a:lnTo>
                    <a:pt x="2213" y="3042"/>
                  </a:lnTo>
                  <a:lnTo>
                    <a:pt x="2194" y="3042"/>
                  </a:lnTo>
                  <a:lnTo>
                    <a:pt x="2194" y="3005"/>
                  </a:lnTo>
                  <a:close/>
                  <a:moveTo>
                    <a:pt x="5291" y="0"/>
                  </a:moveTo>
                  <a:lnTo>
                    <a:pt x="5291" y="18"/>
                  </a:lnTo>
                  <a:lnTo>
                    <a:pt x="5254" y="18"/>
                  </a:lnTo>
                  <a:lnTo>
                    <a:pt x="5254" y="37"/>
                  </a:lnTo>
                  <a:lnTo>
                    <a:pt x="5217" y="37"/>
                  </a:lnTo>
                  <a:lnTo>
                    <a:pt x="5217" y="55"/>
                  </a:lnTo>
                  <a:lnTo>
                    <a:pt x="5199" y="74"/>
                  </a:lnTo>
                  <a:lnTo>
                    <a:pt x="5199" y="92"/>
                  </a:lnTo>
                  <a:lnTo>
                    <a:pt x="5254" y="92"/>
                  </a:lnTo>
                  <a:lnTo>
                    <a:pt x="5254" y="111"/>
                  </a:lnTo>
                  <a:lnTo>
                    <a:pt x="5273" y="129"/>
                  </a:lnTo>
                  <a:lnTo>
                    <a:pt x="5236" y="147"/>
                  </a:lnTo>
                  <a:lnTo>
                    <a:pt x="5236" y="166"/>
                  </a:lnTo>
                  <a:lnTo>
                    <a:pt x="5254" y="184"/>
                  </a:lnTo>
                  <a:lnTo>
                    <a:pt x="5236" y="203"/>
                  </a:lnTo>
                  <a:lnTo>
                    <a:pt x="5254" y="221"/>
                  </a:lnTo>
                  <a:lnTo>
                    <a:pt x="5254" y="240"/>
                  </a:lnTo>
                  <a:lnTo>
                    <a:pt x="5273" y="258"/>
                  </a:lnTo>
                  <a:lnTo>
                    <a:pt x="5254" y="277"/>
                  </a:lnTo>
                  <a:lnTo>
                    <a:pt x="5236" y="295"/>
                  </a:lnTo>
                  <a:lnTo>
                    <a:pt x="5236" y="332"/>
                  </a:lnTo>
                  <a:lnTo>
                    <a:pt x="5236" y="424"/>
                  </a:lnTo>
                  <a:lnTo>
                    <a:pt x="5236" y="516"/>
                  </a:lnTo>
                  <a:lnTo>
                    <a:pt x="5236" y="553"/>
                  </a:lnTo>
                  <a:lnTo>
                    <a:pt x="5236" y="571"/>
                  </a:lnTo>
                  <a:lnTo>
                    <a:pt x="5217" y="608"/>
                  </a:lnTo>
                  <a:lnTo>
                    <a:pt x="5217" y="682"/>
                  </a:lnTo>
                  <a:lnTo>
                    <a:pt x="5181" y="719"/>
                  </a:lnTo>
                  <a:lnTo>
                    <a:pt x="5199" y="737"/>
                  </a:lnTo>
                  <a:lnTo>
                    <a:pt x="5181" y="774"/>
                  </a:lnTo>
                  <a:lnTo>
                    <a:pt x="5181" y="793"/>
                  </a:lnTo>
                  <a:lnTo>
                    <a:pt x="5181" y="811"/>
                  </a:lnTo>
                  <a:lnTo>
                    <a:pt x="5217" y="811"/>
                  </a:lnTo>
                  <a:lnTo>
                    <a:pt x="5199" y="830"/>
                  </a:lnTo>
                  <a:lnTo>
                    <a:pt x="5181" y="848"/>
                  </a:lnTo>
                  <a:lnTo>
                    <a:pt x="5162" y="903"/>
                  </a:lnTo>
                  <a:lnTo>
                    <a:pt x="5162" y="940"/>
                  </a:lnTo>
                  <a:lnTo>
                    <a:pt x="5181" y="959"/>
                  </a:lnTo>
                  <a:lnTo>
                    <a:pt x="5162" y="977"/>
                  </a:lnTo>
                  <a:lnTo>
                    <a:pt x="5144" y="977"/>
                  </a:lnTo>
                  <a:lnTo>
                    <a:pt x="5162" y="995"/>
                  </a:lnTo>
                  <a:lnTo>
                    <a:pt x="5162" y="1014"/>
                  </a:lnTo>
                  <a:lnTo>
                    <a:pt x="5144" y="1051"/>
                  </a:lnTo>
                  <a:lnTo>
                    <a:pt x="5107" y="1161"/>
                  </a:lnTo>
                  <a:lnTo>
                    <a:pt x="5070" y="1253"/>
                  </a:lnTo>
                  <a:lnTo>
                    <a:pt x="5051" y="1309"/>
                  </a:lnTo>
                  <a:lnTo>
                    <a:pt x="5033" y="1327"/>
                  </a:lnTo>
                  <a:lnTo>
                    <a:pt x="5051" y="1346"/>
                  </a:lnTo>
                  <a:lnTo>
                    <a:pt x="5051" y="1364"/>
                  </a:lnTo>
                  <a:lnTo>
                    <a:pt x="5033" y="1364"/>
                  </a:lnTo>
                  <a:lnTo>
                    <a:pt x="5015" y="1383"/>
                  </a:lnTo>
                  <a:lnTo>
                    <a:pt x="5033" y="1401"/>
                  </a:lnTo>
                  <a:lnTo>
                    <a:pt x="4996" y="1401"/>
                  </a:lnTo>
                  <a:lnTo>
                    <a:pt x="4996" y="1419"/>
                  </a:lnTo>
                  <a:lnTo>
                    <a:pt x="4996" y="1438"/>
                  </a:lnTo>
                  <a:lnTo>
                    <a:pt x="4978" y="1438"/>
                  </a:lnTo>
                  <a:lnTo>
                    <a:pt x="4959" y="1456"/>
                  </a:lnTo>
                  <a:lnTo>
                    <a:pt x="4978" y="1456"/>
                  </a:lnTo>
                  <a:lnTo>
                    <a:pt x="4996" y="1475"/>
                  </a:lnTo>
                  <a:lnTo>
                    <a:pt x="4996" y="1493"/>
                  </a:lnTo>
                  <a:lnTo>
                    <a:pt x="4978" y="1493"/>
                  </a:lnTo>
                  <a:lnTo>
                    <a:pt x="4996" y="1512"/>
                  </a:lnTo>
                  <a:lnTo>
                    <a:pt x="5015" y="1512"/>
                  </a:lnTo>
                  <a:lnTo>
                    <a:pt x="5015" y="1530"/>
                  </a:lnTo>
                  <a:lnTo>
                    <a:pt x="4959" y="1530"/>
                  </a:lnTo>
                  <a:lnTo>
                    <a:pt x="4959" y="1548"/>
                  </a:lnTo>
                  <a:lnTo>
                    <a:pt x="4978" y="1548"/>
                  </a:lnTo>
                  <a:lnTo>
                    <a:pt x="4996" y="1567"/>
                  </a:lnTo>
                  <a:lnTo>
                    <a:pt x="4978" y="1567"/>
                  </a:lnTo>
                  <a:lnTo>
                    <a:pt x="4941" y="1604"/>
                  </a:lnTo>
                  <a:lnTo>
                    <a:pt x="4922" y="1641"/>
                  </a:lnTo>
                  <a:lnTo>
                    <a:pt x="4904" y="1659"/>
                  </a:lnTo>
                  <a:lnTo>
                    <a:pt x="4849" y="1733"/>
                  </a:lnTo>
                  <a:lnTo>
                    <a:pt x="4812" y="1806"/>
                  </a:lnTo>
                  <a:lnTo>
                    <a:pt x="4793" y="1825"/>
                  </a:lnTo>
                  <a:lnTo>
                    <a:pt x="4775" y="1825"/>
                  </a:lnTo>
                  <a:lnTo>
                    <a:pt x="4757" y="1862"/>
                  </a:lnTo>
                  <a:lnTo>
                    <a:pt x="4683" y="1991"/>
                  </a:lnTo>
                  <a:lnTo>
                    <a:pt x="4628" y="2046"/>
                  </a:lnTo>
                  <a:lnTo>
                    <a:pt x="4591" y="2083"/>
                  </a:lnTo>
                  <a:lnTo>
                    <a:pt x="4591" y="2065"/>
                  </a:lnTo>
                  <a:lnTo>
                    <a:pt x="4572" y="2083"/>
                  </a:lnTo>
                  <a:lnTo>
                    <a:pt x="4591" y="2101"/>
                  </a:lnTo>
                  <a:lnTo>
                    <a:pt x="4609" y="2101"/>
                  </a:lnTo>
                  <a:lnTo>
                    <a:pt x="4591" y="2120"/>
                  </a:lnTo>
                  <a:lnTo>
                    <a:pt x="4591" y="2138"/>
                  </a:lnTo>
                  <a:lnTo>
                    <a:pt x="4591" y="2157"/>
                  </a:lnTo>
                  <a:lnTo>
                    <a:pt x="4535" y="2157"/>
                  </a:lnTo>
                  <a:lnTo>
                    <a:pt x="4535" y="2175"/>
                  </a:lnTo>
                  <a:lnTo>
                    <a:pt x="4517" y="2157"/>
                  </a:lnTo>
                  <a:lnTo>
                    <a:pt x="4498" y="2157"/>
                  </a:lnTo>
                  <a:lnTo>
                    <a:pt x="4498" y="2175"/>
                  </a:lnTo>
                  <a:lnTo>
                    <a:pt x="4517" y="2194"/>
                  </a:lnTo>
                  <a:lnTo>
                    <a:pt x="4517" y="2212"/>
                  </a:lnTo>
                  <a:lnTo>
                    <a:pt x="4517" y="2230"/>
                  </a:lnTo>
                  <a:lnTo>
                    <a:pt x="4517" y="2249"/>
                  </a:lnTo>
                  <a:lnTo>
                    <a:pt x="4498" y="2230"/>
                  </a:lnTo>
                  <a:lnTo>
                    <a:pt x="4517" y="2212"/>
                  </a:lnTo>
                  <a:lnTo>
                    <a:pt x="4480" y="2230"/>
                  </a:lnTo>
                  <a:lnTo>
                    <a:pt x="4462" y="2249"/>
                  </a:lnTo>
                  <a:lnTo>
                    <a:pt x="4425" y="2267"/>
                  </a:lnTo>
                  <a:lnTo>
                    <a:pt x="4406" y="2267"/>
                  </a:lnTo>
                  <a:lnTo>
                    <a:pt x="4406" y="2304"/>
                  </a:lnTo>
                  <a:lnTo>
                    <a:pt x="4369" y="2341"/>
                  </a:lnTo>
                  <a:lnTo>
                    <a:pt x="4296" y="2378"/>
                  </a:lnTo>
                  <a:lnTo>
                    <a:pt x="4259" y="2396"/>
                  </a:lnTo>
                  <a:lnTo>
                    <a:pt x="4277" y="2396"/>
                  </a:lnTo>
                  <a:lnTo>
                    <a:pt x="4277" y="2415"/>
                  </a:lnTo>
                  <a:lnTo>
                    <a:pt x="4240" y="2415"/>
                  </a:lnTo>
                  <a:lnTo>
                    <a:pt x="4240" y="2433"/>
                  </a:lnTo>
                  <a:lnTo>
                    <a:pt x="4259" y="2452"/>
                  </a:lnTo>
                  <a:lnTo>
                    <a:pt x="4204" y="2452"/>
                  </a:lnTo>
                  <a:lnTo>
                    <a:pt x="4204" y="2470"/>
                  </a:lnTo>
                  <a:lnTo>
                    <a:pt x="4222" y="2470"/>
                  </a:lnTo>
                  <a:lnTo>
                    <a:pt x="4222" y="2489"/>
                  </a:lnTo>
                  <a:lnTo>
                    <a:pt x="4185" y="2489"/>
                  </a:lnTo>
                  <a:lnTo>
                    <a:pt x="4167" y="2507"/>
                  </a:lnTo>
                  <a:lnTo>
                    <a:pt x="4130" y="2507"/>
                  </a:lnTo>
                  <a:lnTo>
                    <a:pt x="4111" y="2544"/>
                  </a:lnTo>
                  <a:lnTo>
                    <a:pt x="4111" y="2562"/>
                  </a:lnTo>
                  <a:lnTo>
                    <a:pt x="4093" y="2544"/>
                  </a:lnTo>
                  <a:lnTo>
                    <a:pt x="4075" y="2544"/>
                  </a:lnTo>
                  <a:lnTo>
                    <a:pt x="4075" y="2562"/>
                  </a:lnTo>
                  <a:lnTo>
                    <a:pt x="4038" y="2562"/>
                  </a:lnTo>
                  <a:lnTo>
                    <a:pt x="4038" y="2599"/>
                  </a:lnTo>
                  <a:lnTo>
                    <a:pt x="4019" y="2618"/>
                  </a:lnTo>
                  <a:lnTo>
                    <a:pt x="4001" y="2599"/>
                  </a:lnTo>
                  <a:lnTo>
                    <a:pt x="3982" y="2581"/>
                  </a:lnTo>
                  <a:lnTo>
                    <a:pt x="4001" y="2636"/>
                  </a:lnTo>
                  <a:lnTo>
                    <a:pt x="4001" y="2654"/>
                  </a:lnTo>
                  <a:lnTo>
                    <a:pt x="3982" y="2636"/>
                  </a:lnTo>
                  <a:lnTo>
                    <a:pt x="3945" y="2618"/>
                  </a:lnTo>
                  <a:lnTo>
                    <a:pt x="3890" y="2636"/>
                  </a:lnTo>
                  <a:lnTo>
                    <a:pt x="3853" y="2654"/>
                  </a:lnTo>
                  <a:lnTo>
                    <a:pt x="3816" y="2654"/>
                  </a:lnTo>
                  <a:lnTo>
                    <a:pt x="3798" y="2673"/>
                  </a:lnTo>
                  <a:lnTo>
                    <a:pt x="3798" y="2691"/>
                  </a:lnTo>
                  <a:lnTo>
                    <a:pt x="3816" y="2710"/>
                  </a:lnTo>
                  <a:lnTo>
                    <a:pt x="3780" y="2710"/>
                  </a:lnTo>
                  <a:lnTo>
                    <a:pt x="3780" y="2728"/>
                  </a:lnTo>
                  <a:lnTo>
                    <a:pt x="3743" y="2728"/>
                  </a:lnTo>
                  <a:lnTo>
                    <a:pt x="3706" y="2747"/>
                  </a:lnTo>
                  <a:lnTo>
                    <a:pt x="3706" y="2765"/>
                  </a:lnTo>
                  <a:lnTo>
                    <a:pt x="3669" y="2765"/>
                  </a:lnTo>
                  <a:lnTo>
                    <a:pt x="3651" y="2747"/>
                  </a:lnTo>
                  <a:lnTo>
                    <a:pt x="3632" y="2765"/>
                  </a:lnTo>
                  <a:lnTo>
                    <a:pt x="3614" y="2765"/>
                  </a:lnTo>
                  <a:lnTo>
                    <a:pt x="3614" y="2783"/>
                  </a:lnTo>
                  <a:lnTo>
                    <a:pt x="3595" y="2765"/>
                  </a:lnTo>
                  <a:lnTo>
                    <a:pt x="3577" y="2783"/>
                  </a:lnTo>
                  <a:lnTo>
                    <a:pt x="3577" y="2802"/>
                  </a:lnTo>
                  <a:lnTo>
                    <a:pt x="3558" y="2802"/>
                  </a:lnTo>
                  <a:lnTo>
                    <a:pt x="3540" y="2820"/>
                  </a:lnTo>
                  <a:lnTo>
                    <a:pt x="3540" y="2839"/>
                  </a:lnTo>
                  <a:lnTo>
                    <a:pt x="3522" y="2820"/>
                  </a:lnTo>
                  <a:lnTo>
                    <a:pt x="3503" y="2820"/>
                  </a:lnTo>
                  <a:lnTo>
                    <a:pt x="3411" y="2839"/>
                  </a:lnTo>
                  <a:lnTo>
                    <a:pt x="3300" y="2857"/>
                  </a:lnTo>
                  <a:lnTo>
                    <a:pt x="3282" y="2876"/>
                  </a:lnTo>
                  <a:lnTo>
                    <a:pt x="3263" y="2857"/>
                  </a:lnTo>
                  <a:lnTo>
                    <a:pt x="3263" y="2876"/>
                  </a:lnTo>
                  <a:lnTo>
                    <a:pt x="3245" y="2876"/>
                  </a:lnTo>
                  <a:lnTo>
                    <a:pt x="3245" y="2857"/>
                  </a:lnTo>
                  <a:lnTo>
                    <a:pt x="3227" y="2857"/>
                  </a:lnTo>
                  <a:lnTo>
                    <a:pt x="3190" y="2876"/>
                  </a:lnTo>
                  <a:lnTo>
                    <a:pt x="3153" y="2876"/>
                  </a:lnTo>
                  <a:lnTo>
                    <a:pt x="3153" y="2857"/>
                  </a:lnTo>
                  <a:lnTo>
                    <a:pt x="3134" y="2876"/>
                  </a:lnTo>
                  <a:lnTo>
                    <a:pt x="3134" y="2894"/>
                  </a:lnTo>
                  <a:lnTo>
                    <a:pt x="3116" y="2876"/>
                  </a:lnTo>
                  <a:lnTo>
                    <a:pt x="3098" y="2876"/>
                  </a:lnTo>
                  <a:lnTo>
                    <a:pt x="3079" y="2894"/>
                  </a:lnTo>
                  <a:lnTo>
                    <a:pt x="3079" y="2912"/>
                  </a:lnTo>
                  <a:lnTo>
                    <a:pt x="3024" y="2912"/>
                  </a:lnTo>
                  <a:lnTo>
                    <a:pt x="2987" y="2931"/>
                  </a:lnTo>
                  <a:lnTo>
                    <a:pt x="2969" y="2949"/>
                  </a:lnTo>
                  <a:lnTo>
                    <a:pt x="2950" y="2931"/>
                  </a:lnTo>
                  <a:lnTo>
                    <a:pt x="2950" y="2912"/>
                  </a:lnTo>
                  <a:lnTo>
                    <a:pt x="2932" y="2912"/>
                  </a:lnTo>
                  <a:lnTo>
                    <a:pt x="2932" y="2931"/>
                  </a:lnTo>
                  <a:lnTo>
                    <a:pt x="2895" y="2912"/>
                  </a:lnTo>
                  <a:lnTo>
                    <a:pt x="2858" y="2931"/>
                  </a:lnTo>
                  <a:lnTo>
                    <a:pt x="2766" y="2912"/>
                  </a:lnTo>
                  <a:lnTo>
                    <a:pt x="2747" y="2912"/>
                  </a:lnTo>
                  <a:lnTo>
                    <a:pt x="2747" y="2931"/>
                  </a:lnTo>
                  <a:lnTo>
                    <a:pt x="2747" y="2949"/>
                  </a:lnTo>
                  <a:lnTo>
                    <a:pt x="2710" y="2931"/>
                  </a:lnTo>
                  <a:lnTo>
                    <a:pt x="2637" y="2931"/>
                  </a:lnTo>
                  <a:lnTo>
                    <a:pt x="2600" y="2949"/>
                  </a:lnTo>
                  <a:lnTo>
                    <a:pt x="2600" y="2931"/>
                  </a:lnTo>
                  <a:lnTo>
                    <a:pt x="2600" y="2912"/>
                  </a:lnTo>
                  <a:lnTo>
                    <a:pt x="2563" y="2931"/>
                  </a:lnTo>
                  <a:lnTo>
                    <a:pt x="2489" y="2931"/>
                  </a:lnTo>
                  <a:lnTo>
                    <a:pt x="2471" y="2949"/>
                  </a:lnTo>
                  <a:lnTo>
                    <a:pt x="2489" y="2968"/>
                  </a:lnTo>
                  <a:lnTo>
                    <a:pt x="2471" y="2968"/>
                  </a:lnTo>
                  <a:lnTo>
                    <a:pt x="2471" y="2931"/>
                  </a:lnTo>
                  <a:lnTo>
                    <a:pt x="2452" y="2912"/>
                  </a:lnTo>
                  <a:lnTo>
                    <a:pt x="2416" y="2912"/>
                  </a:lnTo>
                  <a:lnTo>
                    <a:pt x="2397" y="2894"/>
                  </a:lnTo>
                  <a:lnTo>
                    <a:pt x="2379" y="2876"/>
                  </a:lnTo>
                  <a:lnTo>
                    <a:pt x="2360" y="2894"/>
                  </a:lnTo>
                  <a:lnTo>
                    <a:pt x="2342" y="2912"/>
                  </a:lnTo>
                  <a:lnTo>
                    <a:pt x="2323" y="2912"/>
                  </a:lnTo>
                  <a:lnTo>
                    <a:pt x="2323" y="2894"/>
                  </a:lnTo>
                  <a:lnTo>
                    <a:pt x="2305" y="2912"/>
                  </a:lnTo>
                  <a:lnTo>
                    <a:pt x="2286" y="2912"/>
                  </a:lnTo>
                  <a:lnTo>
                    <a:pt x="2286" y="2894"/>
                  </a:lnTo>
                  <a:lnTo>
                    <a:pt x="2250" y="2876"/>
                  </a:lnTo>
                  <a:lnTo>
                    <a:pt x="2231" y="2876"/>
                  </a:lnTo>
                  <a:lnTo>
                    <a:pt x="2213" y="2894"/>
                  </a:lnTo>
                  <a:lnTo>
                    <a:pt x="2194" y="2876"/>
                  </a:lnTo>
                  <a:lnTo>
                    <a:pt x="2121" y="2876"/>
                  </a:lnTo>
                  <a:lnTo>
                    <a:pt x="2121" y="2857"/>
                  </a:lnTo>
                  <a:lnTo>
                    <a:pt x="2102" y="2857"/>
                  </a:lnTo>
                  <a:lnTo>
                    <a:pt x="2102" y="2894"/>
                  </a:lnTo>
                  <a:lnTo>
                    <a:pt x="2084" y="2894"/>
                  </a:lnTo>
                  <a:lnTo>
                    <a:pt x="2084" y="2876"/>
                  </a:lnTo>
                  <a:lnTo>
                    <a:pt x="2065" y="2839"/>
                  </a:lnTo>
                  <a:lnTo>
                    <a:pt x="2047" y="2820"/>
                  </a:lnTo>
                  <a:lnTo>
                    <a:pt x="2028" y="2839"/>
                  </a:lnTo>
                  <a:lnTo>
                    <a:pt x="2010" y="2839"/>
                  </a:lnTo>
                  <a:lnTo>
                    <a:pt x="1973" y="2820"/>
                  </a:lnTo>
                  <a:lnTo>
                    <a:pt x="1955" y="2802"/>
                  </a:lnTo>
                  <a:lnTo>
                    <a:pt x="1936" y="2820"/>
                  </a:lnTo>
                  <a:lnTo>
                    <a:pt x="1918" y="2820"/>
                  </a:lnTo>
                  <a:lnTo>
                    <a:pt x="1881" y="2783"/>
                  </a:lnTo>
                  <a:lnTo>
                    <a:pt x="1863" y="2802"/>
                  </a:lnTo>
                  <a:lnTo>
                    <a:pt x="1844" y="2802"/>
                  </a:lnTo>
                  <a:lnTo>
                    <a:pt x="1844" y="2783"/>
                  </a:lnTo>
                  <a:lnTo>
                    <a:pt x="1770" y="2783"/>
                  </a:lnTo>
                  <a:lnTo>
                    <a:pt x="1752" y="2802"/>
                  </a:lnTo>
                  <a:lnTo>
                    <a:pt x="1752" y="2820"/>
                  </a:lnTo>
                  <a:lnTo>
                    <a:pt x="1733" y="2783"/>
                  </a:lnTo>
                  <a:lnTo>
                    <a:pt x="1752" y="2765"/>
                  </a:lnTo>
                  <a:lnTo>
                    <a:pt x="1733" y="2765"/>
                  </a:lnTo>
                  <a:lnTo>
                    <a:pt x="1660" y="2728"/>
                  </a:lnTo>
                  <a:lnTo>
                    <a:pt x="1586" y="2691"/>
                  </a:lnTo>
                  <a:lnTo>
                    <a:pt x="1549" y="2691"/>
                  </a:lnTo>
                  <a:lnTo>
                    <a:pt x="1549" y="2710"/>
                  </a:lnTo>
                  <a:lnTo>
                    <a:pt x="1531" y="2710"/>
                  </a:lnTo>
                  <a:lnTo>
                    <a:pt x="1549" y="2673"/>
                  </a:lnTo>
                  <a:lnTo>
                    <a:pt x="1494" y="2673"/>
                  </a:lnTo>
                  <a:lnTo>
                    <a:pt x="1494" y="2654"/>
                  </a:lnTo>
                  <a:lnTo>
                    <a:pt x="1475" y="2636"/>
                  </a:lnTo>
                  <a:lnTo>
                    <a:pt x="1439" y="2618"/>
                  </a:lnTo>
                  <a:lnTo>
                    <a:pt x="1420" y="2636"/>
                  </a:lnTo>
                  <a:lnTo>
                    <a:pt x="1402" y="2618"/>
                  </a:lnTo>
                  <a:lnTo>
                    <a:pt x="1402" y="2599"/>
                  </a:lnTo>
                  <a:lnTo>
                    <a:pt x="1365" y="2618"/>
                  </a:lnTo>
                  <a:lnTo>
                    <a:pt x="1346" y="2654"/>
                  </a:lnTo>
                  <a:lnTo>
                    <a:pt x="1346" y="2618"/>
                  </a:lnTo>
                  <a:lnTo>
                    <a:pt x="1365" y="2562"/>
                  </a:lnTo>
                  <a:lnTo>
                    <a:pt x="1346" y="2562"/>
                  </a:lnTo>
                  <a:lnTo>
                    <a:pt x="1328" y="2581"/>
                  </a:lnTo>
                  <a:lnTo>
                    <a:pt x="1328" y="2562"/>
                  </a:lnTo>
                  <a:lnTo>
                    <a:pt x="1310" y="2525"/>
                  </a:lnTo>
                  <a:lnTo>
                    <a:pt x="1291" y="2525"/>
                  </a:lnTo>
                  <a:lnTo>
                    <a:pt x="1291" y="2544"/>
                  </a:lnTo>
                  <a:lnTo>
                    <a:pt x="1254" y="2544"/>
                  </a:lnTo>
                  <a:lnTo>
                    <a:pt x="1236" y="2562"/>
                  </a:lnTo>
                  <a:lnTo>
                    <a:pt x="1236" y="2544"/>
                  </a:lnTo>
                  <a:lnTo>
                    <a:pt x="1254" y="2525"/>
                  </a:lnTo>
                  <a:lnTo>
                    <a:pt x="1254" y="2507"/>
                  </a:lnTo>
                  <a:lnTo>
                    <a:pt x="1236" y="2507"/>
                  </a:lnTo>
                  <a:lnTo>
                    <a:pt x="1236" y="2489"/>
                  </a:lnTo>
                  <a:lnTo>
                    <a:pt x="1180" y="2489"/>
                  </a:lnTo>
                  <a:lnTo>
                    <a:pt x="1199" y="2470"/>
                  </a:lnTo>
                  <a:lnTo>
                    <a:pt x="1144" y="2470"/>
                  </a:lnTo>
                  <a:lnTo>
                    <a:pt x="1144" y="2452"/>
                  </a:lnTo>
                  <a:lnTo>
                    <a:pt x="1162" y="2452"/>
                  </a:lnTo>
                  <a:lnTo>
                    <a:pt x="1144" y="2433"/>
                  </a:lnTo>
                  <a:lnTo>
                    <a:pt x="1125" y="2433"/>
                  </a:lnTo>
                  <a:lnTo>
                    <a:pt x="1107" y="2415"/>
                  </a:lnTo>
                  <a:lnTo>
                    <a:pt x="1088" y="2415"/>
                  </a:lnTo>
                  <a:lnTo>
                    <a:pt x="1070" y="2396"/>
                  </a:lnTo>
                  <a:lnTo>
                    <a:pt x="1070" y="2378"/>
                  </a:lnTo>
                  <a:lnTo>
                    <a:pt x="1051" y="2359"/>
                  </a:lnTo>
                  <a:lnTo>
                    <a:pt x="1015" y="2341"/>
                  </a:lnTo>
                  <a:lnTo>
                    <a:pt x="996" y="2341"/>
                  </a:lnTo>
                  <a:lnTo>
                    <a:pt x="996" y="2304"/>
                  </a:lnTo>
                  <a:lnTo>
                    <a:pt x="978" y="2304"/>
                  </a:lnTo>
                  <a:lnTo>
                    <a:pt x="959" y="2323"/>
                  </a:lnTo>
                  <a:lnTo>
                    <a:pt x="959" y="2304"/>
                  </a:lnTo>
                  <a:lnTo>
                    <a:pt x="959" y="2286"/>
                  </a:lnTo>
                  <a:lnTo>
                    <a:pt x="941" y="2286"/>
                  </a:lnTo>
                  <a:lnTo>
                    <a:pt x="941" y="2249"/>
                  </a:lnTo>
                  <a:lnTo>
                    <a:pt x="941" y="2230"/>
                  </a:lnTo>
                  <a:lnTo>
                    <a:pt x="922" y="2230"/>
                  </a:lnTo>
                  <a:lnTo>
                    <a:pt x="922" y="2212"/>
                  </a:lnTo>
                  <a:lnTo>
                    <a:pt x="904" y="2212"/>
                  </a:lnTo>
                  <a:lnTo>
                    <a:pt x="886" y="2230"/>
                  </a:lnTo>
                  <a:lnTo>
                    <a:pt x="886" y="2249"/>
                  </a:lnTo>
                  <a:lnTo>
                    <a:pt x="849" y="2249"/>
                  </a:lnTo>
                  <a:lnTo>
                    <a:pt x="849" y="2230"/>
                  </a:lnTo>
                  <a:lnTo>
                    <a:pt x="886" y="2230"/>
                  </a:lnTo>
                  <a:lnTo>
                    <a:pt x="904" y="2194"/>
                  </a:lnTo>
                  <a:lnTo>
                    <a:pt x="886" y="2212"/>
                  </a:lnTo>
                  <a:lnTo>
                    <a:pt x="867" y="2194"/>
                  </a:lnTo>
                  <a:lnTo>
                    <a:pt x="867" y="2175"/>
                  </a:lnTo>
                  <a:lnTo>
                    <a:pt x="867" y="2138"/>
                  </a:lnTo>
                  <a:lnTo>
                    <a:pt x="849" y="2120"/>
                  </a:lnTo>
                  <a:lnTo>
                    <a:pt x="812" y="2101"/>
                  </a:lnTo>
                  <a:lnTo>
                    <a:pt x="793" y="2065"/>
                  </a:lnTo>
                  <a:lnTo>
                    <a:pt x="793" y="2046"/>
                  </a:lnTo>
                  <a:lnTo>
                    <a:pt x="775" y="2028"/>
                  </a:lnTo>
                  <a:lnTo>
                    <a:pt x="757" y="2046"/>
                  </a:lnTo>
                  <a:lnTo>
                    <a:pt x="738" y="2065"/>
                  </a:lnTo>
                  <a:lnTo>
                    <a:pt x="738" y="2046"/>
                  </a:lnTo>
                  <a:lnTo>
                    <a:pt x="738" y="2009"/>
                  </a:lnTo>
                  <a:lnTo>
                    <a:pt x="757" y="1991"/>
                  </a:lnTo>
                  <a:lnTo>
                    <a:pt x="701" y="1991"/>
                  </a:lnTo>
                  <a:lnTo>
                    <a:pt x="701" y="1972"/>
                  </a:lnTo>
                  <a:lnTo>
                    <a:pt x="701" y="1936"/>
                  </a:lnTo>
                  <a:lnTo>
                    <a:pt x="683" y="1936"/>
                  </a:lnTo>
                  <a:lnTo>
                    <a:pt x="664" y="1954"/>
                  </a:lnTo>
                  <a:lnTo>
                    <a:pt x="664" y="1936"/>
                  </a:lnTo>
                  <a:lnTo>
                    <a:pt x="683" y="1936"/>
                  </a:lnTo>
                  <a:lnTo>
                    <a:pt x="683" y="1917"/>
                  </a:lnTo>
                  <a:lnTo>
                    <a:pt x="683" y="1899"/>
                  </a:lnTo>
                  <a:lnTo>
                    <a:pt x="646" y="1899"/>
                  </a:lnTo>
                  <a:lnTo>
                    <a:pt x="664" y="1880"/>
                  </a:lnTo>
                  <a:lnTo>
                    <a:pt x="664" y="1862"/>
                  </a:lnTo>
                  <a:lnTo>
                    <a:pt x="627" y="1825"/>
                  </a:lnTo>
                  <a:lnTo>
                    <a:pt x="627" y="1806"/>
                  </a:lnTo>
                  <a:lnTo>
                    <a:pt x="609" y="1825"/>
                  </a:lnTo>
                  <a:lnTo>
                    <a:pt x="609" y="1843"/>
                  </a:lnTo>
                  <a:lnTo>
                    <a:pt x="591" y="1788"/>
                  </a:lnTo>
                  <a:lnTo>
                    <a:pt x="591" y="1751"/>
                  </a:lnTo>
                  <a:lnTo>
                    <a:pt x="554" y="1733"/>
                  </a:lnTo>
                  <a:lnTo>
                    <a:pt x="517" y="1714"/>
                  </a:lnTo>
                  <a:lnTo>
                    <a:pt x="535" y="1714"/>
                  </a:lnTo>
                  <a:lnTo>
                    <a:pt x="554" y="1696"/>
                  </a:lnTo>
                  <a:lnTo>
                    <a:pt x="535" y="1677"/>
                  </a:lnTo>
                  <a:lnTo>
                    <a:pt x="498" y="1696"/>
                  </a:lnTo>
                  <a:lnTo>
                    <a:pt x="462" y="1696"/>
                  </a:lnTo>
                  <a:lnTo>
                    <a:pt x="480" y="1677"/>
                  </a:lnTo>
                  <a:lnTo>
                    <a:pt x="498" y="1641"/>
                  </a:lnTo>
                  <a:lnTo>
                    <a:pt x="462" y="1622"/>
                  </a:lnTo>
                  <a:lnTo>
                    <a:pt x="480" y="1604"/>
                  </a:lnTo>
                  <a:lnTo>
                    <a:pt x="480" y="1585"/>
                  </a:lnTo>
                  <a:lnTo>
                    <a:pt x="443" y="1585"/>
                  </a:lnTo>
                  <a:lnTo>
                    <a:pt x="480" y="1567"/>
                  </a:lnTo>
                  <a:lnTo>
                    <a:pt x="462" y="1567"/>
                  </a:lnTo>
                  <a:lnTo>
                    <a:pt x="462" y="1530"/>
                  </a:lnTo>
                  <a:lnTo>
                    <a:pt x="425" y="1475"/>
                  </a:lnTo>
                  <a:lnTo>
                    <a:pt x="406" y="1401"/>
                  </a:lnTo>
                  <a:lnTo>
                    <a:pt x="388" y="1401"/>
                  </a:lnTo>
                  <a:lnTo>
                    <a:pt x="369" y="1383"/>
                  </a:lnTo>
                  <a:lnTo>
                    <a:pt x="369" y="1364"/>
                  </a:lnTo>
                  <a:lnTo>
                    <a:pt x="369" y="1346"/>
                  </a:lnTo>
                  <a:lnTo>
                    <a:pt x="351" y="1327"/>
                  </a:lnTo>
                  <a:lnTo>
                    <a:pt x="369" y="1327"/>
                  </a:lnTo>
                  <a:lnTo>
                    <a:pt x="369" y="1290"/>
                  </a:lnTo>
                  <a:lnTo>
                    <a:pt x="333" y="1290"/>
                  </a:lnTo>
                  <a:lnTo>
                    <a:pt x="333" y="1272"/>
                  </a:lnTo>
                  <a:lnTo>
                    <a:pt x="351" y="1253"/>
                  </a:lnTo>
                  <a:lnTo>
                    <a:pt x="333" y="1217"/>
                  </a:lnTo>
                  <a:lnTo>
                    <a:pt x="314" y="1180"/>
                  </a:lnTo>
                  <a:lnTo>
                    <a:pt x="333" y="1180"/>
                  </a:lnTo>
                  <a:lnTo>
                    <a:pt x="351" y="1161"/>
                  </a:lnTo>
                  <a:lnTo>
                    <a:pt x="333" y="1143"/>
                  </a:lnTo>
                  <a:lnTo>
                    <a:pt x="314" y="1124"/>
                  </a:lnTo>
                  <a:lnTo>
                    <a:pt x="296" y="1106"/>
                  </a:lnTo>
                  <a:lnTo>
                    <a:pt x="277" y="1088"/>
                  </a:lnTo>
                  <a:lnTo>
                    <a:pt x="259" y="1069"/>
                  </a:lnTo>
                  <a:lnTo>
                    <a:pt x="240" y="1069"/>
                  </a:lnTo>
                  <a:lnTo>
                    <a:pt x="240" y="1051"/>
                  </a:lnTo>
                  <a:lnTo>
                    <a:pt x="240" y="1032"/>
                  </a:lnTo>
                  <a:lnTo>
                    <a:pt x="259" y="1014"/>
                  </a:lnTo>
                  <a:lnTo>
                    <a:pt x="277" y="995"/>
                  </a:lnTo>
                  <a:lnTo>
                    <a:pt x="277" y="977"/>
                  </a:lnTo>
                  <a:lnTo>
                    <a:pt x="277" y="940"/>
                  </a:lnTo>
                  <a:lnTo>
                    <a:pt x="277" y="922"/>
                  </a:lnTo>
                  <a:lnTo>
                    <a:pt x="277" y="903"/>
                  </a:lnTo>
                  <a:lnTo>
                    <a:pt x="259" y="903"/>
                  </a:lnTo>
                  <a:lnTo>
                    <a:pt x="222" y="885"/>
                  </a:lnTo>
                  <a:lnTo>
                    <a:pt x="222" y="866"/>
                  </a:lnTo>
                  <a:lnTo>
                    <a:pt x="240" y="866"/>
                  </a:lnTo>
                  <a:lnTo>
                    <a:pt x="259" y="848"/>
                  </a:lnTo>
                  <a:lnTo>
                    <a:pt x="222" y="848"/>
                  </a:lnTo>
                  <a:lnTo>
                    <a:pt x="222" y="830"/>
                  </a:lnTo>
                  <a:lnTo>
                    <a:pt x="204" y="811"/>
                  </a:lnTo>
                  <a:lnTo>
                    <a:pt x="204" y="793"/>
                  </a:lnTo>
                  <a:lnTo>
                    <a:pt x="222" y="756"/>
                  </a:lnTo>
                  <a:lnTo>
                    <a:pt x="222" y="737"/>
                  </a:lnTo>
                  <a:lnTo>
                    <a:pt x="204" y="719"/>
                  </a:lnTo>
                  <a:lnTo>
                    <a:pt x="204" y="664"/>
                  </a:lnTo>
                  <a:lnTo>
                    <a:pt x="204" y="608"/>
                  </a:lnTo>
                  <a:lnTo>
                    <a:pt x="167" y="608"/>
                  </a:lnTo>
                  <a:lnTo>
                    <a:pt x="185" y="590"/>
                  </a:lnTo>
                  <a:lnTo>
                    <a:pt x="167" y="571"/>
                  </a:lnTo>
                  <a:lnTo>
                    <a:pt x="148" y="571"/>
                  </a:lnTo>
                  <a:lnTo>
                    <a:pt x="148" y="553"/>
                  </a:lnTo>
                  <a:lnTo>
                    <a:pt x="185" y="553"/>
                  </a:lnTo>
                  <a:lnTo>
                    <a:pt x="204" y="535"/>
                  </a:lnTo>
                  <a:lnTo>
                    <a:pt x="204" y="498"/>
                  </a:lnTo>
                  <a:lnTo>
                    <a:pt x="204" y="479"/>
                  </a:lnTo>
                  <a:lnTo>
                    <a:pt x="130" y="479"/>
                  </a:lnTo>
                  <a:lnTo>
                    <a:pt x="130" y="461"/>
                  </a:lnTo>
                  <a:lnTo>
                    <a:pt x="148" y="461"/>
                  </a:lnTo>
                  <a:lnTo>
                    <a:pt x="167" y="442"/>
                  </a:lnTo>
                  <a:lnTo>
                    <a:pt x="204" y="442"/>
                  </a:lnTo>
                  <a:lnTo>
                    <a:pt x="204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85" y="350"/>
                  </a:lnTo>
                  <a:lnTo>
                    <a:pt x="185" y="332"/>
                  </a:lnTo>
                  <a:lnTo>
                    <a:pt x="167" y="332"/>
                  </a:lnTo>
                  <a:lnTo>
                    <a:pt x="148" y="313"/>
                  </a:lnTo>
                  <a:lnTo>
                    <a:pt x="167" y="313"/>
                  </a:lnTo>
                  <a:lnTo>
                    <a:pt x="185" y="295"/>
                  </a:lnTo>
                  <a:lnTo>
                    <a:pt x="185" y="277"/>
                  </a:lnTo>
                  <a:lnTo>
                    <a:pt x="167" y="258"/>
                  </a:lnTo>
                  <a:lnTo>
                    <a:pt x="185" y="240"/>
                  </a:lnTo>
                  <a:lnTo>
                    <a:pt x="167" y="221"/>
                  </a:lnTo>
                  <a:lnTo>
                    <a:pt x="185" y="221"/>
                  </a:lnTo>
                  <a:lnTo>
                    <a:pt x="185" y="203"/>
                  </a:lnTo>
                  <a:lnTo>
                    <a:pt x="185" y="184"/>
                  </a:lnTo>
                  <a:lnTo>
                    <a:pt x="148" y="184"/>
                  </a:lnTo>
                  <a:lnTo>
                    <a:pt x="148" y="166"/>
                  </a:lnTo>
                  <a:lnTo>
                    <a:pt x="111" y="147"/>
                  </a:lnTo>
                  <a:lnTo>
                    <a:pt x="130" y="147"/>
                  </a:lnTo>
                  <a:lnTo>
                    <a:pt x="167" y="129"/>
                  </a:lnTo>
                  <a:lnTo>
                    <a:pt x="130" y="129"/>
                  </a:lnTo>
                  <a:lnTo>
                    <a:pt x="111" y="111"/>
                  </a:lnTo>
                  <a:lnTo>
                    <a:pt x="111" y="92"/>
                  </a:lnTo>
                  <a:lnTo>
                    <a:pt x="93" y="111"/>
                  </a:lnTo>
                  <a:lnTo>
                    <a:pt x="74" y="166"/>
                  </a:lnTo>
                  <a:lnTo>
                    <a:pt x="74" y="184"/>
                  </a:lnTo>
                  <a:lnTo>
                    <a:pt x="56" y="184"/>
                  </a:lnTo>
                  <a:lnTo>
                    <a:pt x="56" y="166"/>
                  </a:lnTo>
                  <a:lnTo>
                    <a:pt x="19" y="166"/>
                  </a:lnTo>
                  <a:lnTo>
                    <a:pt x="19" y="184"/>
                  </a:lnTo>
                  <a:lnTo>
                    <a:pt x="38" y="203"/>
                  </a:lnTo>
                  <a:lnTo>
                    <a:pt x="19" y="203"/>
                  </a:lnTo>
                  <a:lnTo>
                    <a:pt x="1" y="221"/>
                  </a:lnTo>
                  <a:lnTo>
                    <a:pt x="38" y="221"/>
                  </a:lnTo>
                  <a:lnTo>
                    <a:pt x="38" y="258"/>
                  </a:lnTo>
                  <a:lnTo>
                    <a:pt x="38" y="277"/>
                  </a:lnTo>
                  <a:lnTo>
                    <a:pt x="56" y="295"/>
                  </a:lnTo>
                  <a:lnTo>
                    <a:pt x="19" y="313"/>
                  </a:lnTo>
                  <a:lnTo>
                    <a:pt x="38" y="332"/>
                  </a:lnTo>
                  <a:lnTo>
                    <a:pt x="19" y="350"/>
                  </a:lnTo>
                  <a:lnTo>
                    <a:pt x="38" y="369"/>
                  </a:lnTo>
                  <a:lnTo>
                    <a:pt x="56" y="369"/>
                  </a:lnTo>
                  <a:lnTo>
                    <a:pt x="38" y="387"/>
                  </a:lnTo>
                  <a:lnTo>
                    <a:pt x="19" y="387"/>
                  </a:lnTo>
                  <a:lnTo>
                    <a:pt x="19" y="406"/>
                  </a:lnTo>
                  <a:lnTo>
                    <a:pt x="38" y="406"/>
                  </a:lnTo>
                  <a:lnTo>
                    <a:pt x="56" y="424"/>
                  </a:lnTo>
                  <a:lnTo>
                    <a:pt x="19" y="424"/>
                  </a:lnTo>
                  <a:lnTo>
                    <a:pt x="56" y="442"/>
                  </a:lnTo>
                  <a:lnTo>
                    <a:pt x="93" y="479"/>
                  </a:lnTo>
                  <a:lnTo>
                    <a:pt x="93" y="498"/>
                  </a:lnTo>
                  <a:lnTo>
                    <a:pt x="74" y="498"/>
                  </a:lnTo>
                  <a:lnTo>
                    <a:pt x="38" y="516"/>
                  </a:lnTo>
                  <a:lnTo>
                    <a:pt x="19" y="535"/>
                  </a:lnTo>
                  <a:lnTo>
                    <a:pt x="38" y="535"/>
                  </a:lnTo>
                  <a:lnTo>
                    <a:pt x="38" y="553"/>
                  </a:lnTo>
                  <a:lnTo>
                    <a:pt x="56" y="571"/>
                  </a:lnTo>
                  <a:lnTo>
                    <a:pt x="56" y="590"/>
                  </a:lnTo>
                  <a:lnTo>
                    <a:pt x="56" y="608"/>
                  </a:lnTo>
                  <a:lnTo>
                    <a:pt x="38" y="608"/>
                  </a:lnTo>
                  <a:lnTo>
                    <a:pt x="38" y="627"/>
                  </a:lnTo>
                  <a:lnTo>
                    <a:pt x="56" y="664"/>
                  </a:lnTo>
                  <a:lnTo>
                    <a:pt x="93" y="682"/>
                  </a:lnTo>
                  <a:lnTo>
                    <a:pt x="74" y="700"/>
                  </a:lnTo>
                  <a:lnTo>
                    <a:pt x="38" y="719"/>
                  </a:lnTo>
                  <a:lnTo>
                    <a:pt x="56" y="719"/>
                  </a:lnTo>
                  <a:lnTo>
                    <a:pt x="74" y="737"/>
                  </a:lnTo>
                  <a:lnTo>
                    <a:pt x="56" y="756"/>
                  </a:lnTo>
                  <a:lnTo>
                    <a:pt x="93" y="774"/>
                  </a:lnTo>
                  <a:lnTo>
                    <a:pt x="130" y="774"/>
                  </a:lnTo>
                  <a:lnTo>
                    <a:pt x="167" y="756"/>
                  </a:lnTo>
                  <a:lnTo>
                    <a:pt x="167" y="756"/>
                  </a:lnTo>
                  <a:lnTo>
                    <a:pt x="148" y="774"/>
                  </a:lnTo>
                  <a:lnTo>
                    <a:pt x="130" y="793"/>
                  </a:lnTo>
                  <a:lnTo>
                    <a:pt x="130" y="811"/>
                  </a:lnTo>
                  <a:lnTo>
                    <a:pt x="111" y="848"/>
                  </a:lnTo>
                  <a:lnTo>
                    <a:pt x="111" y="811"/>
                  </a:lnTo>
                  <a:lnTo>
                    <a:pt x="93" y="793"/>
                  </a:lnTo>
                  <a:lnTo>
                    <a:pt x="74" y="793"/>
                  </a:lnTo>
                  <a:lnTo>
                    <a:pt x="74" y="811"/>
                  </a:lnTo>
                  <a:lnTo>
                    <a:pt x="74" y="830"/>
                  </a:lnTo>
                  <a:lnTo>
                    <a:pt x="74" y="848"/>
                  </a:lnTo>
                  <a:lnTo>
                    <a:pt x="74" y="866"/>
                  </a:lnTo>
                  <a:lnTo>
                    <a:pt x="93" y="885"/>
                  </a:lnTo>
                  <a:lnTo>
                    <a:pt x="74" y="885"/>
                  </a:lnTo>
                  <a:lnTo>
                    <a:pt x="74" y="922"/>
                  </a:lnTo>
                  <a:lnTo>
                    <a:pt x="93" y="940"/>
                  </a:lnTo>
                  <a:lnTo>
                    <a:pt x="111" y="977"/>
                  </a:lnTo>
                  <a:lnTo>
                    <a:pt x="130" y="1014"/>
                  </a:lnTo>
                  <a:lnTo>
                    <a:pt x="167" y="1051"/>
                  </a:lnTo>
                  <a:lnTo>
                    <a:pt x="204" y="1069"/>
                  </a:lnTo>
                  <a:lnTo>
                    <a:pt x="167" y="1069"/>
                  </a:lnTo>
                  <a:lnTo>
                    <a:pt x="167" y="1088"/>
                  </a:lnTo>
                  <a:lnTo>
                    <a:pt x="130" y="1088"/>
                  </a:lnTo>
                  <a:lnTo>
                    <a:pt x="148" y="1124"/>
                  </a:lnTo>
                  <a:lnTo>
                    <a:pt x="148" y="1143"/>
                  </a:lnTo>
                  <a:lnTo>
                    <a:pt x="167" y="1161"/>
                  </a:lnTo>
                  <a:lnTo>
                    <a:pt x="185" y="1161"/>
                  </a:lnTo>
                  <a:lnTo>
                    <a:pt x="148" y="1198"/>
                  </a:lnTo>
                  <a:lnTo>
                    <a:pt x="167" y="1217"/>
                  </a:lnTo>
                  <a:lnTo>
                    <a:pt x="185" y="1217"/>
                  </a:lnTo>
                  <a:lnTo>
                    <a:pt x="185" y="1198"/>
                  </a:lnTo>
                  <a:lnTo>
                    <a:pt x="222" y="1198"/>
                  </a:lnTo>
                  <a:lnTo>
                    <a:pt x="222" y="1217"/>
                  </a:lnTo>
                  <a:lnTo>
                    <a:pt x="185" y="1217"/>
                  </a:lnTo>
                  <a:lnTo>
                    <a:pt x="167" y="1235"/>
                  </a:lnTo>
                  <a:lnTo>
                    <a:pt x="167" y="1253"/>
                  </a:lnTo>
                  <a:lnTo>
                    <a:pt x="167" y="1272"/>
                  </a:lnTo>
                  <a:lnTo>
                    <a:pt x="185" y="1272"/>
                  </a:lnTo>
                  <a:lnTo>
                    <a:pt x="185" y="1253"/>
                  </a:lnTo>
                  <a:lnTo>
                    <a:pt x="204" y="1253"/>
                  </a:lnTo>
                  <a:lnTo>
                    <a:pt x="185" y="1290"/>
                  </a:lnTo>
                  <a:lnTo>
                    <a:pt x="167" y="1309"/>
                  </a:lnTo>
                  <a:lnTo>
                    <a:pt x="204" y="1309"/>
                  </a:lnTo>
                  <a:lnTo>
                    <a:pt x="204" y="1346"/>
                  </a:lnTo>
                  <a:lnTo>
                    <a:pt x="204" y="1383"/>
                  </a:lnTo>
                  <a:lnTo>
                    <a:pt x="222" y="1419"/>
                  </a:lnTo>
                  <a:lnTo>
                    <a:pt x="240" y="1438"/>
                  </a:lnTo>
                  <a:lnTo>
                    <a:pt x="240" y="1456"/>
                  </a:lnTo>
                  <a:lnTo>
                    <a:pt x="240" y="1475"/>
                  </a:lnTo>
                  <a:lnTo>
                    <a:pt x="259" y="1493"/>
                  </a:lnTo>
                  <a:lnTo>
                    <a:pt x="259" y="1512"/>
                  </a:lnTo>
                  <a:lnTo>
                    <a:pt x="277" y="1567"/>
                  </a:lnTo>
                  <a:lnTo>
                    <a:pt x="314" y="1604"/>
                  </a:lnTo>
                  <a:lnTo>
                    <a:pt x="314" y="1622"/>
                  </a:lnTo>
                  <a:lnTo>
                    <a:pt x="314" y="1659"/>
                  </a:lnTo>
                  <a:lnTo>
                    <a:pt x="333" y="1696"/>
                  </a:lnTo>
                  <a:lnTo>
                    <a:pt x="369" y="1751"/>
                  </a:lnTo>
                  <a:lnTo>
                    <a:pt x="406" y="1770"/>
                  </a:lnTo>
                  <a:lnTo>
                    <a:pt x="388" y="1788"/>
                  </a:lnTo>
                  <a:lnTo>
                    <a:pt x="406" y="1806"/>
                  </a:lnTo>
                  <a:lnTo>
                    <a:pt x="425" y="1825"/>
                  </a:lnTo>
                  <a:lnTo>
                    <a:pt x="443" y="1862"/>
                  </a:lnTo>
                  <a:lnTo>
                    <a:pt x="462" y="1899"/>
                  </a:lnTo>
                  <a:lnTo>
                    <a:pt x="480" y="1899"/>
                  </a:lnTo>
                  <a:lnTo>
                    <a:pt x="480" y="1917"/>
                  </a:lnTo>
                  <a:lnTo>
                    <a:pt x="498" y="1917"/>
                  </a:lnTo>
                  <a:lnTo>
                    <a:pt x="517" y="1936"/>
                  </a:lnTo>
                  <a:lnTo>
                    <a:pt x="535" y="1917"/>
                  </a:lnTo>
                  <a:lnTo>
                    <a:pt x="517" y="1917"/>
                  </a:lnTo>
                  <a:lnTo>
                    <a:pt x="535" y="1899"/>
                  </a:lnTo>
                  <a:lnTo>
                    <a:pt x="572" y="1899"/>
                  </a:lnTo>
                  <a:lnTo>
                    <a:pt x="591" y="1917"/>
                  </a:lnTo>
                  <a:lnTo>
                    <a:pt x="572" y="1917"/>
                  </a:lnTo>
                  <a:lnTo>
                    <a:pt x="535" y="1936"/>
                  </a:lnTo>
                  <a:lnTo>
                    <a:pt x="517" y="1972"/>
                  </a:lnTo>
                  <a:lnTo>
                    <a:pt x="517" y="1991"/>
                  </a:lnTo>
                  <a:lnTo>
                    <a:pt x="535" y="2009"/>
                  </a:lnTo>
                  <a:lnTo>
                    <a:pt x="554" y="2009"/>
                  </a:lnTo>
                  <a:lnTo>
                    <a:pt x="535" y="2028"/>
                  </a:lnTo>
                  <a:lnTo>
                    <a:pt x="572" y="2065"/>
                  </a:lnTo>
                  <a:lnTo>
                    <a:pt x="609" y="2083"/>
                  </a:lnTo>
                  <a:lnTo>
                    <a:pt x="609" y="2101"/>
                  </a:lnTo>
                  <a:lnTo>
                    <a:pt x="609" y="2120"/>
                  </a:lnTo>
                  <a:lnTo>
                    <a:pt x="646" y="2120"/>
                  </a:lnTo>
                  <a:lnTo>
                    <a:pt x="664" y="2138"/>
                  </a:lnTo>
                  <a:lnTo>
                    <a:pt x="683" y="2157"/>
                  </a:lnTo>
                  <a:lnTo>
                    <a:pt x="664" y="2175"/>
                  </a:lnTo>
                  <a:lnTo>
                    <a:pt x="664" y="2194"/>
                  </a:lnTo>
                  <a:lnTo>
                    <a:pt x="683" y="2194"/>
                  </a:lnTo>
                  <a:lnTo>
                    <a:pt x="701" y="2175"/>
                  </a:lnTo>
                  <a:lnTo>
                    <a:pt x="720" y="2175"/>
                  </a:lnTo>
                  <a:lnTo>
                    <a:pt x="701" y="2194"/>
                  </a:lnTo>
                  <a:lnTo>
                    <a:pt x="683" y="2212"/>
                  </a:lnTo>
                  <a:lnTo>
                    <a:pt x="720" y="2212"/>
                  </a:lnTo>
                  <a:lnTo>
                    <a:pt x="738" y="2230"/>
                  </a:lnTo>
                  <a:lnTo>
                    <a:pt x="757" y="2230"/>
                  </a:lnTo>
                  <a:lnTo>
                    <a:pt x="775" y="2212"/>
                  </a:lnTo>
                  <a:lnTo>
                    <a:pt x="775" y="2230"/>
                  </a:lnTo>
                  <a:lnTo>
                    <a:pt x="738" y="2249"/>
                  </a:lnTo>
                  <a:lnTo>
                    <a:pt x="775" y="2249"/>
                  </a:lnTo>
                  <a:lnTo>
                    <a:pt x="793" y="2267"/>
                  </a:lnTo>
                  <a:lnTo>
                    <a:pt x="775" y="2286"/>
                  </a:lnTo>
                  <a:lnTo>
                    <a:pt x="775" y="2304"/>
                  </a:lnTo>
                  <a:lnTo>
                    <a:pt x="793" y="2304"/>
                  </a:lnTo>
                  <a:lnTo>
                    <a:pt x="793" y="2323"/>
                  </a:lnTo>
                  <a:lnTo>
                    <a:pt x="793" y="2341"/>
                  </a:lnTo>
                  <a:lnTo>
                    <a:pt x="812" y="2359"/>
                  </a:lnTo>
                  <a:lnTo>
                    <a:pt x="830" y="2378"/>
                  </a:lnTo>
                  <a:lnTo>
                    <a:pt x="886" y="2378"/>
                  </a:lnTo>
                  <a:lnTo>
                    <a:pt x="886" y="2396"/>
                  </a:lnTo>
                  <a:lnTo>
                    <a:pt x="886" y="2433"/>
                  </a:lnTo>
                  <a:lnTo>
                    <a:pt x="904" y="2415"/>
                  </a:lnTo>
                  <a:lnTo>
                    <a:pt x="922" y="2415"/>
                  </a:lnTo>
                  <a:lnTo>
                    <a:pt x="904" y="2396"/>
                  </a:lnTo>
                  <a:lnTo>
                    <a:pt x="904" y="2378"/>
                  </a:lnTo>
                  <a:lnTo>
                    <a:pt x="922" y="2396"/>
                  </a:lnTo>
                  <a:lnTo>
                    <a:pt x="941" y="2396"/>
                  </a:lnTo>
                  <a:lnTo>
                    <a:pt x="941" y="2452"/>
                  </a:lnTo>
                  <a:lnTo>
                    <a:pt x="941" y="2470"/>
                  </a:lnTo>
                  <a:lnTo>
                    <a:pt x="959" y="2507"/>
                  </a:lnTo>
                  <a:lnTo>
                    <a:pt x="996" y="2507"/>
                  </a:lnTo>
                  <a:lnTo>
                    <a:pt x="1015" y="2525"/>
                  </a:lnTo>
                  <a:lnTo>
                    <a:pt x="996" y="2544"/>
                  </a:lnTo>
                  <a:lnTo>
                    <a:pt x="996" y="2562"/>
                  </a:lnTo>
                  <a:lnTo>
                    <a:pt x="1033" y="2544"/>
                  </a:lnTo>
                  <a:lnTo>
                    <a:pt x="1051" y="2562"/>
                  </a:lnTo>
                  <a:lnTo>
                    <a:pt x="1070" y="2562"/>
                  </a:lnTo>
                  <a:lnTo>
                    <a:pt x="1070" y="2544"/>
                  </a:lnTo>
                  <a:lnTo>
                    <a:pt x="1088" y="2544"/>
                  </a:lnTo>
                  <a:lnTo>
                    <a:pt x="1088" y="2562"/>
                  </a:lnTo>
                  <a:lnTo>
                    <a:pt x="1070" y="2581"/>
                  </a:lnTo>
                  <a:lnTo>
                    <a:pt x="1088" y="2599"/>
                  </a:lnTo>
                  <a:lnTo>
                    <a:pt x="1107" y="2599"/>
                  </a:lnTo>
                  <a:lnTo>
                    <a:pt x="1107" y="2636"/>
                  </a:lnTo>
                  <a:lnTo>
                    <a:pt x="1125" y="2618"/>
                  </a:lnTo>
                  <a:lnTo>
                    <a:pt x="1144" y="2599"/>
                  </a:lnTo>
                  <a:lnTo>
                    <a:pt x="1144" y="2618"/>
                  </a:lnTo>
                  <a:lnTo>
                    <a:pt x="1144" y="2636"/>
                  </a:lnTo>
                  <a:lnTo>
                    <a:pt x="1162" y="2654"/>
                  </a:lnTo>
                  <a:lnTo>
                    <a:pt x="1180" y="2654"/>
                  </a:lnTo>
                  <a:lnTo>
                    <a:pt x="1199" y="2673"/>
                  </a:lnTo>
                  <a:lnTo>
                    <a:pt x="1236" y="2673"/>
                  </a:lnTo>
                  <a:lnTo>
                    <a:pt x="1254" y="2691"/>
                  </a:lnTo>
                  <a:lnTo>
                    <a:pt x="1273" y="2728"/>
                  </a:lnTo>
                  <a:lnTo>
                    <a:pt x="1291" y="2728"/>
                  </a:lnTo>
                  <a:lnTo>
                    <a:pt x="1365" y="2765"/>
                  </a:lnTo>
                  <a:lnTo>
                    <a:pt x="1383" y="2783"/>
                  </a:lnTo>
                  <a:lnTo>
                    <a:pt x="1402" y="2802"/>
                  </a:lnTo>
                  <a:lnTo>
                    <a:pt x="1402" y="2820"/>
                  </a:lnTo>
                  <a:lnTo>
                    <a:pt x="1420" y="2802"/>
                  </a:lnTo>
                  <a:lnTo>
                    <a:pt x="1457" y="2820"/>
                  </a:lnTo>
                  <a:lnTo>
                    <a:pt x="1531" y="2820"/>
                  </a:lnTo>
                  <a:lnTo>
                    <a:pt x="1531" y="2839"/>
                  </a:lnTo>
                  <a:lnTo>
                    <a:pt x="1531" y="2857"/>
                  </a:lnTo>
                  <a:lnTo>
                    <a:pt x="1641" y="2894"/>
                  </a:lnTo>
                  <a:lnTo>
                    <a:pt x="1733" y="2931"/>
                  </a:lnTo>
                  <a:lnTo>
                    <a:pt x="1789" y="2931"/>
                  </a:lnTo>
                  <a:lnTo>
                    <a:pt x="1789" y="2949"/>
                  </a:lnTo>
                  <a:lnTo>
                    <a:pt x="1899" y="2949"/>
                  </a:lnTo>
                  <a:lnTo>
                    <a:pt x="1899" y="2968"/>
                  </a:lnTo>
                  <a:lnTo>
                    <a:pt x="1918" y="3005"/>
                  </a:lnTo>
                  <a:lnTo>
                    <a:pt x="1936" y="2986"/>
                  </a:lnTo>
                  <a:lnTo>
                    <a:pt x="1955" y="2968"/>
                  </a:lnTo>
                  <a:lnTo>
                    <a:pt x="1973" y="2986"/>
                  </a:lnTo>
                  <a:lnTo>
                    <a:pt x="1973" y="3005"/>
                  </a:lnTo>
                  <a:lnTo>
                    <a:pt x="1992" y="2986"/>
                  </a:lnTo>
                  <a:lnTo>
                    <a:pt x="2010" y="2968"/>
                  </a:lnTo>
                  <a:lnTo>
                    <a:pt x="2010" y="2986"/>
                  </a:lnTo>
                  <a:lnTo>
                    <a:pt x="2028" y="3023"/>
                  </a:lnTo>
                  <a:lnTo>
                    <a:pt x="2047" y="3023"/>
                  </a:lnTo>
                  <a:lnTo>
                    <a:pt x="2047" y="3005"/>
                  </a:lnTo>
                  <a:lnTo>
                    <a:pt x="2065" y="2986"/>
                  </a:lnTo>
                  <a:lnTo>
                    <a:pt x="2065" y="3005"/>
                  </a:lnTo>
                  <a:lnTo>
                    <a:pt x="2102" y="3023"/>
                  </a:lnTo>
                  <a:lnTo>
                    <a:pt x="2121" y="3023"/>
                  </a:lnTo>
                  <a:lnTo>
                    <a:pt x="2121" y="3005"/>
                  </a:lnTo>
                  <a:lnTo>
                    <a:pt x="2139" y="3005"/>
                  </a:lnTo>
                  <a:lnTo>
                    <a:pt x="2157" y="3023"/>
                  </a:lnTo>
                  <a:lnTo>
                    <a:pt x="2213" y="3060"/>
                  </a:lnTo>
                  <a:lnTo>
                    <a:pt x="2231" y="3060"/>
                  </a:lnTo>
                  <a:lnTo>
                    <a:pt x="2250" y="3042"/>
                  </a:lnTo>
                  <a:lnTo>
                    <a:pt x="2305" y="3042"/>
                  </a:lnTo>
                  <a:lnTo>
                    <a:pt x="2360" y="3060"/>
                  </a:lnTo>
                  <a:lnTo>
                    <a:pt x="2489" y="3078"/>
                  </a:lnTo>
                  <a:lnTo>
                    <a:pt x="2803" y="3078"/>
                  </a:lnTo>
                  <a:lnTo>
                    <a:pt x="2858" y="3097"/>
                  </a:lnTo>
                  <a:lnTo>
                    <a:pt x="2876" y="3078"/>
                  </a:lnTo>
                  <a:lnTo>
                    <a:pt x="3042" y="3078"/>
                  </a:lnTo>
                  <a:lnTo>
                    <a:pt x="3042" y="3097"/>
                  </a:lnTo>
                  <a:lnTo>
                    <a:pt x="3061" y="3097"/>
                  </a:lnTo>
                  <a:lnTo>
                    <a:pt x="3061" y="3078"/>
                  </a:lnTo>
                  <a:lnTo>
                    <a:pt x="3061" y="3060"/>
                  </a:lnTo>
                  <a:lnTo>
                    <a:pt x="3079" y="3042"/>
                  </a:lnTo>
                  <a:lnTo>
                    <a:pt x="3116" y="3042"/>
                  </a:lnTo>
                  <a:lnTo>
                    <a:pt x="3134" y="3078"/>
                  </a:lnTo>
                  <a:lnTo>
                    <a:pt x="3134" y="3042"/>
                  </a:lnTo>
                  <a:lnTo>
                    <a:pt x="3134" y="3023"/>
                  </a:lnTo>
                  <a:lnTo>
                    <a:pt x="3153" y="3042"/>
                  </a:lnTo>
                  <a:lnTo>
                    <a:pt x="3171" y="3060"/>
                  </a:lnTo>
                  <a:lnTo>
                    <a:pt x="3208" y="3042"/>
                  </a:lnTo>
                  <a:lnTo>
                    <a:pt x="3245" y="3023"/>
                  </a:lnTo>
                  <a:lnTo>
                    <a:pt x="3263" y="3042"/>
                  </a:lnTo>
                  <a:lnTo>
                    <a:pt x="3282" y="3042"/>
                  </a:lnTo>
                  <a:lnTo>
                    <a:pt x="3282" y="3023"/>
                  </a:lnTo>
                  <a:lnTo>
                    <a:pt x="3319" y="3023"/>
                  </a:lnTo>
                  <a:lnTo>
                    <a:pt x="3319" y="3005"/>
                  </a:lnTo>
                  <a:lnTo>
                    <a:pt x="3356" y="3023"/>
                  </a:lnTo>
                  <a:lnTo>
                    <a:pt x="3374" y="3005"/>
                  </a:lnTo>
                  <a:lnTo>
                    <a:pt x="3392" y="2968"/>
                  </a:lnTo>
                  <a:lnTo>
                    <a:pt x="3392" y="2986"/>
                  </a:lnTo>
                  <a:lnTo>
                    <a:pt x="3392" y="3005"/>
                  </a:lnTo>
                  <a:lnTo>
                    <a:pt x="3429" y="3005"/>
                  </a:lnTo>
                  <a:lnTo>
                    <a:pt x="3503" y="2968"/>
                  </a:lnTo>
                  <a:lnTo>
                    <a:pt x="3522" y="2949"/>
                  </a:lnTo>
                  <a:lnTo>
                    <a:pt x="3522" y="2968"/>
                  </a:lnTo>
                  <a:lnTo>
                    <a:pt x="3540" y="2968"/>
                  </a:lnTo>
                  <a:lnTo>
                    <a:pt x="3595" y="2931"/>
                  </a:lnTo>
                  <a:lnTo>
                    <a:pt x="3595" y="2949"/>
                  </a:lnTo>
                  <a:lnTo>
                    <a:pt x="3614" y="2931"/>
                  </a:lnTo>
                  <a:lnTo>
                    <a:pt x="3632" y="2931"/>
                  </a:lnTo>
                  <a:lnTo>
                    <a:pt x="3651" y="2949"/>
                  </a:lnTo>
                  <a:lnTo>
                    <a:pt x="3669" y="2931"/>
                  </a:lnTo>
                  <a:lnTo>
                    <a:pt x="3687" y="2912"/>
                  </a:lnTo>
                  <a:lnTo>
                    <a:pt x="3706" y="2931"/>
                  </a:lnTo>
                  <a:lnTo>
                    <a:pt x="3724" y="2912"/>
                  </a:lnTo>
                  <a:lnTo>
                    <a:pt x="3743" y="2912"/>
                  </a:lnTo>
                  <a:lnTo>
                    <a:pt x="3798" y="2894"/>
                  </a:lnTo>
                  <a:lnTo>
                    <a:pt x="3798" y="2876"/>
                  </a:lnTo>
                  <a:lnTo>
                    <a:pt x="3816" y="2876"/>
                  </a:lnTo>
                  <a:lnTo>
                    <a:pt x="3816" y="2839"/>
                  </a:lnTo>
                  <a:lnTo>
                    <a:pt x="3835" y="2820"/>
                  </a:lnTo>
                  <a:lnTo>
                    <a:pt x="3853" y="2820"/>
                  </a:lnTo>
                  <a:lnTo>
                    <a:pt x="3872" y="2802"/>
                  </a:lnTo>
                  <a:lnTo>
                    <a:pt x="3909" y="2802"/>
                  </a:lnTo>
                  <a:lnTo>
                    <a:pt x="3909" y="2783"/>
                  </a:lnTo>
                  <a:lnTo>
                    <a:pt x="3927" y="2802"/>
                  </a:lnTo>
                  <a:lnTo>
                    <a:pt x="3945" y="2802"/>
                  </a:lnTo>
                  <a:lnTo>
                    <a:pt x="3964" y="2765"/>
                  </a:lnTo>
                  <a:lnTo>
                    <a:pt x="3982" y="2747"/>
                  </a:lnTo>
                  <a:lnTo>
                    <a:pt x="4001" y="2765"/>
                  </a:lnTo>
                  <a:lnTo>
                    <a:pt x="4038" y="2747"/>
                  </a:lnTo>
                  <a:lnTo>
                    <a:pt x="4038" y="2728"/>
                  </a:lnTo>
                  <a:lnTo>
                    <a:pt x="4056" y="2728"/>
                  </a:lnTo>
                  <a:lnTo>
                    <a:pt x="4056" y="2710"/>
                  </a:lnTo>
                  <a:lnTo>
                    <a:pt x="4075" y="2710"/>
                  </a:lnTo>
                  <a:lnTo>
                    <a:pt x="4093" y="2728"/>
                  </a:lnTo>
                  <a:lnTo>
                    <a:pt x="4111" y="2728"/>
                  </a:lnTo>
                  <a:lnTo>
                    <a:pt x="4130" y="2710"/>
                  </a:lnTo>
                  <a:lnTo>
                    <a:pt x="4130" y="2691"/>
                  </a:lnTo>
                  <a:lnTo>
                    <a:pt x="4167" y="2691"/>
                  </a:lnTo>
                  <a:lnTo>
                    <a:pt x="4185" y="2673"/>
                  </a:lnTo>
                  <a:lnTo>
                    <a:pt x="4204" y="2654"/>
                  </a:lnTo>
                  <a:lnTo>
                    <a:pt x="4204" y="2636"/>
                  </a:lnTo>
                  <a:lnTo>
                    <a:pt x="4204" y="2618"/>
                  </a:lnTo>
                  <a:lnTo>
                    <a:pt x="4240" y="2618"/>
                  </a:lnTo>
                  <a:lnTo>
                    <a:pt x="4240" y="2599"/>
                  </a:lnTo>
                  <a:lnTo>
                    <a:pt x="4259" y="2636"/>
                  </a:lnTo>
                  <a:lnTo>
                    <a:pt x="4259" y="2599"/>
                  </a:lnTo>
                  <a:lnTo>
                    <a:pt x="4259" y="2581"/>
                  </a:lnTo>
                  <a:lnTo>
                    <a:pt x="4277" y="2599"/>
                  </a:lnTo>
                  <a:lnTo>
                    <a:pt x="4296" y="2599"/>
                  </a:lnTo>
                  <a:lnTo>
                    <a:pt x="4406" y="2507"/>
                  </a:lnTo>
                  <a:lnTo>
                    <a:pt x="4443" y="2470"/>
                  </a:lnTo>
                  <a:lnTo>
                    <a:pt x="4406" y="2470"/>
                  </a:lnTo>
                  <a:lnTo>
                    <a:pt x="4406" y="2452"/>
                  </a:lnTo>
                  <a:lnTo>
                    <a:pt x="4425" y="2452"/>
                  </a:lnTo>
                  <a:lnTo>
                    <a:pt x="4443" y="2470"/>
                  </a:lnTo>
                  <a:lnTo>
                    <a:pt x="4443" y="2452"/>
                  </a:lnTo>
                  <a:lnTo>
                    <a:pt x="4480" y="2452"/>
                  </a:lnTo>
                  <a:lnTo>
                    <a:pt x="4462" y="2433"/>
                  </a:lnTo>
                  <a:lnTo>
                    <a:pt x="4480" y="2415"/>
                  </a:lnTo>
                  <a:lnTo>
                    <a:pt x="4498" y="2415"/>
                  </a:lnTo>
                  <a:lnTo>
                    <a:pt x="4517" y="2433"/>
                  </a:lnTo>
                  <a:lnTo>
                    <a:pt x="4517" y="2415"/>
                  </a:lnTo>
                  <a:lnTo>
                    <a:pt x="4517" y="2396"/>
                  </a:lnTo>
                  <a:lnTo>
                    <a:pt x="4554" y="2359"/>
                  </a:lnTo>
                  <a:lnTo>
                    <a:pt x="4572" y="2341"/>
                  </a:lnTo>
                  <a:lnTo>
                    <a:pt x="4591" y="2341"/>
                  </a:lnTo>
                  <a:lnTo>
                    <a:pt x="4609" y="2323"/>
                  </a:lnTo>
                  <a:lnTo>
                    <a:pt x="4591" y="2323"/>
                  </a:lnTo>
                  <a:lnTo>
                    <a:pt x="4646" y="2304"/>
                  </a:lnTo>
                  <a:lnTo>
                    <a:pt x="4646" y="2286"/>
                  </a:lnTo>
                  <a:lnTo>
                    <a:pt x="4609" y="2286"/>
                  </a:lnTo>
                  <a:lnTo>
                    <a:pt x="4628" y="2267"/>
                  </a:lnTo>
                  <a:lnTo>
                    <a:pt x="4664" y="2267"/>
                  </a:lnTo>
                  <a:lnTo>
                    <a:pt x="4664" y="2249"/>
                  </a:lnTo>
                  <a:lnTo>
                    <a:pt x="4683" y="2249"/>
                  </a:lnTo>
                  <a:lnTo>
                    <a:pt x="4701" y="2230"/>
                  </a:lnTo>
                  <a:lnTo>
                    <a:pt x="4701" y="2212"/>
                  </a:lnTo>
                  <a:lnTo>
                    <a:pt x="4738" y="2175"/>
                  </a:lnTo>
                  <a:lnTo>
                    <a:pt x="4757" y="2175"/>
                  </a:lnTo>
                  <a:lnTo>
                    <a:pt x="4738" y="2157"/>
                  </a:lnTo>
                  <a:lnTo>
                    <a:pt x="4775" y="2157"/>
                  </a:lnTo>
                  <a:lnTo>
                    <a:pt x="4775" y="2138"/>
                  </a:lnTo>
                  <a:lnTo>
                    <a:pt x="4775" y="2120"/>
                  </a:lnTo>
                  <a:lnTo>
                    <a:pt x="4793" y="2101"/>
                  </a:lnTo>
                  <a:lnTo>
                    <a:pt x="4830" y="2065"/>
                  </a:lnTo>
                  <a:lnTo>
                    <a:pt x="4830" y="2028"/>
                  </a:lnTo>
                  <a:lnTo>
                    <a:pt x="4849" y="2009"/>
                  </a:lnTo>
                  <a:lnTo>
                    <a:pt x="4867" y="2009"/>
                  </a:lnTo>
                  <a:lnTo>
                    <a:pt x="4867" y="1991"/>
                  </a:lnTo>
                  <a:lnTo>
                    <a:pt x="4904" y="1936"/>
                  </a:lnTo>
                  <a:lnTo>
                    <a:pt x="4922" y="1880"/>
                  </a:lnTo>
                  <a:lnTo>
                    <a:pt x="4922" y="1862"/>
                  </a:lnTo>
                  <a:lnTo>
                    <a:pt x="4959" y="1862"/>
                  </a:lnTo>
                  <a:lnTo>
                    <a:pt x="4978" y="1843"/>
                  </a:lnTo>
                  <a:lnTo>
                    <a:pt x="4978" y="1825"/>
                  </a:lnTo>
                  <a:lnTo>
                    <a:pt x="5015" y="1806"/>
                  </a:lnTo>
                  <a:lnTo>
                    <a:pt x="5015" y="1788"/>
                  </a:lnTo>
                  <a:lnTo>
                    <a:pt x="5015" y="1751"/>
                  </a:lnTo>
                  <a:lnTo>
                    <a:pt x="5033" y="1733"/>
                  </a:lnTo>
                  <a:lnTo>
                    <a:pt x="5051" y="1714"/>
                  </a:lnTo>
                  <a:lnTo>
                    <a:pt x="5070" y="1696"/>
                  </a:lnTo>
                  <a:lnTo>
                    <a:pt x="5051" y="1677"/>
                  </a:lnTo>
                  <a:lnTo>
                    <a:pt x="5051" y="1641"/>
                  </a:lnTo>
                  <a:lnTo>
                    <a:pt x="5070" y="1622"/>
                  </a:lnTo>
                  <a:lnTo>
                    <a:pt x="5088" y="1622"/>
                  </a:lnTo>
                  <a:lnTo>
                    <a:pt x="5107" y="1585"/>
                  </a:lnTo>
                  <a:lnTo>
                    <a:pt x="5107" y="1548"/>
                  </a:lnTo>
                  <a:lnTo>
                    <a:pt x="5107" y="1530"/>
                  </a:lnTo>
                  <a:lnTo>
                    <a:pt x="5088" y="1530"/>
                  </a:lnTo>
                  <a:lnTo>
                    <a:pt x="5125" y="1512"/>
                  </a:lnTo>
                  <a:lnTo>
                    <a:pt x="5162" y="1456"/>
                  </a:lnTo>
                  <a:lnTo>
                    <a:pt x="5181" y="1401"/>
                  </a:lnTo>
                  <a:lnTo>
                    <a:pt x="5162" y="1383"/>
                  </a:lnTo>
                  <a:lnTo>
                    <a:pt x="5162" y="1346"/>
                  </a:lnTo>
                  <a:lnTo>
                    <a:pt x="5181" y="1346"/>
                  </a:lnTo>
                  <a:lnTo>
                    <a:pt x="5199" y="1364"/>
                  </a:lnTo>
                  <a:lnTo>
                    <a:pt x="5217" y="1364"/>
                  </a:lnTo>
                  <a:lnTo>
                    <a:pt x="5199" y="1290"/>
                  </a:lnTo>
                  <a:lnTo>
                    <a:pt x="5199" y="1253"/>
                  </a:lnTo>
                  <a:lnTo>
                    <a:pt x="5217" y="1253"/>
                  </a:lnTo>
                  <a:lnTo>
                    <a:pt x="5236" y="1235"/>
                  </a:lnTo>
                  <a:lnTo>
                    <a:pt x="5254" y="1124"/>
                  </a:lnTo>
                  <a:lnTo>
                    <a:pt x="5291" y="1051"/>
                  </a:lnTo>
                  <a:lnTo>
                    <a:pt x="5310" y="1014"/>
                  </a:lnTo>
                  <a:lnTo>
                    <a:pt x="5310" y="995"/>
                  </a:lnTo>
                  <a:lnTo>
                    <a:pt x="5310" y="977"/>
                  </a:lnTo>
                  <a:lnTo>
                    <a:pt x="5273" y="977"/>
                  </a:lnTo>
                  <a:lnTo>
                    <a:pt x="5273" y="959"/>
                  </a:lnTo>
                  <a:lnTo>
                    <a:pt x="5310" y="959"/>
                  </a:lnTo>
                  <a:lnTo>
                    <a:pt x="5328" y="940"/>
                  </a:lnTo>
                  <a:lnTo>
                    <a:pt x="5328" y="922"/>
                  </a:lnTo>
                  <a:lnTo>
                    <a:pt x="5328" y="866"/>
                  </a:lnTo>
                  <a:lnTo>
                    <a:pt x="5328" y="811"/>
                  </a:lnTo>
                  <a:lnTo>
                    <a:pt x="5346" y="811"/>
                  </a:lnTo>
                  <a:lnTo>
                    <a:pt x="5346" y="774"/>
                  </a:lnTo>
                  <a:lnTo>
                    <a:pt x="5346" y="756"/>
                  </a:lnTo>
                  <a:lnTo>
                    <a:pt x="5365" y="700"/>
                  </a:lnTo>
                  <a:lnTo>
                    <a:pt x="5365" y="682"/>
                  </a:lnTo>
                  <a:lnTo>
                    <a:pt x="5346" y="664"/>
                  </a:lnTo>
                  <a:lnTo>
                    <a:pt x="5346" y="645"/>
                  </a:lnTo>
                  <a:lnTo>
                    <a:pt x="5365" y="590"/>
                  </a:lnTo>
                  <a:lnTo>
                    <a:pt x="5383" y="498"/>
                  </a:lnTo>
                  <a:lnTo>
                    <a:pt x="5402" y="406"/>
                  </a:lnTo>
                  <a:lnTo>
                    <a:pt x="5420" y="369"/>
                  </a:lnTo>
                  <a:lnTo>
                    <a:pt x="5402" y="332"/>
                  </a:lnTo>
                  <a:lnTo>
                    <a:pt x="5383" y="313"/>
                  </a:lnTo>
                  <a:lnTo>
                    <a:pt x="5383" y="240"/>
                  </a:lnTo>
                  <a:lnTo>
                    <a:pt x="5383" y="166"/>
                  </a:lnTo>
                  <a:lnTo>
                    <a:pt x="5383" y="147"/>
                  </a:lnTo>
                  <a:lnTo>
                    <a:pt x="5365" y="111"/>
                  </a:lnTo>
                  <a:lnTo>
                    <a:pt x="5383" y="92"/>
                  </a:lnTo>
                  <a:lnTo>
                    <a:pt x="5402" y="74"/>
                  </a:lnTo>
                  <a:lnTo>
                    <a:pt x="5383" y="18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1586925" y="876825"/>
              <a:ext cx="169150" cy="94950"/>
            </a:xfrm>
            <a:custGeom>
              <a:avLst/>
              <a:gdLst/>
              <a:ahLst/>
              <a:cxnLst/>
              <a:rect l="l" t="t" r="r" b="b"/>
              <a:pathLst>
                <a:path w="6766" h="3798" extrusionOk="0">
                  <a:moveTo>
                    <a:pt x="6710" y="74"/>
                  </a:moveTo>
                  <a:lnTo>
                    <a:pt x="6692" y="93"/>
                  </a:lnTo>
                  <a:lnTo>
                    <a:pt x="6673" y="111"/>
                  </a:lnTo>
                  <a:lnTo>
                    <a:pt x="6655" y="111"/>
                  </a:lnTo>
                  <a:lnTo>
                    <a:pt x="6673" y="93"/>
                  </a:lnTo>
                  <a:lnTo>
                    <a:pt x="6710" y="74"/>
                  </a:lnTo>
                  <a:close/>
                  <a:moveTo>
                    <a:pt x="314" y="388"/>
                  </a:moveTo>
                  <a:lnTo>
                    <a:pt x="295" y="406"/>
                  </a:lnTo>
                  <a:lnTo>
                    <a:pt x="314" y="406"/>
                  </a:lnTo>
                  <a:lnTo>
                    <a:pt x="314" y="388"/>
                  </a:lnTo>
                  <a:close/>
                  <a:moveTo>
                    <a:pt x="92" y="425"/>
                  </a:moveTo>
                  <a:lnTo>
                    <a:pt x="111" y="443"/>
                  </a:lnTo>
                  <a:lnTo>
                    <a:pt x="92" y="461"/>
                  </a:lnTo>
                  <a:lnTo>
                    <a:pt x="92" y="443"/>
                  </a:lnTo>
                  <a:lnTo>
                    <a:pt x="92" y="425"/>
                  </a:lnTo>
                  <a:close/>
                  <a:moveTo>
                    <a:pt x="129" y="572"/>
                  </a:moveTo>
                  <a:lnTo>
                    <a:pt x="148" y="590"/>
                  </a:lnTo>
                  <a:lnTo>
                    <a:pt x="129" y="609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92" y="590"/>
                  </a:lnTo>
                  <a:lnTo>
                    <a:pt x="92" y="572"/>
                  </a:lnTo>
                  <a:close/>
                  <a:moveTo>
                    <a:pt x="37" y="627"/>
                  </a:moveTo>
                  <a:lnTo>
                    <a:pt x="37" y="646"/>
                  </a:lnTo>
                  <a:lnTo>
                    <a:pt x="56" y="646"/>
                  </a:lnTo>
                  <a:lnTo>
                    <a:pt x="37" y="627"/>
                  </a:lnTo>
                  <a:close/>
                  <a:moveTo>
                    <a:pt x="314" y="1254"/>
                  </a:moveTo>
                  <a:lnTo>
                    <a:pt x="314" y="1291"/>
                  </a:lnTo>
                  <a:lnTo>
                    <a:pt x="314" y="1309"/>
                  </a:lnTo>
                  <a:lnTo>
                    <a:pt x="295" y="1309"/>
                  </a:lnTo>
                  <a:lnTo>
                    <a:pt x="295" y="1272"/>
                  </a:lnTo>
                  <a:lnTo>
                    <a:pt x="314" y="1254"/>
                  </a:lnTo>
                  <a:close/>
                  <a:moveTo>
                    <a:pt x="351" y="1328"/>
                  </a:moveTo>
                  <a:lnTo>
                    <a:pt x="332" y="1346"/>
                  </a:lnTo>
                  <a:lnTo>
                    <a:pt x="351" y="1365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65"/>
                  </a:lnTo>
                  <a:lnTo>
                    <a:pt x="369" y="1328"/>
                  </a:lnTo>
                  <a:close/>
                  <a:moveTo>
                    <a:pt x="6360" y="1844"/>
                  </a:moveTo>
                  <a:lnTo>
                    <a:pt x="6360" y="1862"/>
                  </a:lnTo>
                  <a:lnTo>
                    <a:pt x="6323" y="1862"/>
                  </a:lnTo>
                  <a:lnTo>
                    <a:pt x="6323" y="1844"/>
                  </a:lnTo>
                  <a:close/>
                  <a:moveTo>
                    <a:pt x="480" y="1862"/>
                  </a:moveTo>
                  <a:lnTo>
                    <a:pt x="498" y="1881"/>
                  </a:lnTo>
                  <a:lnTo>
                    <a:pt x="480" y="1899"/>
                  </a:lnTo>
                  <a:lnTo>
                    <a:pt x="461" y="1881"/>
                  </a:lnTo>
                  <a:lnTo>
                    <a:pt x="480" y="1862"/>
                  </a:lnTo>
                  <a:close/>
                  <a:moveTo>
                    <a:pt x="553" y="1862"/>
                  </a:moveTo>
                  <a:lnTo>
                    <a:pt x="572" y="1899"/>
                  </a:lnTo>
                  <a:lnTo>
                    <a:pt x="553" y="1918"/>
                  </a:lnTo>
                  <a:lnTo>
                    <a:pt x="535" y="1936"/>
                  </a:lnTo>
                  <a:lnTo>
                    <a:pt x="516" y="1936"/>
                  </a:lnTo>
                  <a:lnTo>
                    <a:pt x="535" y="1899"/>
                  </a:lnTo>
                  <a:lnTo>
                    <a:pt x="553" y="1862"/>
                  </a:lnTo>
                  <a:close/>
                  <a:moveTo>
                    <a:pt x="664" y="2157"/>
                  </a:moveTo>
                  <a:lnTo>
                    <a:pt x="645" y="2194"/>
                  </a:lnTo>
                  <a:lnTo>
                    <a:pt x="645" y="2213"/>
                  </a:lnTo>
                  <a:lnTo>
                    <a:pt x="627" y="2194"/>
                  </a:lnTo>
                  <a:lnTo>
                    <a:pt x="645" y="2157"/>
                  </a:lnTo>
                  <a:close/>
                  <a:moveTo>
                    <a:pt x="6083" y="2194"/>
                  </a:moveTo>
                  <a:lnTo>
                    <a:pt x="6102" y="2213"/>
                  </a:lnTo>
                  <a:lnTo>
                    <a:pt x="6065" y="2213"/>
                  </a:lnTo>
                  <a:lnTo>
                    <a:pt x="6083" y="2194"/>
                  </a:lnTo>
                  <a:close/>
                  <a:moveTo>
                    <a:pt x="756" y="2213"/>
                  </a:moveTo>
                  <a:lnTo>
                    <a:pt x="756" y="2231"/>
                  </a:lnTo>
                  <a:lnTo>
                    <a:pt x="756" y="2249"/>
                  </a:lnTo>
                  <a:lnTo>
                    <a:pt x="738" y="2249"/>
                  </a:lnTo>
                  <a:lnTo>
                    <a:pt x="756" y="2213"/>
                  </a:lnTo>
                  <a:close/>
                  <a:moveTo>
                    <a:pt x="756" y="2434"/>
                  </a:moveTo>
                  <a:lnTo>
                    <a:pt x="738" y="2452"/>
                  </a:lnTo>
                  <a:lnTo>
                    <a:pt x="774" y="2434"/>
                  </a:lnTo>
                  <a:close/>
                  <a:moveTo>
                    <a:pt x="940" y="2526"/>
                  </a:moveTo>
                  <a:lnTo>
                    <a:pt x="959" y="2544"/>
                  </a:lnTo>
                  <a:lnTo>
                    <a:pt x="940" y="2563"/>
                  </a:lnTo>
                  <a:lnTo>
                    <a:pt x="922" y="2563"/>
                  </a:lnTo>
                  <a:lnTo>
                    <a:pt x="922" y="2544"/>
                  </a:lnTo>
                  <a:lnTo>
                    <a:pt x="940" y="2526"/>
                  </a:lnTo>
                  <a:close/>
                  <a:moveTo>
                    <a:pt x="5788" y="2600"/>
                  </a:moveTo>
                  <a:lnTo>
                    <a:pt x="5788" y="2618"/>
                  </a:lnTo>
                  <a:lnTo>
                    <a:pt x="5788" y="2637"/>
                  </a:lnTo>
                  <a:lnTo>
                    <a:pt x="5770" y="2618"/>
                  </a:lnTo>
                  <a:lnTo>
                    <a:pt x="5788" y="2600"/>
                  </a:lnTo>
                  <a:close/>
                  <a:moveTo>
                    <a:pt x="1014" y="2637"/>
                  </a:moveTo>
                  <a:lnTo>
                    <a:pt x="1014" y="2655"/>
                  </a:lnTo>
                  <a:lnTo>
                    <a:pt x="996" y="2637"/>
                  </a:lnTo>
                  <a:close/>
                  <a:moveTo>
                    <a:pt x="1512" y="2637"/>
                  </a:moveTo>
                  <a:lnTo>
                    <a:pt x="1493" y="2655"/>
                  </a:lnTo>
                  <a:lnTo>
                    <a:pt x="1493" y="2673"/>
                  </a:lnTo>
                  <a:lnTo>
                    <a:pt x="1512" y="2673"/>
                  </a:lnTo>
                  <a:lnTo>
                    <a:pt x="1512" y="2637"/>
                  </a:lnTo>
                  <a:close/>
                  <a:moveTo>
                    <a:pt x="5696" y="2692"/>
                  </a:moveTo>
                  <a:lnTo>
                    <a:pt x="5696" y="2710"/>
                  </a:lnTo>
                  <a:lnTo>
                    <a:pt x="5678" y="2710"/>
                  </a:lnTo>
                  <a:lnTo>
                    <a:pt x="5678" y="2692"/>
                  </a:lnTo>
                  <a:close/>
                  <a:moveTo>
                    <a:pt x="1180" y="2747"/>
                  </a:moveTo>
                  <a:lnTo>
                    <a:pt x="1217" y="2766"/>
                  </a:lnTo>
                  <a:lnTo>
                    <a:pt x="1217" y="2784"/>
                  </a:lnTo>
                  <a:lnTo>
                    <a:pt x="1198" y="2784"/>
                  </a:lnTo>
                  <a:lnTo>
                    <a:pt x="1180" y="2766"/>
                  </a:lnTo>
                  <a:lnTo>
                    <a:pt x="1180" y="2747"/>
                  </a:lnTo>
                  <a:close/>
                  <a:moveTo>
                    <a:pt x="5604" y="2784"/>
                  </a:moveTo>
                  <a:lnTo>
                    <a:pt x="5604" y="2802"/>
                  </a:lnTo>
                  <a:lnTo>
                    <a:pt x="5586" y="2802"/>
                  </a:lnTo>
                  <a:lnTo>
                    <a:pt x="5586" y="2784"/>
                  </a:lnTo>
                  <a:close/>
                  <a:moveTo>
                    <a:pt x="5530" y="2839"/>
                  </a:moveTo>
                  <a:lnTo>
                    <a:pt x="5549" y="2858"/>
                  </a:lnTo>
                  <a:lnTo>
                    <a:pt x="5512" y="2858"/>
                  </a:lnTo>
                  <a:lnTo>
                    <a:pt x="5530" y="2839"/>
                  </a:lnTo>
                  <a:close/>
                  <a:moveTo>
                    <a:pt x="1383" y="2913"/>
                  </a:moveTo>
                  <a:lnTo>
                    <a:pt x="1383" y="2931"/>
                  </a:lnTo>
                  <a:lnTo>
                    <a:pt x="1364" y="2931"/>
                  </a:lnTo>
                  <a:lnTo>
                    <a:pt x="1346" y="2913"/>
                  </a:lnTo>
                  <a:close/>
                  <a:moveTo>
                    <a:pt x="1162" y="2987"/>
                  </a:moveTo>
                  <a:lnTo>
                    <a:pt x="1162" y="3005"/>
                  </a:lnTo>
                  <a:lnTo>
                    <a:pt x="1180" y="3024"/>
                  </a:lnTo>
                  <a:lnTo>
                    <a:pt x="1198" y="3005"/>
                  </a:lnTo>
                  <a:lnTo>
                    <a:pt x="1162" y="2987"/>
                  </a:lnTo>
                  <a:close/>
                  <a:moveTo>
                    <a:pt x="5401" y="3061"/>
                  </a:moveTo>
                  <a:lnTo>
                    <a:pt x="5401" y="3079"/>
                  </a:lnTo>
                  <a:lnTo>
                    <a:pt x="5383" y="3097"/>
                  </a:lnTo>
                  <a:lnTo>
                    <a:pt x="5364" y="3079"/>
                  </a:lnTo>
                  <a:lnTo>
                    <a:pt x="5383" y="3061"/>
                  </a:lnTo>
                  <a:close/>
                  <a:moveTo>
                    <a:pt x="1604" y="3116"/>
                  </a:moveTo>
                  <a:lnTo>
                    <a:pt x="1604" y="3134"/>
                  </a:lnTo>
                  <a:lnTo>
                    <a:pt x="1604" y="3153"/>
                  </a:lnTo>
                  <a:lnTo>
                    <a:pt x="1586" y="3134"/>
                  </a:lnTo>
                  <a:lnTo>
                    <a:pt x="1586" y="3116"/>
                  </a:lnTo>
                  <a:close/>
                  <a:moveTo>
                    <a:pt x="2341" y="3466"/>
                  </a:moveTo>
                  <a:lnTo>
                    <a:pt x="2360" y="3484"/>
                  </a:lnTo>
                  <a:lnTo>
                    <a:pt x="2341" y="3503"/>
                  </a:lnTo>
                  <a:lnTo>
                    <a:pt x="2323" y="3484"/>
                  </a:lnTo>
                  <a:lnTo>
                    <a:pt x="2341" y="3466"/>
                  </a:lnTo>
                  <a:close/>
                  <a:moveTo>
                    <a:pt x="4387" y="3503"/>
                  </a:moveTo>
                  <a:lnTo>
                    <a:pt x="4406" y="3521"/>
                  </a:lnTo>
                  <a:lnTo>
                    <a:pt x="4406" y="3540"/>
                  </a:lnTo>
                  <a:lnTo>
                    <a:pt x="4387" y="3521"/>
                  </a:lnTo>
                  <a:lnTo>
                    <a:pt x="4387" y="3503"/>
                  </a:lnTo>
                  <a:close/>
                  <a:moveTo>
                    <a:pt x="2636" y="3558"/>
                  </a:moveTo>
                  <a:lnTo>
                    <a:pt x="2636" y="3595"/>
                  </a:lnTo>
                  <a:lnTo>
                    <a:pt x="2618" y="3595"/>
                  </a:lnTo>
                  <a:lnTo>
                    <a:pt x="2618" y="3577"/>
                  </a:lnTo>
                  <a:lnTo>
                    <a:pt x="2636" y="3558"/>
                  </a:lnTo>
                  <a:close/>
                  <a:moveTo>
                    <a:pt x="3908" y="3632"/>
                  </a:moveTo>
                  <a:lnTo>
                    <a:pt x="3908" y="3650"/>
                  </a:lnTo>
                  <a:lnTo>
                    <a:pt x="3871" y="3650"/>
                  </a:lnTo>
                  <a:lnTo>
                    <a:pt x="3871" y="3632"/>
                  </a:lnTo>
                  <a:close/>
                  <a:moveTo>
                    <a:pt x="3005" y="3650"/>
                  </a:moveTo>
                  <a:lnTo>
                    <a:pt x="3005" y="3669"/>
                  </a:lnTo>
                  <a:lnTo>
                    <a:pt x="3005" y="3687"/>
                  </a:lnTo>
                  <a:lnTo>
                    <a:pt x="2986" y="3669"/>
                  </a:lnTo>
                  <a:lnTo>
                    <a:pt x="3005" y="3650"/>
                  </a:lnTo>
                  <a:close/>
                  <a:moveTo>
                    <a:pt x="2821" y="3706"/>
                  </a:moveTo>
                  <a:lnTo>
                    <a:pt x="2839" y="3724"/>
                  </a:lnTo>
                  <a:lnTo>
                    <a:pt x="2839" y="3743"/>
                  </a:lnTo>
                  <a:lnTo>
                    <a:pt x="2821" y="3743"/>
                  </a:lnTo>
                  <a:lnTo>
                    <a:pt x="2821" y="3706"/>
                  </a:lnTo>
                  <a:close/>
                  <a:moveTo>
                    <a:pt x="6636" y="1"/>
                  </a:moveTo>
                  <a:lnTo>
                    <a:pt x="6618" y="19"/>
                  </a:lnTo>
                  <a:lnTo>
                    <a:pt x="6581" y="19"/>
                  </a:lnTo>
                  <a:lnTo>
                    <a:pt x="6581" y="37"/>
                  </a:lnTo>
                  <a:lnTo>
                    <a:pt x="6563" y="56"/>
                  </a:lnTo>
                  <a:lnTo>
                    <a:pt x="6563" y="93"/>
                  </a:lnTo>
                  <a:lnTo>
                    <a:pt x="6526" y="93"/>
                  </a:lnTo>
                  <a:lnTo>
                    <a:pt x="6544" y="111"/>
                  </a:lnTo>
                  <a:lnTo>
                    <a:pt x="6581" y="111"/>
                  </a:lnTo>
                  <a:lnTo>
                    <a:pt x="6581" y="148"/>
                  </a:lnTo>
                  <a:lnTo>
                    <a:pt x="6599" y="148"/>
                  </a:lnTo>
                  <a:lnTo>
                    <a:pt x="6581" y="185"/>
                  </a:lnTo>
                  <a:lnTo>
                    <a:pt x="6581" y="203"/>
                  </a:lnTo>
                  <a:lnTo>
                    <a:pt x="6599" y="222"/>
                  </a:lnTo>
                  <a:lnTo>
                    <a:pt x="6581" y="240"/>
                  </a:lnTo>
                  <a:lnTo>
                    <a:pt x="6581" y="259"/>
                  </a:lnTo>
                  <a:lnTo>
                    <a:pt x="6581" y="277"/>
                  </a:lnTo>
                  <a:lnTo>
                    <a:pt x="6599" y="296"/>
                  </a:lnTo>
                  <a:lnTo>
                    <a:pt x="6618" y="314"/>
                  </a:lnTo>
                  <a:lnTo>
                    <a:pt x="6599" y="332"/>
                  </a:lnTo>
                  <a:lnTo>
                    <a:pt x="6581" y="351"/>
                  </a:lnTo>
                  <a:lnTo>
                    <a:pt x="6599" y="425"/>
                  </a:lnTo>
                  <a:lnTo>
                    <a:pt x="6581" y="535"/>
                  </a:lnTo>
                  <a:lnTo>
                    <a:pt x="6581" y="646"/>
                  </a:lnTo>
                  <a:lnTo>
                    <a:pt x="6581" y="683"/>
                  </a:lnTo>
                  <a:lnTo>
                    <a:pt x="6581" y="701"/>
                  </a:lnTo>
                  <a:lnTo>
                    <a:pt x="6563" y="756"/>
                  </a:lnTo>
                  <a:lnTo>
                    <a:pt x="6563" y="830"/>
                  </a:lnTo>
                  <a:lnTo>
                    <a:pt x="6526" y="904"/>
                  </a:lnTo>
                  <a:lnTo>
                    <a:pt x="6544" y="904"/>
                  </a:lnTo>
                  <a:lnTo>
                    <a:pt x="6544" y="922"/>
                  </a:lnTo>
                  <a:lnTo>
                    <a:pt x="6526" y="959"/>
                  </a:lnTo>
                  <a:lnTo>
                    <a:pt x="6507" y="978"/>
                  </a:lnTo>
                  <a:lnTo>
                    <a:pt x="6526" y="1014"/>
                  </a:lnTo>
                  <a:lnTo>
                    <a:pt x="6544" y="1014"/>
                  </a:lnTo>
                  <a:lnTo>
                    <a:pt x="6544" y="1033"/>
                  </a:lnTo>
                  <a:lnTo>
                    <a:pt x="6526" y="1051"/>
                  </a:lnTo>
                  <a:lnTo>
                    <a:pt x="6507" y="1107"/>
                  </a:lnTo>
                  <a:lnTo>
                    <a:pt x="6489" y="1162"/>
                  </a:lnTo>
                  <a:lnTo>
                    <a:pt x="6507" y="1180"/>
                  </a:lnTo>
                  <a:lnTo>
                    <a:pt x="6526" y="1199"/>
                  </a:lnTo>
                  <a:lnTo>
                    <a:pt x="6507" y="1199"/>
                  </a:lnTo>
                  <a:lnTo>
                    <a:pt x="6470" y="1217"/>
                  </a:lnTo>
                  <a:lnTo>
                    <a:pt x="6489" y="1217"/>
                  </a:lnTo>
                  <a:lnTo>
                    <a:pt x="6489" y="1254"/>
                  </a:lnTo>
                  <a:lnTo>
                    <a:pt x="6452" y="1291"/>
                  </a:lnTo>
                  <a:lnTo>
                    <a:pt x="6415" y="1420"/>
                  </a:lnTo>
                  <a:lnTo>
                    <a:pt x="6378" y="1549"/>
                  </a:lnTo>
                  <a:lnTo>
                    <a:pt x="6341" y="1604"/>
                  </a:lnTo>
                  <a:lnTo>
                    <a:pt x="6323" y="1641"/>
                  </a:lnTo>
                  <a:lnTo>
                    <a:pt x="6341" y="1660"/>
                  </a:lnTo>
                  <a:lnTo>
                    <a:pt x="6341" y="1678"/>
                  </a:lnTo>
                  <a:lnTo>
                    <a:pt x="6323" y="1696"/>
                  </a:lnTo>
                  <a:lnTo>
                    <a:pt x="6304" y="1696"/>
                  </a:lnTo>
                  <a:lnTo>
                    <a:pt x="6304" y="1715"/>
                  </a:lnTo>
                  <a:lnTo>
                    <a:pt x="6286" y="1733"/>
                  </a:lnTo>
                  <a:lnTo>
                    <a:pt x="6268" y="1752"/>
                  </a:lnTo>
                  <a:lnTo>
                    <a:pt x="6286" y="1770"/>
                  </a:lnTo>
                  <a:lnTo>
                    <a:pt x="6249" y="1789"/>
                  </a:lnTo>
                  <a:lnTo>
                    <a:pt x="6231" y="1789"/>
                  </a:lnTo>
                  <a:lnTo>
                    <a:pt x="6249" y="1807"/>
                  </a:lnTo>
                  <a:lnTo>
                    <a:pt x="6268" y="1825"/>
                  </a:lnTo>
                  <a:lnTo>
                    <a:pt x="6249" y="1825"/>
                  </a:lnTo>
                  <a:lnTo>
                    <a:pt x="6249" y="1844"/>
                  </a:lnTo>
                  <a:lnTo>
                    <a:pt x="6268" y="1862"/>
                  </a:lnTo>
                  <a:lnTo>
                    <a:pt x="6286" y="1862"/>
                  </a:lnTo>
                  <a:lnTo>
                    <a:pt x="6268" y="1881"/>
                  </a:lnTo>
                  <a:lnTo>
                    <a:pt x="6212" y="1881"/>
                  </a:lnTo>
                  <a:lnTo>
                    <a:pt x="6231" y="1899"/>
                  </a:lnTo>
                  <a:lnTo>
                    <a:pt x="6231" y="1918"/>
                  </a:lnTo>
                  <a:lnTo>
                    <a:pt x="6194" y="1973"/>
                  </a:lnTo>
                  <a:lnTo>
                    <a:pt x="6175" y="2010"/>
                  </a:lnTo>
                  <a:lnTo>
                    <a:pt x="6139" y="2047"/>
                  </a:lnTo>
                  <a:lnTo>
                    <a:pt x="6083" y="2139"/>
                  </a:lnTo>
                  <a:lnTo>
                    <a:pt x="6028" y="2213"/>
                  </a:lnTo>
                  <a:lnTo>
                    <a:pt x="6010" y="2249"/>
                  </a:lnTo>
                  <a:lnTo>
                    <a:pt x="5991" y="2231"/>
                  </a:lnTo>
                  <a:lnTo>
                    <a:pt x="5991" y="2249"/>
                  </a:lnTo>
                  <a:lnTo>
                    <a:pt x="5973" y="2286"/>
                  </a:lnTo>
                  <a:lnTo>
                    <a:pt x="5936" y="2342"/>
                  </a:lnTo>
                  <a:lnTo>
                    <a:pt x="5862" y="2434"/>
                  </a:lnTo>
                  <a:lnTo>
                    <a:pt x="5751" y="2544"/>
                  </a:lnTo>
                  <a:lnTo>
                    <a:pt x="5733" y="2544"/>
                  </a:lnTo>
                  <a:lnTo>
                    <a:pt x="5751" y="2581"/>
                  </a:lnTo>
                  <a:lnTo>
                    <a:pt x="5770" y="2581"/>
                  </a:lnTo>
                  <a:lnTo>
                    <a:pt x="5751" y="2600"/>
                  </a:lnTo>
                  <a:lnTo>
                    <a:pt x="5751" y="2618"/>
                  </a:lnTo>
                  <a:lnTo>
                    <a:pt x="5733" y="2637"/>
                  </a:lnTo>
                  <a:lnTo>
                    <a:pt x="5696" y="2637"/>
                  </a:lnTo>
                  <a:lnTo>
                    <a:pt x="5678" y="2655"/>
                  </a:lnTo>
                  <a:lnTo>
                    <a:pt x="5659" y="2655"/>
                  </a:lnTo>
                  <a:lnTo>
                    <a:pt x="5659" y="2637"/>
                  </a:lnTo>
                  <a:lnTo>
                    <a:pt x="5641" y="2655"/>
                  </a:lnTo>
                  <a:lnTo>
                    <a:pt x="5641" y="2673"/>
                  </a:lnTo>
                  <a:lnTo>
                    <a:pt x="5641" y="2692"/>
                  </a:lnTo>
                  <a:lnTo>
                    <a:pt x="5659" y="2692"/>
                  </a:lnTo>
                  <a:lnTo>
                    <a:pt x="5659" y="2710"/>
                  </a:lnTo>
                  <a:lnTo>
                    <a:pt x="5641" y="2747"/>
                  </a:lnTo>
                  <a:lnTo>
                    <a:pt x="5622" y="2729"/>
                  </a:lnTo>
                  <a:lnTo>
                    <a:pt x="5641" y="2710"/>
                  </a:lnTo>
                  <a:lnTo>
                    <a:pt x="5604" y="2729"/>
                  </a:lnTo>
                  <a:lnTo>
                    <a:pt x="5586" y="2747"/>
                  </a:lnTo>
                  <a:lnTo>
                    <a:pt x="5549" y="2784"/>
                  </a:lnTo>
                  <a:lnTo>
                    <a:pt x="5530" y="2766"/>
                  </a:lnTo>
                  <a:lnTo>
                    <a:pt x="5512" y="2766"/>
                  </a:lnTo>
                  <a:lnTo>
                    <a:pt x="5530" y="2784"/>
                  </a:lnTo>
                  <a:lnTo>
                    <a:pt x="5512" y="2802"/>
                  </a:lnTo>
                  <a:lnTo>
                    <a:pt x="5475" y="2858"/>
                  </a:lnTo>
                  <a:lnTo>
                    <a:pt x="5438" y="2895"/>
                  </a:lnTo>
                  <a:lnTo>
                    <a:pt x="5383" y="2913"/>
                  </a:lnTo>
                  <a:lnTo>
                    <a:pt x="5346" y="2931"/>
                  </a:lnTo>
                  <a:lnTo>
                    <a:pt x="5364" y="2950"/>
                  </a:lnTo>
                  <a:lnTo>
                    <a:pt x="5328" y="2950"/>
                  </a:lnTo>
                  <a:lnTo>
                    <a:pt x="5328" y="2968"/>
                  </a:lnTo>
                  <a:lnTo>
                    <a:pt x="5328" y="2987"/>
                  </a:lnTo>
                  <a:lnTo>
                    <a:pt x="5328" y="3005"/>
                  </a:lnTo>
                  <a:lnTo>
                    <a:pt x="5309" y="2987"/>
                  </a:lnTo>
                  <a:lnTo>
                    <a:pt x="5291" y="2987"/>
                  </a:lnTo>
                  <a:lnTo>
                    <a:pt x="5272" y="3005"/>
                  </a:lnTo>
                  <a:lnTo>
                    <a:pt x="5272" y="3024"/>
                  </a:lnTo>
                  <a:lnTo>
                    <a:pt x="5291" y="3024"/>
                  </a:lnTo>
                  <a:lnTo>
                    <a:pt x="5272" y="3042"/>
                  </a:lnTo>
                  <a:lnTo>
                    <a:pt x="5235" y="3042"/>
                  </a:lnTo>
                  <a:lnTo>
                    <a:pt x="5217" y="3061"/>
                  </a:lnTo>
                  <a:lnTo>
                    <a:pt x="5180" y="3061"/>
                  </a:lnTo>
                  <a:lnTo>
                    <a:pt x="5162" y="3079"/>
                  </a:lnTo>
                  <a:lnTo>
                    <a:pt x="5162" y="3097"/>
                  </a:lnTo>
                  <a:lnTo>
                    <a:pt x="5162" y="3116"/>
                  </a:lnTo>
                  <a:lnTo>
                    <a:pt x="5125" y="3116"/>
                  </a:lnTo>
                  <a:lnTo>
                    <a:pt x="5106" y="3134"/>
                  </a:lnTo>
                  <a:lnTo>
                    <a:pt x="5106" y="3153"/>
                  </a:lnTo>
                  <a:lnTo>
                    <a:pt x="5069" y="3153"/>
                  </a:lnTo>
                  <a:lnTo>
                    <a:pt x="5051" y="3171"/>
                  </a:lnTo>
                  <a:lnTo>
                    <a:pt x="5033" y="3190"/>
                  </a:lnTo>
                  <a:lnTo>
                    <a:pt x="5014" y="3171"/>
                  </a:lnTo>
                  <a:lnTo>
                    <a:pt x="4996" y="3171"/>
                  </a:lnTo>
                  <a:lnTo>
                    <a:pt x="5014" y="3226"/>
                  </a:lnTo>
                  <a:lnTo>
                    <a:pt x="5033" y="3245"/>
                  </a:lnTo>
                  <a:lnTo>
                    <a:pt x="4996" y="3226"/>
                  </a:lnTo>
                  <a:lnTo>
                    <a:pt x="4959" y="3226"/>
                  </a:lnTo>
                  <a:lnTo>
                    <a:pt x="4885" y="3245"/>
                  </a:lnTo>
                  <a:lnTo>
                    <a:pt x="4848" y="3263"/>
                  </a:lnTo>
                  <a:lnTo>
                    <a:pt x="4793" y="3282"/>
                  </a:lnTo>
                  <a:lnTo>
                    <a:pt x="4775" y="3282"/>
                  </a:lnTo>
                  <a:lnTo>
                    <a:pt x="4775" y="3300"/>
                  </a:lnTo>
                  <a:lnTo>
                    <a:pt x="4793" y="3319"/>
                  </a:lnTo>
                  <a:lnTo>
                    <a:pt x="4756" y="3319"/>
                  </a:lnTo>
                  <a:lnTo>
                    <a:pt x="4756" y="3337"/>
                  </a:lnTo>
                  <a:lnTo>
                    <a:pt x="4701" y="3355"/>
                  </a:lnTo>
                  <a:lnTo>
                    <a:pt x="4664" y="3374"/>
                  </a:lnTo>
                  <a:lnTo>
                    <a:pt x="4664" y="3392"/>
                  </a:lnTo>
                  <a:lnTo>
                    <a:pt x="4609" y="3392"/>
                  </a:lnTo>
                  <a:lnTo>
                    <a:pt x="4609" y="3374"/>
                  </a:lnTo>
                  <a:lnTo>
                    <a:pt x="4590" y="3392"/>
                  </a:lnTo>
                  <a:lnTo>
                    <a:pt x="4590" y="3411"/>
                  </a:lnTo>
                  <a:lnTo>
                    <a:pt x="4590" y="3429"/>
                  </a:lnTo>
                  <a:lnTo>
                    <a:pt x="4572" y="3411"/>
                  </a:lnTo>
                  <a:lnTo>
                    <a:pt x="4553" y="3411"/>
                  </a:lnTo>
                  <a:lnTo>
                    <a:pt x="4553" y="3429"/>
                  </a:lnTo>
                  <a:lnTo>
                    <a:pt x="4516" y="3411"/>
                  </a:lnTo>
                  <a:lnTo>
                    <a:pt x="4516" y="3429"/>
                  </a:lnTo>
                  <a:lnTo>
                    <a:pt x="4498" y="3448"/>
                  </a:lnTo>
                  <a:lnTo>
                    <a:pt x="4480" y="3448"/>
                  </a:lnTo>
                  <a:lnTo>
                    <a:pt x="4480" y="3466"/>
                  </a:lnTo>
                  <a:lnTo>
                    <a:pt x="4461" y="3484"/>
                  </a:lnTo>
                  <a:lnTo>
                    <a:pt x="4443" y="3466"/>
                  </a:lnTo>
                  <a:lnTo>
                    <a:pt x="4406" y="3466"/>
                  </a:lnTo>
                  <a:lnTo>
                    <a:pt x="4314" y="3503"/>
                  </a:lnTo>
                  <a:lnTo>
                    <a:pt x="4185" y="3540"/>
                  </a:lnTo>
                  <a:lnTo>
                    <a:pt x="4148" y="3558"/>
                  </a:lnTo>
                  <a:lnTo>
                    <a:pt x="4129" y="3540"/>
                  </a:lnTo>
                  <a:lnTo>
                    <a:pt x="4111" y="3558"/>
                  </a:lnTo>
                  <a:lnTo>
                    <a:pt x="4111" y="3540"/>
                  </a:lnTo>
                  <a:lnTo>
                    <a:pt x="4092" y="3540"/>
                  </a:lnTo>
                  <a:lnTo>
                    <a:pt x="4056" y="3558"/>
                  </a:lnTo>
                  <a:lnTo>
                    <a:pt x="3982" y="3558"/>
                  </a:lnTo>
                  <a:lnTo>
                    <a:pt x="3982" y="3577"/>
                  </a:lnTo>
                  <a:lnTo>
                    <a:pt x="3927" y="3577"/>
                  </a:lnTo>
                  <a:lnTo>
                    <a:pt x="3908" y="3595"/>
                  </a:lnTo>
                  <a:lnTo>
                    <a:pt x="3908" y="3614"/>
                  </a:lnTo>
                  <a:lnTo>
                    <a:pt x="3834" y="3614"/>
                  </a:lnTo>
                  <a:lnTo>
                    <a:pt x="3779" y="3632"/>
                  </a:lnTo>
                  <a:lnTo>
                    <a:pt x="3761" y="3650"/>
                  </a:lnTo>
                  <a:lnTo>
                    <a:pt x="3742" y="3632"/>
                  </a:lnTo>
                  <a:lnTo>
                    <a:pt x="3742" y="3614"/>
                  </a:lnTo>
                  <a:lnTo>
                    <a:pt x="3724" y="3614"/>
                  </a:lnTo>
                  <a:lnTo>
                    <a:pt x="3724" y="3632"/>
                  </a:lnTo>
                  <a:lnTo>
                    <a:pt x="3484" y="3632"/>
                  </a:lnTo>
                  <a:lnTo>
                    <a:pt x="3484" y="3650"/>
                  </a:lnTo>
                  <a:lnTo>
                    <a:pt x="3447" y="3650"/>
                  </a:lnTo>
                  <a:lnTo>
                    <a:pt x="3410" y="3632"/>
                  </a:lnTo>
                  <a:lnTo>
                    <a:pt x="3355" y="3650"/>
                  </a:lnTo>
                  <a:lnTo>
                    <a:pt x="3318" y="3669"/>
                  </a:lnTo>
                  <a:lnTo>
                    <a:pt x="3318" y="3650"/>
                  </a:lnTo>
                  <a:lnTo>
                    <a:pt x="3318" y="3632"/>
                  </a:lnTo>
                  <a:lnTo>
                    <a:pt x="3263" y="3650"/>
                  </a:lnTo>
                  <a:lnTo>
                    <a:pt x="3171" y="3650"/>
                  </a:lnTo>
                  <a:lnTo>
                    <a:pt x="3152" y="3669"/>
                  </a:lnTo>
                  <a:lnTo>
                    <a:pt x="3171" y="3687"/>
                  </a:lnTo>
                  <a:lnTo>
                    <a:pt x="3152" y="3687"/>
                  </a:lnTo>
                  <a:lnTo>
                    <a:pt x="3134" y="3650"/>
                  </a:lnTo>
                  <a:lnTo>
                    <a:pt x="3152" y="3632"/>
                  </a:lnTo>
                  <a:lnTo>
                    <a:pt x="3116" y="3614"/>
                  </a:lnTo>
                  <a:lnTo>
                    <a:pt x="3060" y="3614"/>
                  </a:lnTo>
                  <a:lnTo>
                    <a:pt x="3042" y="3595"/>
                  </a:lnTo>
                  <a:lnTo>
                    <a:pt x="3023" y="3614"/>
                  </a:lnTo>
                  <a:lnTo>
                    <a:pt x="3005" y="3632"/>
                  </a:lnTo>
                  <a:lnTo>
                    <a:pt x="2986" y="3632"/>
                  </a:lnTo>
                  <a:lnTo>
                    <a:pt x="2968" y="3614"/>
                  </a:lnTo>
                  <a:lnTo>
                    <a:pt x="2950" y="3614"/>
                  </a:lnTo>
                  <a:lnTo>
                    <a:pt x="2931" y="3632"/>
                  </a:lnTo>
                  <a:lnTo>
                    <a:pt x="2931" y="3614"/>
                  </a:lnTo>
                  <a:lnTo>
                    <a:pt x="2913" y="3595"/>
                  </a:lnTo>
                  <a:lnTo>
                    <a:pt x="2839" y="3595"/>
                  </a:lnTo>
                  <a:lnTo>
                    <a:pt x="2802" y="3577"/>
                  </a:lnTo>
                  <a:lnTo>
                    <a:pt x="2710" y="3577"/>
                  </a:lnTo>
                  <a:lnTo>
                    <a:pt x="2692" y="3558"/>
                  </a:lnTo>
                  <a:lnTo>
                    <a:pt x="2692" y="3595"/>
                  </a:lnTo>
                  <a:lnTo>
                    <a:pt x="2673" y="3595"/>
                  </a:lnTo>
                  <a:lnTo>
                    <a:pt x="2673" y="3577"/>
                  </a:lnTo>
                  <a:lnTo>
                    <a:pt x="2655" y="3558"/>
                  </a:lnTo>
                  <a:lnTo>
                    <a:pt x="2636" y="3540"/>
                  </a:lnTo>
                  <a:lnTo>
                    <a:pt x="2618" y="3521"/>
                  </a:lnTo>
                  <a:lnTo>
                    <a:pt x="2599" y="3540"/>
                  </a:lnTo>
                  <a:lnTo>
                    <a:pt x="2581" y="3521"/>
                  </a:lnTo>
                  <a:lnTo>
                    <a:pt x="2544" y="3521"/>
                  </a:lnTo>
                  <a:lnTo>
                    <a:pt x="2526" y="3503"/>
                  </a:lnTo>
                  <a:lnTo>
                    <a:pt x="2470" y="3503"/>
                  </a:lnTo>
                  <a:lnTo>
                    <a:pt x="2433" y="3466"/>
                  </a:lnTo>
                  <a:lnTo>
                    <a:pt x="2415" y="3466"/>
                  </a:lnTo>
                  <a:lnTo>
                    <a:pt x="2397" y="3484"/>
                  </a:lnTo>
                  <a:lnTo>
                    <a:pt x="2378" y="3484"/>
                  </a:lnTo>
                  <a:lnTo>
                    <a:pt x="2378" y="3466"/>
                  </a:lnTo>
                  <a:lnTo>
                    <a:pt x="2378" y="3448"/>
                  </a:lnTo>
                  <a:lnTo>
                    <a:pt x="2286" y="3448"/>
                  </a:lnTo>
                  <a:lnTo>
                    <a:pt x="2286" y="3466"/>
                  </a:lnTo>
                  <a:lnTo>
                    <a:pt x="2268" y="3484"/>
                  </a:lnTo>
                  <a:lnTo>
                    <a:pt x="2249" y="3448"/>
                  </a:lnTo>
                  <a:lnTo>
                    <a:pt x="2268" y="3429"/>
                  </a:lnTo>
                  <a:lnTo>
                    <a:pt x="2249" y="3429"/>
                  </a:lnTo>
                  <a:lnTo>
                    <a:pt x="2157" y="3374"/>
                  </a:lnTo>
                  <a:lnTo>
                    <a:pt x="2065" y="3337"/>
                  </a:lnTo>
                  <a:lnTo>
                    <a:pt x="2028" y="3337"/>
                  </a:lnTo>
                  <a:lnTo>
                    <a:pt x="2028" y="3355"/>
                  </a:lnTo>
                  <a:lnTo>
                    <a:pt x="2010" y="3337"/>
                  </a:lnTo>
                  <a:lnTo>
                    <a:pt x="2010" y="3319"/>
                  </a:lnTo>
                  <a:lnTo>
                    <a:pt x="2010" y="3300"/>
                  </a:lnTo>
                  <a:lnTo>
                    <a:pt x="1991" y="3319"/>
                  </a:lnTo>
                  <a:lnTo>
                    <a:pt x="1973" y="3300"/>
                  </a:lnTo>
                  <a:lnTo>
                    <a:pt x="1954" y="3282"/>
                  </a:lnTo>
                  <a:lnTo>
                    <a:pt x="1936" y="3263"/>
                  </a:lnTo>
                  <a:lnTo>
                    <a:pt x="1899" y="3245"/>
                  </a:lnTo>
                  <a:lnTo>
                    <a:pt x="1880" y="3263"/>
                  </a:lnTo>
                  <a:lnTo>
                    <a:pt x="1862" y="3263"/>
                  </a:lnTo>
                  <a:lnTo>
                    <a:pt x="1862" y="3245"/>
                  </a:lnTo>
                  <a:lnTo>
                    <a:pt x="1825" y="3208"/>
                  </a:lnTo>
                  <a:lnTo>
                    <a:pt x="1788" y="3245"/>
                  </a:lnTo>
                  <a:lnTo>
                    <a:pt x="1788" y="3190"/>
                  </a:lnTo>
                  <a:lnTo>
                    <a:pt x="1788" y="3171"/>
                  </a:lnTo>
                  <a:lnTo>
                    <a:pt x="1770" y="3171"/>
                  </a:lnTo>
                  <a:lnTo>
                    <a:pt x="1751" y="3190"/>
                  </a:lnTo>
                  <a:lnTo>
                    <a:pt x="1751" y="3153"/>
                  </a:lnTo>
                  <a:lnTo>
                    <a:pt x="1715" y="3134"/>
                  </a:lnTo>
                  <a:lnTo>
                    <a:pt x="1715" y="3116"/>
                  </a:lnTo>
                  <a:lnTo>
                    <a:pt x="1696" y="3134"/>
                  </a:lnTo>
                  <a:lnTo>
                    <a:pt x="1678" y="3134"/>
                  </a:lnTo>
                  <a:lnTo>
                    <a:pt x="1659" y="3153"/>
                  </a:lnTo>
                  <a:lnTo>
                    <a:pt x="1659" y="3134"/>
                  </a:lnTo>
                  <a:lnTo>
                    <a:pt x="1659" y="3116"/>
                  </a:lnTo>
                  <a:lnTo>
                    <a:pt x="1678" y="3116"/>
                  </a:lnTo>
                  <a:lnTo>
                    <a:pt x="1659" y="3097"/>
                  </a:lnTo>
                  <a:lnTo>
                    <a:pt x="1641" y="3097"/>
                  </a:lnTo>
                  <a:lnTo>
                    <a:pt x="1641" y="3079"/>
                  </a:lnTo>
                  <a:lnTo>
                    <a:pt x="1586" y="3079"/>
                  </a:lnTo>
                  <a:lnTo>
                    <a:pt x="1586" y="3061"/>
                  </a:lnTo>
                  <a:lnTo>
                    <a:pt x="1567" y="3042"/>
                  </a:lnTo>
                  <a:lnTo>
                    <a:pt x="1549" y="3061"/>
                  </a:lnTo>
                  <a:lnTo>
                    <a:pt x="1530" y="3061"/>
                  </a:lnTo>
                  <a:lnTo>
                    <a:pt x="1530" y="3079"/>
                  </a:lnTo>
                  <a:lnTo>
                    <a:pt x="1512" y="3097"/>
                  </a:lnTo>
                  <a:lnTo>
                    <a:pt x="1512" y="3079"/>
                  </a:lnTo>
                  <a:lnTo>
                    <a:pt x="1530" y="3061"/>
                  </a:lnTo>
                  <a:lnTo>
                    <a:pt x="1530" y="3042"/>
                  </a:lnTo>
                  <a:lnTo>
                    <a:pt x="1549" y="3024"/>
                  </a:lnTo>
                  <a:lnTo>
                    <a:pt x="1493" y="3024"/>
                  </a:lnTo>
                  <a:lnTo>
                    <a:pt x="1493" y="3005"/>
                  </a:lnTo>
                  <a:lnTo>
                    <a:pt x="1493" y="2987"/>
                  </a:lnTo>
                  <a:lnTo>
                    <a:pt x="1457" y="2968"/>
                  </a:lnTo>
                  <a:lnTo>
                    <a:pt x="1438" y="2950"/>
                  </a:lnTo>
                  <a:lnTo>
                    <a:pt x="1420" y="2931"/>
                  </a:lnTo>
                  <a:lnTo>
                    <a:pt x="1364" y="2895"/>
                  </a:lnTo>
                  <a:lnTo>
                    <a:pt x="1346" y="2895"/>
                  </a:lnTo>
                  <a:lnTo>
                    <a:pt x="1346" y="2858"/>
                  </a:lnTo>
                  <a:lnTo>
                    <a:pt x="1327" y="2858"/>
                  </a:lnTo>
                  <a:lnTo>
                    <a:pt x="1309" y="2876"/>
                  </a:lnTo>
                  <a:lnTo>
                    <a:pt x="1309" y="2858"/>
                  </a:lnTo>
                  <a:lnTo>
                    <a:pt x="1309" y="2821"/>
                  </a:lnTo>
                  <a:lnTo>
                    <a:pt x="1291" y="2839"/>
                  </a:lnTo>
                  <a:lnTo>
                    <a:pt x="1272" y="2821"/>
                  </a:lnTo>
                  <a:lnTo>
                    <a:pt x="1272" y="2784"/>
                  </a:lnTo>
                  <a:lnTo>
                    <a:pt x="1272" y="2766"/>
                  </a:lnTo>
                  <a:lnTo>
                    <a:pt x="1254" y="2766"/>
                  </a:lnTo>
                  <a:lnTo>
                    <a:pt x="1254" y="2747"/>
                  </a:lnTo>
                  <a:lnTo>
                    <a:pt x="1254" y="2729"/>
                  </a:lnTo>
                  <a:lnTo>
                    <a:pt x="1235" y="2747"/>
                  </a:lnTo>
                  <a:lnTo>
                    <a:pt x="1217" y="2747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692"/>
                  </a:lnTo>
                  <a:lnTo>
                    <a:pt x="1162" y="2655"/>
                  </a:lnTo>
                  <a:lnTo>
                    <a:pt x="1143" y="2637"/>
                  </a:lnTo>
                  <a:lnTo>
                    <a:pt x="1106" y="2618"/>
                  </a:lnTo>
                  <a:lnTo>
                    <a:pt x="1088" y="2600"/>
                  </a:lnTo>
                  <a:lnTo>
                    <a:pt x="1088" y="2581"/>
                  </a:lnTo>
                  <a:lnTo>
                    <a:pt x="1088" y="2563"/>
                  </a:lnTo>
                  <a:lnTo>
                    <a:pt x="1069" y="2544"/>
                  </a:lnTo>
                  <a:lnTo>
                    <a:pt x="1051" y="2526"/>
                  </a:lnTo>
                  <a:lnTo>
                    <a:pt x="1033" y="2544"/>
                  </a:lnTo>
                  <a:lnTo>
                    <a:pt x="1033" y="2563"/>
                  </a:lnTo>
                  <a:lnTo>
                    <a:pt x="1014" y="2544"/>
                  </a:lnTo>
                  <a:lnTo>
                    <a:pt x="1014" y="2508"/>
                  </a:lnTo>
                  <a:lnTo>
                    <a:pt x="1033" y="2489"/>
                  </a:lnTo>
                  <a:lnTo>
                    <a:pt x="1033" y="2471"/>
                  </a:lnTo>
                  <a:lnTo>
                    <a:pt x="977" y="2471"/>
                  </a:lnTo>
                  <a:lnTo>
                    <a:pt x="959" y="2452"/>
                  </a:lnTo>
                  <a:lnTo>
                    <a:pt x="959" y="2434"/>
                  </a:lnTo>
                  <a:lnTo>
                    <a:pt x="940" y="2415"/>
                  </a:lnTo>
                  <a:lnTo>
                    <a:pt x="940" y="2434"/>
                  </a:lnTo>
                  <a:lnTo>
                    <a:pt x="922" y="2434"/>
                  </a:lnTo>
                  <a:lnTo>
                    <a:pt x="922" y="2415"/>
                  </a:lnTo>
                  <a:lnTo>
                    <a:pt x="940" y="2415"/>
                  </a:lnTo>
                  <a:lnTo>
                    <a:pt x="940" y="2378"/>
                  </a:lnTo>
                  <a:lnTo>
                    <a:pt x="885" y="2360"/>
                  </a:lnTo>
                  <a:lnTo>
                    <a:pt x="904" y="2342"/>
                  </a:lnTo>
                  <a:lnTo>
                    <a:pt x="904" y="2323"/>
                  </a:lnTo>
                  <a:lnTo>
                    <a:pt x="867" y="2286"/>
                  </a:lnTo>
                  <a:lnTo>
                    <a:pt x="867" y="2268"/>
                  </a:lnTo>
                  <a:lnTo>
                    <a:pt x="848" y="2286"/>
                  </a:lnTo>
                  <a:lnTo>
                    <a:pt x="848" y="2305"/>
                  </a:lnTo>
                  <a:lnTo>
                    <a:pt x="830" y="2249"/>
                  </a:lnTo>
                  <a:lnTo>
                    <a:pt x="811" y="2194"/>
                  </a:lnTo>
                  <a:lnTo>
                    <a:pt x="756" y="2176"/>
                  </a:lnTo>
                  <a:lnTo>
                    <a:pt x="719" y="2157"/>
                  </a:lnTo>
                  <a:lnTo>
                    <a:pt x="738" y="2157"/>
                  </a:lnTo>
                  <a:lnTo>
                    <a:pt x="756" y="2139"/>
                  </a:lnTo>
                  <a:lnTo>
                    <a:pt x="756" y="2120"/>
                  </a:lnTo>
                  <a:lnTo>
                    <a:pt x="701" y="2120"/>
                  </a:lnTo>
                  <a:lnTo>
                    <a:pt x="682" y="2139"/>
                  </a:lnTo>
                  <a:lnTo>
                    <a:pt x="664" y="2139"/>
                  </a:lnTo>
                  <a:lnTo>
                    <a:pt x="664" y="2102"/>
                  </a:lnTo>
                  <a:lnTo>
                    <a:pt x="682" y="2065"/>
                  </a:lnTo>
                  <a:lnTo>
                    <a:pt x="645" y="2047"/>
                  </a:lnTo>
                  <a:lnTo>
                    <a:pt x="664" y="2028"/>
                  </a:lnTo>
                  <a:lnTo>
                    <a:pt x="664" y="2010"/>
                  </a:lnTo>
                  <a:lnTo>
                    <a:pt x="609" y="2010"/>
                  </a:lnTo>
                  <a:lnTo>
                    <a:pt x="609" y="1991"/>
                  </a:lnTo>
                  <a:lnTo>
                    <a:pt x="609" y="1973"/>
                  </a:lnTo>
                  <a:lnTo>
                    <a:pt x="627" y="1991"/>
                  </a:lnTo>
                  <a:lnTo>
                    <a:pt x="645" y="1973"/>
                  </a:lnTo>
                  <a:lnTo>
                    <a:pt x="627" y="1973"/>
                  </a:lnTo>
                  <a:lnTo>
                    <a:pt x="627" y="1936"/>
                  </a:lnTo>
                  <a:lnTo>
                    <a:pt x="572" y="1881"/>
                  </a:lnTo>
                  <a:lnTo>
                    <a:pt x="553" y="1825"/>
                  </a:lnTo>
                  <a:lnTo>
                    <a:pt x="535" y="1789"/>
                  </a:lnTo>
                  <a:lnTo>
                    <a:pt x="535" y="1770"/>
                  </a:lnTo>
                  <a:lnTo>
                    <a:pt x="516" y="1770"/>
                  </a:lnTo>
                  <a:lnTo>
                    <a:pt x="498" y="1752"/>
                  </a:lnTo>
                  <a:lnTo>
                    <a:pt x="498" y="1733"/>
                  </a:lnTo>
                  <a:lnTo>
                    <a:pt x="498" y="1715"/>
                  </a:lnTo>
                  <a:lnTo>
                    <a:pt x="498" y="1696"/>
                  </a:lnTo>
                  <a:lnTo>
                    <a:pt x="498" y="1678"/>
                  </a:lnTo>
                  <a:lnTo>
                    <a:pt x="498" y="1641"/>
                  </a:lnTo>
                  <a:lnTo>
                    <a:pt x="461" y="1641"/>
                  </a:lnTo>
                  <a:lnTo>
                    <a:pt x="461" y="1604"/>
                  </a:lnTo>
                  <a:lnTo>
                    <a:pt x="443" y="1567"/>
                  </a:lnTo>
                  <a:lnTo>
                    <a:pt x="424" y="1531"/>
                  </a:lnTo>
                  <a:lnTo>
                    <a:pt x="424" y="1512"/>
                  </a:lnTo>
                  <a:lnTo>
                    <a:pt x="443" y="1512"/>
                  </a:lnTo>
                  <a:lnTo>
                    <a:pt x="443" y="1494"/>
                  </a:lnTo>
                  <a:lnTo>
                    <a:pt x="424" y="1475"/>
                  </a:lnTo>
                  <a:lnTo>
                    <a:pt x="406" y="1457"/>
                  </a:lnTo>
                  <a:lnTo>
                    <a:pt x="387" y="1420"/>
                  </a:lnTo>
                  <a:lnTo>
                    <a:pt x="369" y="1420"/>
                  </a:lnTo>
                  <a:lnTo>
                    <a:pt x="369" y="1402"/>
                  </a:lnTo>
                  <a:lnTo>
                    <a:pt x="351" y="1383"/>
                  </a:lnTo>
                  <a:lnTo>
                    <a:pt x="332" y="1383"/>
                  </a:lnTo>
                  <a:lnTo>
                    <a:pt x="314" y="1365"/>
                  </a:lnTo>
                  <a:lnTo>
                    <a:pt x="314" y="1328"/>
                  </a:lnTo>
                  <a:lnTo>
                    <a:pt x="332" y="1328"/>
                  </a:lnTo>
                  <a:lnTo>
                    <a:pt x="351" y="1309"/>
                  </a:lnTo>
                  <a:lnTo>
                    <a:pt x="351" y="1272"/>
                  </a:lnTo>
                  <a:lnTo>
                    <a:pt x="332" y="1236"/>
                  </a:lnTo>
                  <a:lnTo>
                    <a:pt x="332" y="1217"/>
                  </a:lnTo>
                  <a:lnTo>
                    <a:pt x="332" y="1180"/>
                  </a:lnTo>
                  <a:lnTo>
                    <a:pt x="295" y="1180"/>
                  </a:lnTo>
                  <a:lnTo>
                    <a:pt x="277" y="1162"/>
                  </a:lnTo>
                  <a:lnTo>
                    <a:pt x="277" y="1143"/>
                  </a:lnTo>
                  <a:lnTo>
                    <a:pt x="295" y="1143"/>
                  </a:lnTo>
                  <a:lnTo>
                    <a:pt x="314" y="1107"/>
                  </a:lnTo>
                  <a:lnTo>
                    <a:pt x="314" y="1107"/>
                  </a:lnTo>
                  <a:lnTo>
                    <a:pt x="295" y="1125"/>
                  </a:lnTo>
                  <a:lnTo>
                    <a:pt x="277" y="1125"/>
                  </a:lnTo>
                  <a:lnTo>
                    <a:pt x="258" y="1088"/>
                  </a:lnTo>
                  <a:lnTo>
                    <a:pt x="258" y="1070"/>
                  </a:lnTo>
                  <a:lnTo>
                    <a:pt x="240" y="1051"/>
                  </a:lnTo>
                  <a:lnTo>
                    <a:pt x="258" y="996"/>
                  </a:lnTo>
                  <a:lnTo>
                    <a:pt x="258" y="978"/>
                  </a:lnTo>
                  <a:lnTo>
                    <a:pt x="240" y="959"/>
                  </a:lnTo>
                  <a:lnTo>
                    <a:pt x="221" y="885"/>
                  </a:lnTo>
                  <a:lnTo>
                    <a:pt x="221" y="830"/>
                  </a:lnTo>
                  <a:lnTo>
                    <a:pt x="185" y="830"/>
                  </a:lnTo>
                  <a:lnTo>
                    <a:pt x="203" y="793"/>
                  </a:lnTo>
                  <a:lnTo>
                    <a:pt x="166" y="793"/>
                  </a:lnTo>
                  <a:lnTo>
                    <a:pt x="166" y="775"/>
                  </a:lnTo>
                  <a:lnTo>
                    <a:pt x="185" y="756"/>
                  </a:lnTo>
                  <a:lnTo>
                    <a:pt x="203" y="756"/>
                  </a:lnTo>
                  <a:lnTo>
                    <a:pt x="221" y="738"/>
                  </a:lnTo>
                  <a:lnTo>
                    <a:pt x="221" y="701"/>
                  </a:lnTo>
                  <a:lnTo>
                    <a:pt x="203" y="701"/>
                  </a:lnTo>
                  <a:lnTo>
                    <a:pt x="221" y="683"/>
                  </a:lnTo>
                  <a:lnTo>
                    <a:pt x="221" y="664"/>
                  </a:lnTo>
                  <a:lnTo>
                    <a:pt x="185" y="664"/>
                  </a:lnTo>
                  <a:lnTo>
                    <a:pt x="148" y="683"/>
                  </a:lnTo>
                  <a:lnTo>
                    <a:pt x="148" y="664"/>
                  </a:lnTo>
                  <a:lnTo>
                    <a:pt x="166" y="646"/>
                  </a:lnTo>
                  <a:lnTo>
                    <a:pt x="166" y="627"/>
                  </a:lnTo>
                  <a:lnTo>
                    <a:pt x="203" y="627"/>
                  </a:lnTo>
                  <a:lnTo>
                    <a:pt x="221" y="609"/>
                  </a:lnTo>
                  <a:lnTo>
                    <a:pt x="203" y="590"/>
                  </a:lnTo>
                  <a:lnTo>
                    <a:pt x="185" y="554"/>
                  </a:lnTo>
                  <a:lnTo>
                    <a:pt x="203" y="554"/>
                  </a:lnTo>
                  <a:lnTo>
                    <a:pt x="185" y="535"/>
                  </a:lnTo>
                  <a:lnTo>
                    <a:pt x="185" y="498"/>
                  </a:lnTo>
                  <a:lnTo>
                    <a:pt x="166" y="480"/>
                  </a:lnTo>
                  <a:lnTo>
                    <a:pt x="148" y="480"/>
                  </a:lnTo>
                  <a:lnTo>
                    <a:pt x="129" y="461"/>
                  </a:lnTo>
                  <a:lnTo>
                    <a:pt x="166" y="461"/>
                  </a:lnTo>
                  <a:lnTo>
                    <a:pt x="185" y="443"/>
                  </a:lnTo>
                  <a:lnTo>
                    <a:pt x="185" y="425"/>
                  </a:lnTo>
                  <a:lnTo>
                    <a:pt x="166" y="406"/>
                  </a:lnTo>
                  <a:lnTo>
                    <a:pt x="166" y="388"/>
                  </a:lnTo>
                  <a:lnTo>
                    <a:pt x="203" y="388"/>
                  </a:lnTo>
                  <a:lnTo>
                    <a:pt x="185" y="369"/>
                  </a:lnTo>
                  <a:lnTo>
                    <a:pt x="166" y="351"/>
                  </a:lnTo>
                  <a:lnTo>
                    <a:pt x="185" y="351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48" y="314"/>
                  </a:lnTo>
                  <a:lnTo>
                    <a:pt x="148" y="296"/>
                  </a:lnTo>
                  <a:lnTo>
                    <a:pt x="148" y="277"/>
                  </a:lnTo>
                  <a:lnTo>
                    <a:pt x="111" y="277"/>
                  </a:lnTo>
                  <a:lnTo>
                    <a:pt x="92" y="259"/>
                  </a:lnTo>
                  <a:lnTo>
                    <a:pt x="148" y="259"/>
                  </a:lnTo>
                  <a:lnTo>
                    <a:pt x="166" y="240"/>
                  </a:lnTo>
                  <a:lnTo>
                    <a:pt x="129" y="240"/>
                  </a:lnTo>
                  <a:lnTo>
                    <a:pt x="111" y="222"/>
                  </a:lnTo>
                  <a:lnTo>
                    <a:pt x="111" y="203"/>
                  </a:lnTo>
                  <a:lnTo>
                    <a:pt x="92" y="222"/>
                  </a:lnTo>
                  <a:lnTo>
                    <a:pt x="74" y="277"/>
                  </a:lnTo>
                  <a:lnTo>
                    <a:pt x="74" y="296"/>
                  </a:lnTo>
                  <a:lnTo>
                    <a:pt x="56" y="296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19" y="296"/>
                  </a:lnTo>
                  <a:lnTo>
                    <a:pt x="37" y="332"/>
                  </a:lnTo>
                  <a:lnTo>
                    <a:pt x="19" y="332"/>
                  </a:lnTo>
                  <a:lnTo>
                    <a:pt x="0" y="351"/>
                  </a:lnTo>
                  <a:lnTo>
                    <a:pt x="19" y="351"/>
                  </a:lnTo>
                  <a:lnTo>
                    <a:pt x="37" y="369"/>
                  </a:lnTo>
                  <a:lnTo>
                    <a:pt x="37" y="388"/>
                  </a:lnTo>
                  <a:lnTo>
                    <a:pt x="37" y="425"/>
                  </a:lnTo>
                  <a:lnTo>
                    <a:pt x="56" y="443"/>
                  </a:lnTo>
                  <a:lnTo>
                    <a:pt x="37" y="461"/>
                  </a:lnTo>
                  <a:lnTo>
                    <a:pt x="19" y="461"/>
                  </a:lnTo>
                  <a:lnTo>
                    <a:pt x="19" y="480"/>
                  </a:lnTo>
                  <a:lnTo>
                    <a:pt x="37" y="480"/>
                  </a:lnTo>
                  <a:lnTo>
                    <a:pt x="74" y="498"/>
                  </a:lnTo>
                  <a:lnTo>
                    <a:pt x="37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7" y="554"/>
                  </a:lnTo>
                  <a:lnTo>
                    <a:pt x="19" y="554"/>
                  </a:lnTo>
                  <a:lnTo>
                    <a:pt x="19" y="572"/>
                  </a:lnTo>
                  <a:lnTo>
                    <a:pt x="56" y="572"/>
                  </a:lnTo>
                  <a:lnTo>
                    <a:pt x="56" y="590"/>
                  </a:lnTo>
                  <a:lnTo>
                    <a:pt x="19" y="609"/>
                  </a:lnTo>
                  <a:lnTo>
                    <a:pt x="56" y="627"/>
                  </a:lnTo>
                  <a:lnTo>
                    <a:pt x="111" y="664"/>
                  </a:lnTo>
                  <a:lnTo>
                    <a:pt x="111" y="701"/>
                  </a:lnTo>
                  <a:lnTo>
                    <a:pt x="92" y="701"/>
                  </a:lnTo>
                  <a:lnTo>
                    <a:pt x="74" y="683"/>
                  </a:lnTo>
                  <a:lnTo>
                    <a:pt x="56" y="719"/>
                  </a:lnTo>
                  <a:lnTo>
                    <a:pt x="37" y="719"/>
                  </a:lnTo>
                  <a:lnTo>
                    <a:pt x="37" y="738"/>
                  </a:lnTo>
                  <a:lnTo>
                    <a:pt x="56" y="738"/>
                  </a:lnTo>
                  <a:lnTo>
                    <a:pt x="56" y="756"/>
                  </a:lnTo>
                  <a:lnTo>
                    <a:pt x="74" y="775"/>
                  </a:lnTo>
                  <a:lnTo>
                    <a:pt x="74" y="812"/>
                  </a:lnTo>
                  <a:lnTo>
                    <a:pt x="74" y="830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92" y="904"/>
                  </a:lnTo>
                  <a:lnTo>
                    <a:pt x="111" y="922"/>
                  </a:lnTo>
                  <a:lnTo>
                    <a:pt x="92" y="941"/>
                  </a:lnTo>
                  <a:lnTo>
                    <a:pt x="74" y="978"/>
                  </a:lnTo>
                  <a:lnTo>
                    <a:pt x="92" y="978"/>
                  </a:lnTo>
                  <a:lnTo>
                    <a:pt x="111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51"/>
                  </a:lnTo>
                  <a:lnTo>
                    <a:pt x="166" y="1033"/>
                  </a:lnTo>
                  <a:lnTo>
                    <a:pt x="185" y="1014"/>
                  </a:lnTo>
                  <a:lnTo>
                    <a:pt x="203" y="1014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48" y="1051"/>
                  </a:lnTo>
                  <a:lnTo>
                    <a:pt x="92" y="1051"/>
                  </a:lnTo>
                  <a:lnTo>
                    <a:pt x="111" y="1070"/>
                  </a:lnTo>
                  <a:lnTo>
                    <a:pt x="129" y="1088"/>
                  </a:lnTo>
                  <a:lnTo>
                    <a:pt x="129" y="1107"/>
                  </a:lnTo>
                  <a:lnTo>
                    <a:pt x="111" y="1125"/>
                  </a:lnTo>
                  <a:lnTo>
                    <a:pt x="129" y="1143"/>
                  </a:lnTo>
                  <a:lnTo>
                    <a:pt x="148" y="1162"/>
                  </a:lnTo>
                  <a:lnTo>
                    <a:pt x="129" y="1180"/>
                  </a:lnTo>
                  <a:lnTo>
                    <a:pt x="129" y="1199"/>
                  </a:lnTo>
                  <a:lnTo>
                    <a:pt x="148" y="1236"/>
                  </a:lnTo>
                  <a:lnTo>
                    <a:pt x="166" y="1272"/>
                  </a:lnTo>
                  <a:lnTo>
                    <a:pt x="203" y="1328"/>
                  </a:lnTo>
                  <a:lnTo>
                    <a:pt x="240" y="1365"/>
                  </a:lnTo>
                  <a:lnTo>
                    <a:pt x="277" y="1383"/>
                  </a:lnTo>
                  <a:lnTo>
                    <a:pt x="258" y="1402"/>
                  </a:lnTo>
                  <a:lnTo>
                    <a:pt x="240" y="1402"/>
                  </a:lnTo>
                  <a:lnTo>
                    <a:pt x="221" y="1420"/>
                  </a:lnTo>
                  <a:lnTo>
                    <a:pt x="240" y="1457"/>
                  </a:lnTo>
                  <a:lnTo>
                    <a:pt x="240" y="1475"/>
                  </a:lnTo>
                  <a:lnTo>
                    <a:pt x="258" y="1494"/>
                  </a:lnTo>
                  <a:lnTo>
                    <a:pt x="277" y="1494"/>
                  </a:lnTo>
                  <a:lnTo>
                    <a:pt x="258" y="1549"/>
                  </a:lnTo>
                  <a:lnTo>
                    <a:pt x="258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332" y="1549"/>
                  </a:lnTo>
                  <a:lnTo>
                    <a:pt x="332" y="1567"/>
                  </a:lnTo>
                  <a:lnTo>
                    <a:pt x="295" y="1567"/>
                  </a:lnTo>
                  <a:lnTo>
                    <a:pt x="277" y="1586"/>
                  </a:lnTo>
                  <a:lnTo>
                    <a:pt x="277" y="1623"/>
                  </a:lnTo>
                  <a:lnTo>
                    <a:pt x="277" y="1641"/>
                  </a:lnTo>
                  <a:lnTo>
                    <a:pt x="295" y="1641"/>
                  </a:lnTo>
                  <a:lnTo>
                    <a:pt x="295" y="1623"/>
                  </a:lnTo>
                  <a:lnTo>
                    <a:pt x="295" y="1604"/>
                  </a:lnTo>
                  <a:lnTo>
                    <a:pt x="314" y="1623"/>
                  </a:lnTo>
                  <a:lnTo>
                    <a:pt x="314" y="1641"/>
                  </a:lnTo>
                  <a:lnTo>
                    <a:pt x="295" y="1678"/>
                  </a:lnTo>
                  <a:lnTo>
                    <a:pt x="332" y="1678"/>
                  </a:lnTo>
                  <a:lnTo>
                    <a:pt x="332" y="1715"/>
                  </a:lnTo>
                  <a:lnTo>
                    <a:pt x="351" y="1752"/>
                  </a:lnTo>
                  <a:lnTo>
                    <a:pt x="369" y="1807"/>
                  </a:lnTo>
                  <a:lnTo>
                    <a:pt x="387" y="1825"/>
                  </a:lnTo>
                  <a:lnTo>
                    <a:pt x="387" y="1844"/>
                  </a:lnTo>
                  <a:lnTo>
                    <a:pt x="387" y="1862"/>
                  </a:lnTo>
                  <a:lnTo>
                    <a:pt x="406" y="1881"/>
                  </a:lnTo>
                  <a:lnTo>
                    <a:pt x="424" y="1918"/>
                  </a:lnTo>
                  <a:lnTo>
                    <a:pt x="443" y="1973"/>
                  </a:lnTo>
                  <a:lnTo>
                    <a:pt x="480" y="2028"/>
                  </a:lnTo>
                  <a:lnTo>
                    <a:pt x="498" y="2047"/>
                  </a:lnTo>
                  <a:lnTo>
                    <a:pt x="498" y="2084"/>
                  </a:lnTo>
                  <a:lnTo>
                    <a:pt x="535" y="2139"/>
                  </a:lnTo>
                  <a:lnTo>
                    <a:pt x="572" y="2194"/>
                  </a:lnTo>
                  <a:lnTo>
                    <a:pt x="609" y="2213"/>
                  </a:lnTo>
                  <a:lnTo>
                    <a:pt x="627" y="2213"/>
                  </a:lnTo>
                  <a:lnTo>
                    <a:pt x="609" y="2231"/>
                  </a:lnTo>
                  <a:lnTo>
                    <a:pt x="609" y="2249"/>
                  </a:lnTo>
                  <a:lnTo>
                    <a:pt x="609" y="2268"/>
                  </a:lnTo>
                  <a:lnTo>
                    <a:pt x="645" y="2286"/>
                  </a:lnTo>
                  <a:lnTo>
                    <a:pt x="664" y="2323"/>
                  </a:lnTo>
                  <a:lnTo>
                    <a:pt x="701" y="2360"/>
                  </a:lnTo>
                  <a:lnTo>
                    <a:pt x="719" y="2360"/>
                  </a:lnTo>
                  <a:lnTo>
                    <a:pt x="719" y="2378"/>
                  </a:lnTo>
                  <a:lnTo>
                    <a:pt x="738" y="2397"/>
                  </a:lnTo>
                  <a:lnTo>
                    <a:pt x="774" y="2397"/>
                  </a:lnTo>
                  <a:lnTo>
                    <a:pt x="774" y="2378"/>
                  </a:lnTo>
                  <a:lnTo>
                    <a:pt x="756" y="2378"/>
                  </a:lnTo>
                  <a:lnTo>
                    <a:pt x="774" y="2360"/>
                  </a:lnTo>
                  <a:lnTo>
                    <a:pt x="793" y="2360"/>
                  </a:lnTo>
                  <a:lnTo>
                    <a:pt x="811" y="2378"/>
                  </a:lnTo>
                  <a:lnTo>
                    <a:pt x="830" y="2378"/>
                  </a:lnTo>
                  <a:lnTo>
                    <a:pt x="811" y="2397"/>
                  </a:lnTo>
                  <a:lnTo>
                    <a:pt x="793" y="2415"/>
                  </a:lnTo>
                  <a:lnTo>
                    <a:pt x="774" y="2452"/>
                  </a:lnTo>
                  <a:lnTo>
                    <a:pt x="774" y="2471"/>
                  </a:lnTo>
                  <a:lnTo>
                    <a:pt x="793" y="2489"/>
                  </a:lnTo>
                  <a:lnTo>
                    <a:pt x="811" y="2489"/>
                  </a:lnTo>
                  <a:lnTo>
                    <a:pt x="811" y="2508"/>
                  </a:lnTo>
                  <a:lnTo>
                    <a:pt x="793" y="2508"/>
                  </a:lnTo>
                  <a:lnTo>
                    <a:pt x="793" y="2526"/>
                  </a:lnTo>
                  <a:lnTo>
                    <a:pt x="848" y="2544"/>
                  </a:lnTo>
                  <a:lnTo>
                    <a:pt x="885" y="2581"/>
                  </a:lnTo>
                  <a:lnTo>
                    <a:pt x="885" y="2600"/>
                  </a:lnTo>
                  <a:lnTo>
                    <a:pt x="885" y="2618"/>
                  </a:lnTo>
                  <a:lnTo>
                    <a:pt x="922" y="2618"/>
                  </a:lnTo>
                  <a:lnTo>
                    <a:pt x="959" y="2655"/>
                  </a:lnTo>
                  <a:lnTo>
                    <a:pt x="977" y="2673"/>
                  </a:lnTo>
                  <a:lnTo>
                    <a:pt x="959" y="2692"/>
                  </a:lnTo>
                  <a:lnTo>
                    <a:pt x="959" y="2710"/>
                  </a:lnTo>
                  <a:lnTo>
                    <a:pt x="977" y="2710"/>
                  </a:lnTo>
                  <a:lnTo>
                    <a:pt x="996" y="2692"/>
                  </a:lnTo>
                  <a:lnTo>
                    <a:pt x="1014" y="2692"/>
                  </a:lnTo>
                  <a:lnTo>
                    <a:pt x="996" y="2710"/>
                  </a:lnTo>
                  <a:lnTo>
                    <a:pt x="996" y="2729"/>
                  </a:lnTo>
                  <a:lnTo>
                    <a:pt x="1033" y="2747"/>
                  </a:lnTo>
                  <a:lnTo>
                    <a:pt x="1088" y="2747"/>
                  </a:lnTo>
                  <a:lnTo>
                    <a:pt x="1051" y="2766"/>
                  </a:lnTo>
                  <a:lnTo>
                    <a:pt x="1069" y="2784"/>
                  </a:lnTo>
                  <a:lnTo>
                    <a:pt x="1088" y="2784"/>
                  </a:lnTo>
                  <a:lnTo>
                    <a:pt x="1088" y="2766"/>
                  </a:lnTo>
                  <a:lnTo>
                    <a:pt x="1106" y="2784"/>
                  </a:lnTo>
                  <a:lnTo>
                    <a:pt x="1106" y="2821"/>
                  </a:lnTo>
                  <a:lnTo>
                    <a:pt x="1106" y="2839"/>
                  </a:lnTo>
                  <a:lnTo>
                    <a:pt x="1125" y="2858"/>
                  </a:lnTo>
                  <a:lnTo>
                    <a:pt x="1125" y="2876"/>
                  </a:lnTo>
                  <a:lnTo>
                    <a:pt x="1143" y="2913"/>
                  </a:lnTo>
                  <a:lnTo>
                    <a:pt x="1162" y="2913"/>
                  </a:lnTo>
                  <a:lnTo>
                    <a:pt x="1180" y="2931"/>
                  </a:lnTo>
                  <a:lnTo>
                    <a:pt x="1217" y="2931"/>
                  </a:lnTo>
                  <a:lnTo>
                    <a:pt x="1235" y="2950"/>
                  </a:lnTo>
                  <a:lnTo>
                    <a:pt x="1235" y="2987"/>
                  </a:lnTo>
                  <a:lnTo>
                    <a:pt x="1254" y="2968"/>
                  </a:lnTo>
                  <a:lnTo>
                    <a:pt x="1272" y="2968"/>
                  </a:lnTo>
                  <a:lnTo>
                    <a:pt x="1254" y="2950"/>
                  </a:lnTo>
                  <a:lnTo>
                    <a:pt x="1254" y="2931"/>
                  </a:lnTo>
                  <a:lnTo>
                    <a:pt x="1272" y="2950"/>
                  </a:lnTo>
                  <a:lnTo>
                    <a:pt x="1291" y="2950"/>
                  </a:lnTo>
                  <a:lnTo>
                    <a:pt x="1291" y="3005"/>
                  </a:lnTo>
                  <a:lnTo>
                    <a:pt x="1309" y="3042"/>
                  </a:lnTo>
                  <a:lnTo>
                    <a:pt x="1327" y="3061"/>
                  </a:lnTo>
                  <a:lnTo>
                    <a:pt x="1346" y="3079"/>
                  </a:lnTo>
                  <a:lnTo>
                    <a:pt x="1346" y="3061"/>
                  </a:lnTo>
                  <a:lnTo>
                    <a:pt x="1364" y="3061"/>
                  </a:lnTo>
                  <a:lnTo>
                    <a:pt x="1383" y="3079"/>
                  </a:lnTo>
                  <a:lnTo>
                    <a:pt x="1401" y="3097"/>
                  </a:lnTo>
                  <a:lnTo>
                    <a:pt x="1383" y="3116"/>
                  </a:lnTo>
                  <a:lnTo>
                    <a:pt x="1364" y="3134"/>
                  </a:lnTo>
                  <a:lnTo>
                    <a:pt x="1438" y="3134"/>
                  </a:lnTo>
                  <a:lnTo>
                    <a:pt x="1457" y="3153"/>
                  </a:lnTo>
                  <a:lnTo>
                    <a:pt x="1457" y="3116"/>
                  </a:lnTo>
                  <a:lnTo>
                    <a:pt x="1475" y="3134"/>
                  </a:lnTo>
                  <a:lnTo>
                    <a:pt x="1475" y="3153"/>
                  </a:lnTo>
                  <a:lnTo>
                    <a:pt x="1457" y="3171"/>
                  </a:lnTo>
                  <a:lnTo>
                    <a:pt x="1475" y="3190"/>
                  </a:lnTo>
                  <a:lnTo>
                    <a:pt x="1493" y="3190"/>
                  </a:lnTo>
                  <a:lnTo>
                    <a:pt x="1493" y="3226"/>
                  </a:lnTo>
                  <a:lnTo>
                    <a:pt x="1512" y="3208"/>
                  </a:lnTo>
                  <a:lnTo>
                    <a:pt x="1549" y="3190"/>
                  </a:lnTo>
                  <a:lnTo>
                    <a:pt x="1549" y="3226"/>
                  </a:lnTo>
                  <a:lnTo>
                    <a:pt x="1549" y="3245"/>
                  </a:lnTo>
                  <a:lnTo>
                    <a:pt x="1586" y="3245"/>
                  </a:lnTo>
                  <a:lnTo>
                    <a:pt x="1586" y="3263"/>
                  </a:lnTo>
                  <a:lnTo>
                    <a:pt x="1604" y="3282"/>
                  </a:lnTo>
                  <a:lnTo>
                    <a:pt x="1659" y="3282"/>
                  </a:lnTo>
                  <a:lnTo>
                    <a:pt x="1678" y="3300"/>
                  </a:lnTo>
                  <a:lnTo>
                    <a:pt x="1696" y="3337"/>
                  </a:lnTo>
                  <a:lnTo>
                    <a:pt x="1733" y="3355"/>
                  </a:lnTo>
                  <a:lnTo>
                    <a:pt x="1807" y="3374"/>
                  </a:lnTo>
                  <a:lnTo>
                    <a:pt x="1844" y="3411"/>
                  </a:lnTo>
                  <a:lnTo>
                    <a:pt x="1844" y="3429"/>
                  </a:lnTo>
                  <a:lnTo>
                    <a:pt x="1862" y="3448"/>
                  </a:lnTo>
                  <a:lnTo>
                    <a:pt x="1880" y="3429"/>
                  </a:lnTo>
                  <a:lnTo>
                    <a:pt x="1917" y="3448"/>
                  </a:lnTo>
                  <a:lnTo>
                    <a:pt x="1991" y="3466"/>
                  </a:lnTo>
                  <a:lnTo>
                    <a:pt x="2010" y="3466"/>
                  </a:lnTo>
                  <a:lnTo>
                    <a:pt x="2010" y="3484"/>
                  </a:lnTo>
                  <a:lnTo>
                    <a:pt x="2010" y="3503"/>
                  </a:lnTo>
                  <a:lnTo>
                    <a:pt x="2139" y="3558"/>
                  </a:lnTo>
                  <a:lnTo>
                    <a:pt x="2323" y="3614"/>
                  </a:lnTo>
                  <a:lnTo>
                    <a:pt x="2323" y="3632"/>
                  </a:lnTo>
                  <a:lnTo>
                    <a:pt x="2452" y="3632"/>
                  </a:lnTo>
                  <a:lnTo>
                    <a:pt x="2452" y="3650"/>
                  </a:lnTo>
                  <a:lnTo>
                    <a:pt x="2470" y="3687"/>
                  </a:lnTo>
                  <a:lnTo>
                    <a:pt x="2507" y="3669"/>
                  </a:lnTo>
                  <a:lnTo>
                    <a:pt x="2526" y="3650"/>
                  </a:lnTo>
                  <a:lnTo>
                    <a:pt x="2544" y="3669"/>
                  </a:lnTo>
                  <a:lnTo>
                    <a:pt x="2544" y="3687"/>
                  </a:lnTo>
                  <a:lnTo>
                    <a:pt x="2563" y="3669"/>
                  </a:lnTo>
                  <a:lnTo>
                    <a:pt x="2599" y="3669"/>
                  </a:lnTo>
                  <a:lnTo>
                    <a:pt x="2618" y="3724"/>
                  </a:lnTo>
                  <a:lnTo>
                    <a:pt x="2636" y="3724"/>
                  </a:lnTo>
                  <a:lnTo>
                    <a:pt x="2636" y="3706"/>
                  </a:lnTo>
                  <a:lnTo>
                    <a:pt x="2655" y="3687"/>
                  </a:lnTo>
                  <a:lnTo>
                    <a:pt x="2673" y="3706"/>
                  </a:lnTo>
                  <a:lnTo>
                    <a:pt x="2710" y="3724"/>
                  </a:lnTo>
                  <a:lnTo>
                    <a:pt x="2728" y="3724"/>
                  </a:lnTo>
                  <a:lnTo>
                    <a:pt x="2728" y="3706"/>
                  </a:lnTo>
                  <a:lnTo>
                    <a:pt x="2747" y="3724"/>
                  </a:lnTo>
                  <a:lnTo>
                    <a:pt x="2765" y="3724"/>
                  </a:lnTo>
                  <a:lnTo>
                    <a:pt x="2839" y="3761"/>
                  </a:lnTo>
                  <a:lnTo>
                    <a:pt x="2857" y="3761"/>
                  </a:lnTo>
                  <a:lnTo>
                    <a:pt x="2876" y="3743"/>
                  </a:lnTo>
                  <a:lnTo>
                    <a:pt x="2913" y="3761"/>
                  </a:lnTo>
                  <a:lnTo>
                    <a:pt x="2950" y="3761"/>
                  </a:lnTo>
                  <a:lnTo>
                    <a:pt x="3023" y="3779"/>
                  </a:lnTo>
                  <a:lnTo>
                    <a:pt x="3171" y="3798"/>
                  </a:lnTo>
                  <a:lnTo>
                    <a:pt x="3337" y="3798"/>
                  </a:lnTo>
                  <a:lnTo>
                    <a:pt x="3410" y="3779"/>
                  </a:lnTo>
                  <a:lnTo>
                    <a:pt x="3447" y="3779"/>
                  </a:lnTo>
                  <a:lnTo>
                    <a:pt x="3447" y="3798"/>
                  </a:lnTo>
                  <a:lnTo>
                    <a:pt x="3466" y="3798"/>
                  </a:lnTo>
                  <a:lnTo>
                    <a:pt x="3484" y="3779"/>
                  </a:lnTo>
                  <a:lnTo>
                    <a:pt x="3521" y="3798"/>
                  </a:lnTo>
                  <a:lnTo>
                    <a:pt x="3539" y="3779"/>
                  </a:lnTo>
                  <a:lnTo>
                    <a:pt x="3576" y="3798"/>
                  </a:lnTo>
                  <a:lnTo>
                    <a:pt x="3632" y="3798"/>
                  </a:lnTo>
                  <a:lnTo>
                    <a:pt x="3650" y="3779"/>
                  </a:lnTo>
                  <a:lnTo>
                    <a:pt x="3853" y="3779"/>
                  </a:lnTo>
                  <a:lnTo>
                    <a:pt x="3890" y="3798"/>
                  </a:lnTo>
                  <a:lnTo>
                    <a:pt x="3890" y="3761"/>
                  </a:lnTo>
                  <a:lnTo>
                    <a:pt x="3890" y="3743"/>
                  </a:lnTo>
                  <a:lnTo>
                    <a:pt x="3945" y="3743"/>
                  </a:lnTo>
                  <a:lnTo>
                    <a:pt x="3963" y="3761"/>
                  </a:lnTo>
                  <a:lnTo>
                    <a:pt x="3963" y="3743"/>
                  </a:lnTo>
                  <a:lnTo>
                    <a:pt x="3963" y="3724"/>
                  </a:lnTo>
                  <a:lnTo>
                    <a:pt x="3982" y="3743"/>
                  </a:lnTo>
                  <a:lnTo>
                    <a:pt x="4019" y="3743"/>
                  </a:lnTo>
                  <a:lnTo>
                    <a:pt x="4074" y="3724"/>
                  </a:lnTo>
                  <a:lnTo>
                    <a:pt x="4092" y="3706"/>
                  </a:lnTo>
                  <a:lnTo>
                    <a:pt x="4129" y="3724"/>
                  </a:lnTo>
                  <a:lnTo>
                    <a:pt x="4148" y="3706"/>
                  </a:lnTo>
                  <a:lnTo>
                    <a:pt x="4166" y="3687"/>
                  </a:lnTo>
                  <a:lnTo>
                    <a:pt x="4203" y="3706"/>
                  </a:lnTo>
                  <a:lnTo>
                    <a:pt x="4203" y="3687"/>
                  </a:lnTo>
                  <a:lnTo>
                    <a:pt x="4240" y="3687"/>
                  </a:lnTo>
                  <a:lnTo>
                    <a:pt x="4240" y="3706"/>
                  </a:lnTo>
                  <a:lnTo>
                    <a:pt x="4258" y="3669"/>
                  </a:lnTo>
                  <a:lnTo>
                    <a:pt x="4277" y="3650"/>
                  </a:lnTo>
                  <a:lnTo>
                    <a:pt x="4277" y="3669"/>
                  </a:lnTo>
                  <a:lnTo>
                    <a:pt x="4332" y="3669"/>
                  </a:lnTo>
                  <a:lnTo>
                    <a:pt x="4387" y="3632"/>
                  </a:lnTo>
                  <a:lnTo>
                    <a:pt x="4424" y="3614"/>
                  </a:lnTo>
                  <a:lnTo>
                    <a:pt x="4424" y="3632"/>
                  </a:lnTo>
                  <a:lnTo>
                    <a:pt x="4461" y="3614"/>
                  </a:lnTo>
                  <a:lnTo>
                    <a:pt x="4516" y="3577"/>
                  </a:lnTo>
                  <a:lnTo>
                    <a:pt x="4535" y="3577"/>
                  </a:lnTo>
                  <a:lnTo>
                    <a:pt x="4535" y="3595"/>
                  </a:lnTo>
                  <a:lnTo>
                    <a:pt x="4553" y="3577"/>
                  </a:lnTo>
                  <a:lnTo>
                    <a:pt x="4572" y="3577"/>
                  </a:lnTo>
                  <a:lnTo>
                    <a:pt x="4590" y="3595"/>
                  </a:lnTo>
                  <a:lnTo>
                    <a:pt x="4609" y="3595"/>
                  </a:lnTo>
                  <a:lnTo>
                    <a:pt x="4609" y="3577"/>
                  </a:lnTo>
                  <a:lnTo>
                    <a:pt x="4609" y="3558"/>
                  </a:lnTo>
                  <a:lnTo>
                    <a:pt x="4682" y="3558"/>
                  </a:lnTo>
                  <a:lnTo>
                    <a:pt x="4682" y="3540"/>
                  </a:lnTo>
                  <a:lnTo>
                    <a:pt x="4719" y="3540"/>
                  </a:lnTo>
                  <a:lnTo>
                    <a:pt x="4756" y="3521"/>
                  </a:lnTo>
                  <a:lnTo>
                    <a:pt x="4775" y="3484"/>
                  </a:lnTo>
                  <a:lnTo>
                    <a:pt x="4793" y="3484"/>
                  </a:lnTo>
                  <a:lnTo>
                    <a:pt x="4793" y="3466"/>
                  </a:lnTo>
                  <a:lnTo>
                    <a:pt x="4793" y="3448"/>
                  </a:lnTo>
                  <a:lnTo>
                    <a:pt x="4830" y="3448"/>
                  </a:lnTo>
                  <a:lnTo>
                    <a:pt x="4830" y="3466"/>
                  </a:lnTo>
                  <a:lnTo>
                    <a:pt x="4848" y="3466"/>
                  </a:lnTo>
                  <a:lnTo>
                    <a:pt x="4848" y="3448"/>
                  </a:lnTo>
                  <a:lnTo>
                    <a:pt x="4848" y="3429"/>
                  </a:lnTo>
                  <a:lnTo>
                    <a:pt x="4867" y="3411"/>
                  </a:lnTo>
                  <a:lnTo>
                    <a:pt x="4904" y="3411"/>
                  </a:lnTo>
                  <a:lnTo>
                    <a:pt x="4885" y="3392"/>
                  </a:lnTo>
                  <a:lnTo>
                    <a:pt x="4885" y="3374"/>
                  </a:lnTo>
                  <a:lnTo>
                    <a:pt x="4922" y="3392"/>
                  </a:lnTo>
                  <a:lnTo>
                    <a:pt x="4959" y="3392"/>
                  </a:lnTo>
                  <a:lnTo>
                    <a:pt x="4977" y="3355"/>
                  </a:lnTo>
                  <a:lnTo>
                    <a:pt x="5014" y="3355"/>
                  </a:lnTo>
                  <a:lnTo>
                    <a:pt x="5051" y="3337"/>
                  </a:lnTo>
                  <a:lnTo>
                    <a:pt x="5051" y="3319"/>
                  </a:lnTo>
                  <a:lnTo>
                    <a:pt x="5069" y="3319"/>
                  </a:lnTo>
                  <a:lnTo>
                    <a:pt x="5069" y="3300"/>
                  </a:lnTo>
                  <a:lnTo>
                    <a:pt x="5069" y="3282"/>
                  </a:lnTo>
                  <a:lnTo>
                    <a:pt x="5088" y="3300"/>
                  </a:lnTo>
                  <a:lnTo>
                    <a:pt x="5143" y="3300"/>
                  </a:lnTo>
                  <a:lnTo>
                    <a:pt x="5162" y="3282"/>
                  </a:lnTo>
                  <a:lnTo>
                    <a:pt x="5143" y="3263"/>
                  </a:lnTo>
                  <a:lnTo>
                    <a:pt x="5217" y="3263"/>
                  </a:lnTo>
                  <a:lnTo>
                    <a:pt x="5235" y="3245"/>
                  </a:lnTo>
                  <a:lnTo>
                    <a:pt x="5235" y="3226"/>
                  </a:lnTo>
                  <a:lnTo>
                    <a:pt x="5254" y="3226"/>
                  </a:lnTo>
                  <a:lnTo>
                    <a:pt x="5254" y="3190"/>
                  </a:lnTo>
                  <a:lnTo>
                    <a:pt x="5291" y="3190"/>
                  </a:lnTo>
                  <a:lnTo>
                    <a:pt x="5291" y="3171"/>
                  </a:lnTo>
                  <a:lnTo>
                    <a:pt x="5309" y="3190"/>
                  </a:lnTo>
                  <a:lnTo>
                    <a:pt x="5328" y="3190"/>
                  </a:lnTo>
                  <a:lnTo>
                    <a:pt x="5328" y="3153"/>
                  </a:lnTo>
                  <a:lnTo>
                    <a:pt x="5328" y="3134"/>
                  </a:lnTo>
                  <a:lnTo>
                    <a:pt x="5346" y="3153"/>
                  </a:lnTo>
                  <a:lnTo>
                    <a:pt x="5364" y="3153"/>
                  </a:lnTo>
                  <a:lnTo>
                    <a:pt x="5493" y="3042"/>
                  </a:lnTo>
                  <a:lnTo>
                    <a:pt x="5530" y="3005"/>
                  </a:lnTo>
                  <a:lnTo>
                    <a:pt x="5512" y="3005"/>
                  </a:lnTo>
                  <a:lnTo>
                    <a:pt x="5512" y="2987"/>
                  </a:lnTo>
                  <a:lnTo>
                    <a:pt x="5530" y="2987"/>
                  </a:lnTo>
                  <a:lnTo>
                    <a:pt x="5530" y="3005"/>
                  </a:lnTo>
                  <a:lnTo>
                    <a:pt x="5549" y="2987"/>
                  </a:lnTo>
                  <a:lnTo>
                    <a:pt x="5567" y="2968"/>
                  </a:lnTo>
                  <a:lnTo>
                    <a:pt x="5586" y="2987"/>
                  </a:lnTo>
                  <a:lnTo>
                    <a:pt x="5567" y="2950"/>
                  </a:lnTo>
                  <a:lnTo>
                    <a:pt x="5586" y="2931"/>
                  </a:lnTo>
                  <a:lnTo>
                    <a:pt x="5604" y="2931"/>
                  </a:lnTo>
                  <a:lnTo>
                    <a:pt x="5622" y="2950"/>
                  </a:lnTo>
                  <a:lnTo>
                    <a:pt x="5622" y="2931"/>
                  </a:lnTo>
                  <a:lnTo>
                    <a:pt x="5622" y="2913"/>
                  </a:lnTo>
                  <a:lnTo>
                    <a:pt x="5641" y="2913"/>
                  </a:lnTo>
                  <a:lnTo>
                    <a:pt x="5659" y="2858"/>
                  </a:lnTo>
                  <a:lnTo>
                    <a:pt x="5696" y="2839"/>
                  </a:lnTo>
                  <a:lnTo>
                    <a:pt x="5715" y="2839"/>
                  </a:lnTo>
                  <a:lnTo>
                    <a:pt x="5733" y="2821"/>
                  </a:lnTo>
                  <a:lnTo>
                    <a:pt x="5678" y="2821"/>
                  </a:lnTo>
                  <a:lnTo>
                    <a:pt x="5715" y="2802"/>
                  </a:lnTo>
                  <a:lnTo>
                    <a:pt x="5770" y="2784"/>
                  </a:lnTo>
                  <a:lnTo>
                    <a:pt x="5751" y="2784"/>
                  </a:lnTo>
                  <a:lnTo>
                    <a:pt x="5733" y="2766"/>
                  </a:lnTo>
                  <a:lnTo>
                    <a:pt x="5788" y="2766"/>
                  </a:lnTo>
                  <a:lnTo>
                    <a:pt x="5807" y="2747"/>
                  </a:lnTo>
                  <a:lnTo>
                    <a:pt x="5825" y="2729"/>
                  </a:lnTo>
                  <a:lnTo>
                    <a:pt x="5844" y="2729"/>
                  </a:lnTo>
                  <a:lnTo>
                    <a:pt x="5844" y="2710"/>
                  </a:lnTo>
                  <a:lnTo>
                    <a:pt x="5862" y="2692"/>
                  </a:lnTo>
                  <a:lnTo>
                    <a:pt x="5899" y="2655"/>
                  </a:lnTo>
                  <a:lnTo>
                    <a:pt x="5917" y="2637"/>
                  </a:lnTo>
                  <a:lnTo>
                    <a:pt x="5917" y="2618"/>
                  </a:lnTo>
                  <a:lnTo>
                    <a:pt x="5954" y="2618"/>
                  </a:lnTo>
                  <a:lnTo>
                    <a:pt x="5954" y="2600"/>
                  </a:lnTo>
                  <a:lnTo>
                    <a:pt x="5954" y="2581"/>
                  </a:lnTo>
                  <a:lnTo>
                    <a:pt x="5973" y="2544"/>
                  </a:lnTo>
                  <a:lnTo>
                    <a:pt x="6010" y="2526"/>
                  </a:lnTo>
                  <a:lnTo>
                    <a:pt x="6028" y="2489"/>
                  </a:lnTo>
                  <a:lnTo>
                    <a:pt x="6028" y="2471"/>
                  </a:lnTo>
                  <a:lnTo>
                    <a:pt x="6046" y="2452"/>
                  </a:lnTo>
                  <a:lnTo>
                    <a:pt x="6065" y="2452"/>
                  </a:lnTo>
                  <a:lnTo>
                    <a:pt x="6065" y="2415"/>
                  </a:lnTo>
                  <a:lnTo>
                    <a:pt x="6102" y="2360"/>
                  </a:lnTo>
                  <a:lnTo>
                    <a:pt x="6139" y="2305"/>
                  </a:lnTo>
                  <a:lnTo>
                    <a:pt x="6139" y="2268"/>
                  </a:lnTo>
                  <a:lnTo>
                    <a:pt x="6157" y="2268"/>
                  </a:lnTo>
                  <a:lnTo>
                    <a:pt x="6175" y="2286"/>
                  </a:lnTo>
                  <a:lnTo>
                    <a:pt x="6194" y="2249"/>
                  </a:lnTo>
                  <a:lnTo>
                    <a:pt x="6212" y="2231"/>
                  </a:lnTo>
                  <a:lnTo>
                    <a:pt x="6249" y="2213"/>
                  </a:lnTo>
                  <a:lnTo>
                    <a:pt x="6249" y="2194"/>
                  </a:lnTo>
                  <a:lnTo>
                    <a:pt x="6249" y="2139"/>
                  </a:lnTo>
                  <a:lnTo>
                    <a:pt x="6268" y="2120"/>
                  </a:lnTo>
                  <a:lnTo>
                    <a:pt x="6304" y="2102"/>
                  </a:lnTo>
                  <a:lnTo>
                    <a:pt x="6304" y="2065"/>
                  </a:lnTo>
                  <a:lnTo>
                    <a:pt x="6304" y="2047"/>
                  </a:lnTo>
                  <a:lnTo>
                    <a:pt x="6323" y="2010"/>
                  </a:lnTo>
                  <a:lnTo>
                    <a:pt x="6323" y="1991"/>
                  </a:lnTo>
                  <a:lnTo>
                    <a:pt x="6341" y="1973"/>
                  </a:lnTo>
                  <a:lnTo>
                    <a:pt x="6360" y="1955"/>
                  </a:lnTo>
                  <a:lnTo>
                    <a:pt x="6397" y="1899"/>
                  </a:lnTo>
                  <a:lnTo>
                    <a:pt x="6378" y="1881"/>
                  </a:lnTo>
                  <a:lnTo>
                    <a:pt x="6397" y="1844"/>
                  </a:lnTo>
                  <a:lnTo>
                    <a:pt x="6434" y="1789"/>
                  </a:lnTo>
                  <a:lnTo>
                    <a:pt x="6470" y="1715"/>
                  </a:lnTo>
                  <a:lnTo>
                    <a:pt x="6470" y="1678"/>
                  </a:lnTo>
                  <a:lnTo>
                    <a:pt x="6452" y="1660"/>
                  </a:lnTo>
                  <a:lnTo>
                    <a:pt x="6470" y="1660"/>
                  </a:lnTo>
                  <a:lnTo>
                    <a:pt x="6489" y="1678"/>
                  </a:lnTo>
                  <a:lnTo>
                    <a:pt x="6507" y="1660"/>
                  </a:lnTo>
                  <a:lnTo>
                    <a:pt x="6507" y="1586"/>
                  </a:lnTo>
                  <a:lnTo>
                    <a:pt x="6507" y="1549"/>
                  </a:lnTo>
                  <a:lnTo>
                    <a:pt x="6526" y="1549"/>
                  </a:lnTo>
                  <a:lnTo>
                    <a:pt x="6544" y="1512"/>
                  </a:lnTo>
                  <a:lnTo>
                    <a:pt x="6581" y="1402"/>
                  </a:lnTo>
                  <a:lnTo>
                    <a:pt x="6618" y="1291"/>
                  </a:lnTo>
                  <a:lnTo>
                    <a:pt x="6636" y="1254"/>
                  </a:lnTo>
                  <a:lnTo>
                    <a:pt x="6636" y="1217"/>
                  </a:lnTo>
                  <a:lnTo>
                    <a:pt x="6636" y="1199"/>
                  </a:lnTo>
                  <a:lnTo>
                    <a:pt x="6599" y="1199"/>
                  </a:lnTo>
                  <a:lnTo>
                    <a:pt x="6618" y="1180"/>
                  </a:lnTo>
                  <a:lnTo>
                    <a:pt x="6636" y="1180"/>
                  </a:lnTo>
                  <a:lnTo>
                    <a:pt x="6655" y="1162"/>
                  </a:lnTo>
                  <a:lnTo>
                    <a:pt x="6655" y="1143"/>
                  </a:lnTo>
                  <a:lnTo>
                    <a:pt x="6655" y="1051"/>
                  </a:lnTo>
                  <a:lnTo>
                    <a:pt x="6673" y="996"/>
                  </a:lnTo>
                  <a:lnTo>
                    <a:pt x="6692" y="996"/>
                  </a:lnTo>
                  <a:lnTo>
                    <a:pt x="6692" y="959"/>
                  </a:lnTo>
                  <a:lnTo>
                    <a:pt x="6692" y="941"/>
                  </a:lnTo>
                  <a:lnTo>
                    <a:pt x="6692" y="922"/>
                  </a:lnTo>
                  <a:lnTo>
                    <a:pt x="6710" y="867"/>
                  </a:lnTo>
                  <a:lnTo>
                    <a:pt x="6710" y="830"/>
                  </a:lnTo>
                  <a:lnTo>
                    <a:pt x="6710" y="812"/>
                  </a:lnTo>
                  <a:lnTo>
                    <a:pt x="6710" y="793"/>
                  </a:lnTo>
                  <a:lnTo>
                    <a:pt x="6728" y="738"/>
                  </a:lnTo>
                  <a:lnTo>
                    <a:pt x="6728" y="609"/>
                  </a:lnTo>
                  <a:lnTo>
                    <a:pt x="6747" y="498"/>
                  </a:lnTo>
                  <a:lnTo>
                    <a:pt x="6765" y="443"/>
                  </a:lnTo>
                  <a:lnTo>
                    <a:pt x="6747" y="406"/>
                  </a:lnTo>
                  <a:lnTo>
                    <a:pt x="6728" y="369"/>
                  </a:lnTo>
                  <a:lnTo>
                    <a:pt x="6728" y="277"/>
                  </a:lnTo>
                  <a:lnTo>
                    <a:pt x="6728" y="203"/>
                  </a:lnTo>
                  <a:lnTo>
                    <a:pt x="6710" y="166"/>
                  </a:lnTo>
                  <a:lnTo>
                    <a:pt x="6710" y="148"/>
                  </a:lnTo>
                  <a:lnTo>
                    <a:pt x="6710" y="111"/>
                  </a:lnTo>
                  <a:lnTo>
                    <a:pt x="6728" y="111"/>
                  </a:lnTo>
                  <a:lnTo>
                    <a:pt x="6728" y="93"/>
                  </a:lnTo>
                  <a:lnTo>
                    <a:pt x="6710" y="19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extrusionOk="0">
                  <a:moveTo>
                    <a:pt x="940" y="1"/>
                  </a:moveTo>
                  <a:lnTo>
                    <a:pt x="775" y="19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  <a:lnTo>
                    <a:pt x="1807" y="2968"/>
                  </a:ln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fill="none" extrusionOk="0">
                  <a:moveTo>
                    <a:pt x="1715" y="461"/>
                  </a:move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lnTo>
                    <a:pt x="775" y="19"/>
                  </a:lnTo>
                  <a:lnTo>
                    <a:pt x="627" y="56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1568025" y="744575"/>
              <a:ext cx="46575" cy="76975"/>
            </a:xfrm>
            <a:custGeom>
              <a:avLst/>
              <a:gdLst/>
              <a:ahLst/>
              <a:cxnLst/>
              <a:rect l="l" t="t" r="r" b="b"/>
              <a:pathLst>
                <a:path w="1863" h="3079" extrusionOk="0">
                  <a:moveTo>
                    <a:pt x="977" y="0"/>
                  </a:moveTo>
                  <a:lnTo>
                    <a:pt x="812" y="19"/>
                  </a:lnTo>
                  <a:lnTo>
                    <a:pt x="646" y="56"/>
                  </a:lnTo>
                  <a:lnTo>
                    <a:pt x="498" y="148"/>
                  </a:lnTo>
                  <a:lnTo>
                    <a:pt x="369" y="240"/>
                  </a:lnTo>
                  <a:lnTo>
                    <a:pt x="240" y="369"/>
                  </a:lnTo>
                  <a:lnTo>
                    <a:pt x="148" y="516"/>
                  </a:lnTo>
                  <a:lnTo>
                    <a:pt x="74" y="664"/>
                  </a:lnTo>
                  <a:lnTo>
                    <a:pt x="19" y="848"/>
                  </a:lnTo>
                  <a:lnTo>
                    <a:pt x="1" y="1014"/>
                  </a:lnTo>
                  <a:lnTo>
                    <a:pt x="1" y="1198"/>
                  </a:lnTo>
                  <a:lnTo>
                    <a:pt x="19" y="1364"/>
                  </a:lnTo>
                  <a:lnTo>
                    <a:pt x="56" y="1512"/>
                  </a:lnTo>
                  <a:lnTo>
                    <a:pt x="111" y="1678"/>
                  </a:lnTo>
                  <a:lnTo>
                    <a:pt x="203" y="1825"/>
                  </a:lnTo>
                  <a:lnTo>
                    <a:pt x="295" y="1973"/>
                  </a:lnTo>
                  <a:lnTo>
                    <a:pt x="388" y="2120"/>
                  </a:lnTo>
                  <a:lnTo>
                    <a:pt x="517" y="2249"/>
                  </a:lnTo>
                  <a:lnTo>
                    <a:pt x="664" y="2378"/>
                  </a:lnTo>
                  <a:lnTo>
                    <a:pt x="941" y="2599"/>
                  </a:lnTo>
                  <a:lnTo>
                    <a:pt x="1236" y="2765"/>
                  </a:lnTo>
                  <a:lnTo>
                    <a:pt x="1530" y="2931"/>
                  </a:lnTo>
                  <a:lnTo>
                    <a:pt x="1825" y="3079"/>
                  </a:lnTo>
                  <a:lnTo>
                    <a:pt x="1862" y="2986"/>
                  </a:lnTo>
                  <a:lnTo>
                    <a:pt x="1567" y="2839"/>
                  </a:lnTo>
                  <a:lnTo>
                    <a:pt x="1272" y="2691"/>
                  </a:lnTo>
                  <a:lnTo>
                    <a:pt x="996" y="2507"/>
                  </a:lnTo>
                  <a:lnTo>
                    <a:pt x="719" y="2304"/>
                  </a:lnTo>
                  <a:lnTo>
                    <a:pt x="590" y="2175"/>
                  </a:lnTo>
                  <a:lnTo>
                    <a:pt x="480" y="2046"/>
                  </a:lnTo>
                  <a:lnTo>
                    <a:pt x="369" y="1917"/>
                  </a:lnTo>
                  <a:lnTo>
                    <a:pt x="277" y="1770"/>
                  </a:lnTo>
                  <a:lnTo>
                    <a:pt x="203" y="1641"/>
                  </a:lnTo>
                  <a:lnTo>
                    <a:pt x="148" y="1493"/>
                  </a:lnTo>
                  <a:lnTo>
                    <a:pt x="111" y="1346"/>
                  </a:lnTo>
                  <a:lnTo>
                    <a:pt x="93" y="1198"/>
                  </a:lnTo>
                  <a:lnTo>
                    <a:pt x="93" y="1032"/>
                  </a:lnTo>
                  <a:lnTo>
                    <a:pt x="111" y="867"/>
                  </a:lnTo>
                  <a:lnTo>
                    <a:pt x="166" y="701"/>
                  </a:lnTo>
                  <a:lnTo>
                    <a:pt x="240" y="553"/>
                  </a:lnTo>
                  <a:lnTo>
                    <a:pt x="314" y="424"/>
                  </a:lnTo>
                  <a:lnTo>
                    <a:pt x="425" y="314"/>
                  </a:lnTo>
                  <a:lnTo>
                    <a:pt x="535" y="221"/>
                  </a:lnTo>
                  <a:lnTo>
                    <a:pt x="683" y="166"/>
                  </a:lnTo>
                  <a:lnTo>
                    <a:pt x="830" y="111"/>
                  </a:lnTo>
                  <a:lnTo>
                    <a:pt x="977" y="111"/>
                  </a:lnTo>
                  <a:lnTo>
                    <a:pt x="1125" y="129"/>
                  </a:lnTo>
                  <a:lnTo>
                    <a:pt x="1272" y="166"/>
                  </a:lnTo>
                  <a:lnTo>
                    <a:pt x="1401" y="221"/>
                  </a:lnTo>
                  <a:lnTo>
                    <a:pt x="1530" y="314"/>
                  </a:lnTo>
                  <a:lnTo>
                    <a:pt x="1641" y="424"/>
                  </a:lnTo>
                  <a:lnTo>
                    <a:pt x="1715" y="553"/>
                  </a:lnTo>
                  <a:lnTo>
                    <a:pt x="1807" y="498"/>
                  </a:lnTo>
                  <a:lnTo>
                    <a:pt x="1715" y="369"/>
                  </a:lnTo>
                  <a:lnTo>
                    <a:pt x="1586" y="240"/>
                  </a:lnTo>
                  <a:lnTo>
                    <a:pt x="1457" y="148"/>
                  </a:lnTo>
                  <a:lnTo>
                    <a:pt x="1309" y="74"/>
                  </a:lnTo>
                  <a:lnTo>
                    <a:pt x="1143" y="1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1230700" y="629350"/>
              <a:ext cx="152550" cy="76075"/>
            </a:xfrm>
            <a:custGeom>
              <a:avLst/>
              <a:gdLst/>
              <a:ahLst/>
              <a:cxnLst/>
              <a:rect l="l" t="t" r="r" b="b"/>
              <a:pathLst>
                <a:path w="6102" h="3043" extrusionOk="0">
                  <a:moveTo>
                    <a:pt x="93" y="19"/>
                  </a:moveTo>
                  <a:lnTo>
                    <a:pt x="93" y="38"/>
                  </a:lnTo>
                  <a:lnTo>
                    <a:pt x="93" y="56"/>
                  </a:lnTo>
                  <a:lnTo>
                    <a:pt x="74" y="75"/>
                  </a:lnTo>
                  <a:lnTo>
                    <a:pt x="74" y="56"/>
                  </a:lnTo>
                  <a:lnTo>
                    <a:pt x="74" y="19"/>
                  </a:lnTo>
                  <a:close/>
                  <a:moveTo>
                    <a:pt x="1309" y="664"/>
                  </a:moveTo>
                  <a:lnTo>
                    <a:pt x="1328" y="683"/>
                  </a:lnTo>
                  <a:lnTo>
                    <a:pt x="1309" y="683"/>
                  </a:lnTo>
                  <a:lnTo>
                    <a:pt x="1309" y="664"/>
                  </a:lnTo>
                  <a:close/>
                  <a:moveTo>
                    <a:pt x="1752" y="886"/>
                  </a:moveTo>
                  <a:lnTo>
                    <a:pt x="1733" y="904"/>
                  </a:lnTo>
                  <a:lnTo>
                    <a:pt x="1733" y="886"/>
                  </a:lnTo>
                  <a:close/>
                  <a:moveTo>
                    <a:pt x="1973" y="904"/>
                  </a:moveTo>
                  <a:lnTo>
                    <a:pt x="1973" y="923"/>
                  </a:lnTo>
                  <a:lnTo>
                    <a:pt x="1954" y="923"/>
                  </a:lnTo>
                  <a:lnTo>
                    <a:pt x="1954" y="904"/>
                  </a:lnTo>
                  <a:close/>
                  <a:moveTo>
                    <a:pt x="2526" y="1236"/>
                  </a:moveTo>
                  <a:lnTo>
                    <a:pt x="2544" y="1254"/>
                  </a:lnTo>
                  <a:lnTo>
                    <a:pt x="2526" y="1273"/>
                  </a:lnTo>
                  <a:lnTo>
                    <a:pt x="2526" y="1254"/>
                  </a:lnTo>
                  <a:lnTo>
                    <a:pt x="2526" y="1236"/>
                  </a:lnTo>
                  <a:close/>
                  <a:moveTo>
                    <a:pt x="3466" y="1586"/>
                  </a:moveTo>
                  <a:lnTo>
                    <a:pt x="3447" y="1623"/>
                  </a:lnTo>
                  <a:lnTo>
                    <a:pt x="3447" y="1605"/>
                  </a:lnTo>
                  <a:lnTo>
                    <a:pt x="3447" y="1586"/>
                  </a:lnTo>
                  <a:close/>
                  <a:moveTo>
                    <a:pt x="3337" y="1623"/>
                  </a:moveTo>
                  <a:lnTo>
                    <a:pt x="3337" y="1641"/>
                  </a:lnTo>
                  <a:lnTo>
                    <a:pt x="3318" y="1641"/>
                  </a:lnTo>
                  <a:lnTo>
                    <a:pt x="3318" y="1623"/>
                  </a:lnTo>
                  <a:close/>
                  <a:moveTo>
                    <a:pt x="3540" y="1734"/>
                  </a:moveTo>
                  <a:lnTo>
                    <a:pt x="3540" y="1752"/>
                  </a:lnTo>
                  <a:lnTo>
                    <a:pt x="3521" y="1770"/>
                  </a:lnTo>
                  <a:lnTo>
                    <a:pt x="3540" y="1734"/>
                  </a:lnTo>
                  <a:close/>
                  <a:moveTo>
                    <a:pt x="4480" y="1973"/>
                  </a:moveTo>
                  <a:lnTo>
                    <a:pt x="4461" y="1992"/>
                  </a:lnTo>
                  <a:lnTo>
                    <a:pt x="4480" y="1992"/>
                  </a:lnTo>
                  <a:lnTo>
                    <a:pt x="4480" y="1973"/>
                  </a:lnTo>
                  <a:close/>
                  <a:moveTo>
                    <a:pt x="4480" y="2176"/>
                  </a:moveTo>
                  <a:lnTo>
                    <a:pt x="4498" y="2194"/>
                  </a:lnTo>
                  <a:lnTo>
                    <a:pt x="4480" y="2194"/>
                  </a:lnTo>
                  <a:lnTo>
                    <a:pt x="4461" y="2176"/>
                  </a:lnTo>
                  <a:close/>
                  <a:moveTo>
                    <a:pt x="4627" y="2194"/>
                  </a:moveTo>
                  <a:lnTo>
                    <a:pt x="4627" y="2213"/>
                  </a:lnTo>
                  <a:lnTo>
                    <a:pt x="4609" y="2213"/>
                  </a:lnTo>
                  <a:lnTo>
                    <a:pt x="4627" y="2194"/>
                  </a:lnTo>
                  <a:close/>
                  <a:moveTo>
                    <a:pt x="4830" y="2213"/>
                  </a:moveTo>
                  <a:lnTo>
                    <a:pt x="4811" y="2231"/>
                  </a:lnTo>
                  <a:lnTo>
                    <a:pt x="4830" y="2231"/>
                  </a:lnTo>
                  <a:lnTo>
                    <a:pt x="4830" y="2213"/>
                  </a:lnTo>
                  <a:close/>
                  <a:moveTo>
                    <a:pt x="4682" y="2213"/>
                  </a:moveTo>
                  <a:lnTo>
                    <a:pt x="4701" y="2231"/>
                  </a:lnTo>
                  <a:lnTo>
                    <a:pt x="4682" y="2250"/>
                  </a:lnTo>
                  <a:lnTo>
                    <a:pt x="4682" y="2213"/>
                  </a:lnTo>
                  <a:close/>
                  <a:moveTo>
                    <a:pt x="4719" y="2323"/>
                  </a:moveTo>
                  <a:lnTo>
                    <a:pt x="4719" y="2342"/>
                  </a:lnTo>
                  <a:lnTo>
                    <a:pt x="4701" y="2323"/>
                  </a:lnTo>
                  <a:close/>
                  <a:moveTo>
                    <a:pt x="4959" y="2323"/>
                  </a:moveTo>
                  <a:lnTo>
                    <a:pt x="4959" y="2360"/>
                  </a:lnTo>
                  <a:lnTo>
                    <a:pt x="4940" y="2360"/>
                  </a:lnTo>
                  <a:lnTo>
                    <a:pt x="4940" y="2342"/>
                  </a:lnTo>
                  <a:lnTo>
                    <a:pt x="4940" y="2323"/>
                  </a:lnTo>
                  <a:close/>
                  <a:moveTo>
                    <a:pt x="4867" y="2342"/>
                  </a:moveTo>
                  <a:lnTo>
                    <a:pt x="4885" y="2360"/>
                  </a:lnTo>
                  <a:lnTo>
                    <a:pt x="4867" y="2379"/>
                  </a:lnTo>
                  <a:lnTo>
                    <a:pt x="4867" y="2360"/>
                  </a:lnTo>
                  <a:lnTo>
                    <a:pt x="4867" y="2342"/>
                  </a:lnTo>
                  <a:close/>
                  <a:moveTo>
                    <a:pt x="5143" y="2434"/>
                  </a:moveTo>
                  <a:lnTo>
                    <a:pt x="5143" y="2453"/>
                  </a:lnTo>
                  <a:lnTo>
                    <a:pt x="5125" y="2434"/>
                  </a:lnTo>
                  <a:close/>
                  <a:moveTo>
                    <a:pt x="5346" y="2453"/>
                  </a:moveTo>
                  <a:lnTo>
                    <a:pt x="5346" y="2453"/>
                  </a:lnTo>
                  <a:lnTo>
                    <a:pt x="5346" y="2453"/>
                  </a:lnTo>
                  <a:close/>
                  <a:moveTo>
                    <a:pt x="5346" y="2453"/>
                  </a:moveTo>
                  <a:lnTo>
                    <a:pt x="5328" y="2471"/>
                  </a:lnTo>
                  <a:lnTo>
                    <a:pt x="5346" y="2471"/>
                  </a:lnTo>
                  <a:lnTo>
                    <a:pt x="5346" y="2453"/>
                  </a:lnTo>
                  <a:close/>
                  <a:moveTo>
                    <a:pt x="5088" y="2471"/>
                  </a:moveTo>
                  <a:lnTo>
                    <a:pt x="5106" y="2489"/>
                  </a:lnTo>
                  <a:lnTo>
                    <a:pt x="5088" y="2489"/>
                  </a:lnTo>
                  <a:lnTo>
                    <a:pt x="5088" y="2471"/>
                  </a:lnTo>
                  <a:close/>
                  <a:moveTo>
                    <a:pt x="5401" y="2637"/>
                  </a:moveTo>
                  <a:lnTo>
                    <a:pt x="5383" y="2655"/>
                  </a:lnTo>
                  <a:lnTo>
                    <a:pt x="5401" y="2674"/>
                  </a:lnTo>
                  <a:lnTo>
                    <a:pt x="5420" y="2674"/>
                  </a:lnTo>
                  <a:lnTo>
                    <a:pt x="5420" y="2655"/>
                  </a:lnTo>
                  <a:lnTo>
                    <a:pt x="5401" y="2655"/>
                  </a:lnTo>
                  <a:lnTo>
                    <a:pt x="5401" y="2637"/>
                  </a:lnTo>
                  <a:close/>
                  <a:moveTo>
                    <a:pt x="5457" y="2637"/>
                  </a:moveTo>
                  <a:lnTo>
                    <a:pt x="5475" y="2655"/>
                  </a:lnTo>
                  <a:lnTo>
                    <a:pt x="5475" y="2674"/>
                  </a:lnTo>
                  <a:lnTo>
                    <a:pt x="5457" y="2674"/>
                  </a:lnTo>
                  <a:lnTo>
                    <a:pt x="5457" y="2655"/>
                  </a:lnTo>
                  <a:lnTo>
                    <a:pt x="5457" y="2637"/>
                  </a:lnTo>
                  <a:close/>
                  <a:moveTo>
                    <a:pt x="5881" y="2729"/>
                  </a:moveTo>
                  <a:lnTo>
                    <a:pt x="5899" y="2747"/>
                  </a:lnTo>
                  <a:lnTo>
                    <a:pt x="5899" y="2729"/>
                  </a:lnTo>
                  <a:close/>
                  <a:moveTo>
                    <a:pt x="5899" y="2803"/>
                  </a:moveTo>
                  <a:lnTo>
                    <a:pt x="5881" y="2821"/>
                  </a:lnTo>
                  <a:lnTo>
                    <a:pt x="5881" y="2803"/>
                  </a:lnTo>
                  <a:close/>
                  <a:moveTo>
                    <a:pt x="5973" y="2840"/>
                  </a:moveTo>
                  <a:lnTo>
                    <a:pt x="5973" y="2858"/>
                  </a:lnTo>
                  <a:lnTo>
                    <a:pt x="5954" y="2840"/>
                  </a:lnTo>
                  <a:close/>
                  <a:moveTo>
                    <a:pt x="56" y="1"/>
                  </a:moveTo>
                  <a:lnTo>
                    <a:pt x="37" y="19"/>
                  </a:lnTo>
                  <a:lnTo>
                    <a:pt x="19" y="56"/>
                  </a:lnTo>
                  <a:lnTo>
                    <a:pt x="19" y="75"/>
                  </a:lnTo>
                  <a:lnTo>
                    <a:pt x="19" y="93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19" y="111"/>
                  </a:lnTo>
                  <a:lnTo>
                    <a:pt x="19" y="130"/>
                  </a:lnTo>
                  <a:lnTo>
                    <a:pt x="19" y="148"/>
                  </a:lnTo>
                  <a:lnTo>
                    <a:pt x="37" y="148"/>
                  </a:lnTo>
                  <a:lnTo>
                    <a:pt x="19" y="167"/>
                  </a:lnTo>
                  <a:lnTo>
                    <a:pt x="19" y="185"/>
                  </a:lnTo>
                  <a:lnTo>
                    <a:pt x="37" y="167"/>
                  </a:lnTo>
                  <a:lnTo>
                    <a:pt x="56" y="130"/>
                  </a:lnTo>
                  <a:lnTo>
                    <a:pt x="74" y="148"/>
                  </a:lnTo>
                  <a:lnTo>
                    <a:pt x="93" y="130"/>
                  </a:lnTo>
                  <a:lnTo>
                    <a:pt x="93" y="167"/>
                  </a:lnTo>
                  <a:lnTo>
                    <a:pt x="111" y="167"/>
                  </a:lnTo>
                  <a:lnTo>
                    <a:pt x="129" y="148"/>
                  </a:lnTo>
                  <a:lnTo>
                    <a:pt x="129" y="167"/>
                  </a:lnTo>
                  <a:lnTo>
                    <a:pt x="129" y="185"/>
                  </a:lnTo>
                  <a:lnTo>
                    <a:pt x="148" y="185"/>
                  </a:lnTo>
                  <a:lnTo>
                    <a:pt x="166" y="167"/>
                  </a:lnTo>
                  <a:lnTo>
                    <a:pt x="185" y="167"/>
                  </a:lnTo>
                  <a:lnTo>
                    <a:pt x="185" y="185"/>
                  </a:lnTo>
                  <a:lnTo>
                    <a:pt x="185" y="204"/>
                  </a:lnTo>
                  <a:lnTo>
                    <a:pt x="240" y="222"/>
                  </a:lnTo>
                  <a:lnTo>
                    <a:pt x="295" y="241"/>
                  </a:lnTo>
                  <a:lnTo>
                    <a:pt x="369" y="277"/>
                  </a:lnTo>
                  <a:lnTo>
                    <a:pt x="406" y="277"/>
                  </a:lnTo>
                  <a:lnTo>
                    <a:pt x="424" y="296"/>
                  </a:lnTo>
                  <a:lnTo>
                    <a:pt x="480" y="333"/>
                  </a:lnTo>
                  <a:lnTo>
                    <a:pt x="498" y="351"/>
                  </a:lnTo>
                  <a:lnTo>
                    <a:pt x="516" y="351"/>
                  </a:lnTo>
                  <a:lnTo>
                    <a:pt x="535" y="370"/>
                  </a:lnTo>
                  <a:lnTo>
                    <a:pt x="572" y="370"/>
                  </a:lnTo>
                  <a:lnTo>
                    <a:pt x="572" y="351"/>
                  </a:lnTo>
                  <a:lnTo>
                    <a:pt x="590" y="370"/>
                  </a:lnTo>
                  <a:lnTo>
                    <a:pt x="590" y="388"/>
                  </a:lnTo>
                  <a:lnTo>
                    <a:pt x="627" y="388"/>
                  </a:lnTo>
                  <a:lnTo>
                    <a:pt x="664" y="406"/>
                  </a:lnTo>
                  <a:lnTo>
                    <a:pt x="682" y="406"/>
                  </a:lnTo>
                  <a:lnTo>
                    <a:pt x="682" y="425"/>
                  </a:lnTo>
                  <a:lnTo>
                    <a:pt x="719" y="425"/>
                  </a:lnTo>
                  <a:lnTo>
                    <a:pt x="738" y="443"/>
                  </a:lnTo>
                  <a:lnTo>
                    <a:pt x="811" y="480"/>
                  </a:lnTo>
                  <a:lnTo>
                    <a:pt x="885" y="517"/>
                  </a:lnTo>
                  <a:lnTo>
                    <a:pt x="922" y="554"/>
                  </a:lnTo>
                  <a:lnTo>
                    <a:pt x="959" y="554"/>
                  </a:lnTo>
                  <a:lnTo>
                    <a:pt x="977" y="535"/>
                  </a:lnTo>
                  <a:lnTo>
                    <a:pt x="977" y="554"/>
                  </a:lnTo>
                  <a:lnTo>
                    <a:pt x="977" y="572"/>
                  </a:lnTo>
                  <a:lnTo>
                    <a:pt x="996" y="572"/>
                  </a:lnTo>
                  <a:lnTo>
                    <a:pt x="996" y="591"/>
                  </a:lnTo>
                  <a:lnTo>
                    <a:pt x="1014" y="591"/>
                  </a:lnTo>
                  <a:lnTo>
                    <a:pt x="1033" y="609"/>
                  </a:lnTo>
                  <a:lnTo>
                    <a:pt x="1033" y="628"/>
                  </a:lnTo>
                  <a:lnTo>
                    <a:pt x="1051" y="609"/>
                  </a:lnTo>
                  <a:lnTo>
                    <a:pt x="1051" y="591"/>
                  </a:lnTo>
                  <a:lnTo>
                    <a:pt x="1069" y="591"/>
                  </a:lnTo>
                  <a:lnTo>
                    <a:pt x="1069" y="609"/>
                  </a:lnTo>
                  <a:lnTo>
                    <a:pt x="1088" y="591"/>
                  </a:lnTo>
                  <a:lnTo>
                    <a:pt x="1088" y="609"/>
                  </a:lnTo>
                  <a:lnTo>
                    <a:pt x="1106" y="628"/>
                  </a:lnTo>
                  <a:lnTo>
                    <a:pt x="1125" y="609"/>
                  </a:lnTo>
                  <a:lnTo>
                    <a:pt x="1162" y="628"/>
                  </a:lnTo>
                  <a:lnTo>
                    <a:pt x="1180" y="646"/>
                  </a:lnTo>
                  <a:lnTo>
                    <a:pt x="1199" y="664"/>
                  </a:lnTo>
                  <a:lnTo>
                    <a:pt x="1254" y="701"/>
                  </a:lnTo>
                  <a:lnTo>
                    <a:pt x="1309" y="720"/>
                  </a:lnTo>
                  <a:lnTo>
                    <a:pt x="1328" y="738"/>
                  </a:lnTo>
                  <a:lnTo>
                    <a:pt x="1328" y="757"/>
                  </a:lnTo>
                  <a:lnTo>
                    <a:pt x="1364" y="757"/>
                  </a:lnTo>
                  <a:lnTo>
                    <a:pt x="1475" y="812"/>
                  </a:lnTo>
                  <a:lnTo>
                    <a:pt x="1549" y="849"/>
                  </a:lnTo>
                  <a:lnTo>
                    <a:pt x="1549" y="867"/>
                  </a:lnTo>
                  <a:lnTo>
                    <a:pt x="1567" y="849"/>
                  </a:lnTo>
                  <a:lnTo>
                    <a:pt x="1586" y="849"/>
                  </a:lnTo>
                  <a:lnTo>
                    <a:pt x="1604" y="830"/>
                  </a:lnTo>
                  <a:lnTo>
                    <a:pt x="1604" y="849"/>
                  </a:lnTo>
                  <a:lnTo>
                    <a:pt x="1622" y="867"/>
                  </a:lnTo>
                  <a:lnTo>
                    <a:pt x="1622" y="886"/>
                  </a:lnTo>
                  <a:lnTo>
                    <a:pt x="1622" y="904"/>
                  </a:lnTo>
                  <a:lnTo>
                    <a:pt x="1641" y="904"/>
                  </a:lnTo>
                  <a:lnTo>
                    <a:pt x="1659" y="886"/>
                  </a:lnTo>
                  <a:lnTo>
                    <a:pt x="1659" y="867"/>
                  </a:lnTo>
                  <a:lnTo>
                    <a:pt x="1659" y="849"/>
                  </a:lnTo>
                  <a:lnTo>
                    <a:pt x="1678" y="849"/>
                  </a:lnTo>
                  <a:lnTo>
                    <a:pt x="1659" y="867"/>
                  </a:lnTo>
                  <a:lnTo>
                    <a:pt x="1696" y="867"/>
                  </a:lnTo>
                  <a:lnTo>
                    <a:pt x="1696" y="886"/>
                  </a:lnTo>
                  <a:lnTo>
                    <a:pt x="1678" y="886"/>
                  </a:lnTo>
                  <a:lnTo>
                    <a:pt x="1678" y="904"/>
                  </a:lnTo>
                  <a:lnTo>
                    <a:pt x="1715" y="923"/>
                  </a:lnTo>
                  <a:lnTo>
                    <a:pt x="1733" y="923"/>
                  </a:lnTo>
                  <a:lnTo>
                    <a:pt x="1733" y="941"/>
                  </a:lnTo>
                  <a:lnTo>
                    <a:pt x="1752" y="941"/>
                  </a:lnTo>
                  <a:lnTo>
                    <a:pt x="1788" y="959"/>
                  </a:lnTo>
                  <a:lnTo>
                    <a:pt x="1862" y="996"/>
                  </a:lnTo>
                  <a:lnTo>
                    <a:pt x="1862" y="1015"/>
                  </a:lnTo>
                  <a:lnTo>
                    <a:pt x="1881" y="996"/>
                  </a:lnTo>
                  <a:lnTo>
                    <a:pt x="1881" y="1015"/>
                  </a:lnTo>
                  <a:lnTo>
                    <a:pt x="1899" y="1015"/>
                  </a:lnTo>
                  <a:lnTo>
                    <a:pt x="1917" y="996"/>
                  </a:lnTo>
                  <a:lnTo>
                    <a:pt x="1917" y="1015"/>
                  </a:lnTo>
                  <a:lnTo>
                    <a:pt x="1917" y="1033"/>
                  </a:lnTo>
                  <a:lnTo>
                    <a:pt x="1954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1033"/>
                  </a:lnTo>
                  <a:lnTo>
                    <a:pt x="1991" y="1052"/>
                  </a:lnTo>
                  <a:lnTo>
                    <a:pt x="1991" y="1070"/>
                  </a:lnTo>
                  <a:lnTo>
                    <a:pt x="2028" y="1052"/>
                  </a:lnTo>
                  <a:lnTo>
                    <a:pt x="2046" y="1052"/>
                  </a:lnTo>
                  <a:lnTo>
                    <a:pt x="2046" y="1070"/>
                  </a:lnTo>
                  <a:lnTo>
                    <a:pt x="2065" y="1070"/>
                  </a:lnTo>
                  <a:lnTo>
                    <a:pt x="2083" y="1088"/>
                  </a:lnTo>
                  <a:lnTo>
                    <a:pt x="2120" y="1088"/>
                  </a:lnTo>
                  <a:lnTo>
                    <a:pt x="2120" y="1107"/>
                  </a:lnTo>
                  <a:lnTo>
                    <a:pt x="2120" y="1125"/>
                  </a:lnTo>
                  <a:lnTo>
                    <a:pt x="2139" y="1088"/>
                  </a:lnTo>
                  <a:lnTo>
                    <a:pt x="2157" y="1070"/>
                  </a:lnTo>
                  <a:lnTo>
                    <a:pt x="2139" y="1107"/>
                  </a:lnTo>
                  <a:lnTo>
                    <a:pt x="2157" y="1125"/>
                  </a:lnTo>
                  <a:lnTo>
                    <a:pt x="2194" y="1162"/>
                  </a:lnTo>
                  <a:lnTo>
                    <a:pt x="2212" y="1181"/>
                  </a:lnTo>
                  <a:lnTo>
                    <a:pt x="2231" y="1199"/>
                  </a:lnTo>
                  <a:lnTo>
                    <a:pt x="2268" y="1199"/>
                  </a:lnTo>
                  <a:lnTo>
                    <a:pt x="2268" y="1181"/>
                  </a:lnTo>
                  <a:lnTo>
                    <a:pt x="2286" y="1181"/>
                  </a:lnTo>
                  <a:lnTo>
                    <a:pt x="2305" y="1162"/>
                  </a:lnTo>
                  <a:lnTo>
                    <a:pt x="2305" y="1181"/>
                  </a:lnTo>
                  <a:lnTo>
                    <a:pt x="2323" y="1199"/>
                  </a:lnTo>
                  <a:lnTo>
                    <a:pt x="2341" y="1217"/>
                  </a:lnTo>
                  <a:lnTo>
                    <a:pt x="2360" y="1199"/>
                  </a:lnTo>
                  <a:lnTo>
                    <a:pt x="2360" y="1217"/>
                  </a:lnTo>
                  <a:lnTo>
                    <a:pt x="2378" y="1236"/>
                  </a:lnTo>
                  <a:lnTo>
                    <a:pt x="2378" y="1254"/>
                  </a:lnTo>
                  <a:lnTo>
                    <a:pt x="2397" y="1236"/>
                  </a:lnTo>
                  <a:lnTo>
                    <a:pt x="2415" y="1254"/>
                  </a:lnTo>
                  <a:lnTo>
                    <a:pt x="2415" y="1273"/>
                  </a:lnTo>
                  <a:lnTo>
                    <a:pt x="2434" y="1254"/>
                  </a:lnTo>
                  <a:lnTo>
                    <a:pt x="2452" y="1254"/>
                  </a:lnTo>
                  <a:lnTo>
                    <a:pt x="2452" y="1273"/>
                  </a:lnTo>
                  <a:lnTo>
                    <a:pt x="2470" y="1254"/>
                  </a:lnTo>
                  <a:lnTo>
                    <a:pt x="2489" y="1254"/>
                  </a:lnTo>
                  <a:lnTo>
                    <a:pt x="2489" y="1273"/>
                  </a:lnTo>
                  <a:lnTo>
                    <a:pt x="2507" y="1291"/>
                  </a:lnTo>
                  <a:lnTo>
                    <a:pt x="2563" y="1310"/>
                  </a:lnTo>
                  <a:lnTo>
                    <a:pt x="2636" y="1365"/>
                  </a:lnTo>
                  <a:lnTo>
                    <a:pt x="2655" y="1365"/>
                  </a:lnTo>
                  <a:lnTo>
                    <a:pt x="2655" y="1383"/>
                  </a:lnTo>
                  <a:lnTo>
                    <a:pt x="2673" y="1365"/>
                  </a:lnTo>
                  <a:lnTo>
                    <a:pt x="2673" y="1383"/>
                  </a:lnTo>
                  <a:lnTo>
                    <a:pt x="2673" y="1402"/>
                  </a:lnTo>
                  <a:lnTo>
                    <a:pt x="2710" y="1402"/>
                  </a:lnTo>
                  <a:lnTo>
                    <a:pt x="2728" y="1420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65" y="1439"/>
                  </a:lnTo>
                  <a:lnTo>
                    <a:pt x="2784" y="1439"/>
                  </a:lnTo>
                  <a:lnTo>
                    <a:pt x="2802" y="1420"/>
                  </a:lnTo>
                  <a:lnTo>
                    <a:pt x="2821" y="1420"/>
                  </a:lnTo>
                  <a:lnTo>
                    <a:pt x="2802" y="1402"/>
                  </a:lnTo>
                  <a:lnTo>
                    <a:pt x="2821" y="1383"/>
                  </a:lnTo>
                  <a:lnTo>
                    <a:pt x="2821" y="1402"/>
                  </a:lnTo>
                  <a:lnTo>
                    <a:pt x="2839" y="1402"/>
                  </a:lnTo>
                  <a:lnTo>
                    <a:pt x="2821" y="1420"/>
                  </a:lnTo>
                  <a:lnTo>
                    <a:pt x="2839" y="1457"/>
                  </a:lnTo>
                  <a:lnTo>
                    <a:pt x="2894" y="1457"/>
                  </a:lnTo>
                  <a:lnTo>
                    <a:pt x="2876" y="1476"/>
                  </a:lnTo>
                  <a:lnTo>
                    <a:pt x="2894" y="1494"/>
                  </a:lnTo>
                  <a:lnTo>
                    <a:pt x="2894" y="1476"/>
                  </a:lnTo>
                  <a:lnTo>
                    <a:pt x="2913" y="1476"/>
                  </a:lnTo>
                  <a:lnTo>
                    <a:pt x="2931" y="1494"/>
                  </a:lnTo>
                  <a:lnTo>
                    <a:pt x="2950" y="1512"/>
                  </a:lnTo>
                  <a:lnTo>
                    <a:pt x="3005" y="1549"/>
                  </a:lnTo>
                  <a:lnTo>
                    <a:pt x="3042" y="1549"/>
                  </a:lnTo>
                  <a:lnTo>
                    <a:pt x="3042" y="1531"/>
                  </a:lnTo>
                  <a:lnTo>
                    <a:pt x="3060" y="1549"/>
                  </a:lnTo>
                  <a:lnTo>
                    <a:pt x="3079" y="1568"/>
                  </a:lnTo>
                  <a:lnTo>
                    <a:pt x="3116" y="1586"/>
                  </a:lnTo>
                  <a:lnTo>
                    <a:pt x="3134" y="1568"/>
                  </a:lnTo>
                  <a:lnTo>
                    <a:pt x="3134" y="1586"/>
                  </a:lnTo>
                  <a:lnTo>
                    <a:pt x="3134" y="1605"/>
                  </a:lnTo>
                  <a:lnTo>
                    <a:pt x="3152" y="1605"/>
                  </a:lnTo>
                  <a:lnTo>
                    <a:pt x="3189" y="1623"/>
                  </a:lnTo>
                  <a:lnTo>
                    <a:pt x="3226" y="1623"/>
                  </a:lnTo>
                  <a:lnTo>
                    <a:pt x="3245" y="1605"/>
                  </a:lnTo>
                  <a:lnTo>
                    <a:pt x="3226" y="1586"/>
                  </a:lnTo>
                  <a:lnTo>
                    <a:pt x="3245" y="1586"/>
                  </a:lnTo>
                  <a:lnTo>
                    <a:pt x="3245" y="1623"/>
                  </a:lnTo>
                  <a:lnTo>
                    <a:pt x="3226" y="1641"/>
                  </a:lnTo>
                  <a:lnTo>
                    <a:pt x="3245" y="1660"/>
                  </a:lnTo>
                  <a:lnTo>
                    <a:pt x="3263" y="1660"/>
                  </a:lnTo>
                  <a:lnTo>
                    <a:pt x="3263" y="1678"/>
                  </a:lnTo>
                  <a:lnTo>
                    <a:pt x="3281" y="1697"/>
                  </a:lnTo>
                  <a:lnTo>
                    <a:pt x="3300" y="1678"/>
                  </a:lnTo>
                  <a:lnTo>
                    <a:pt x="3318" y="1660"/>
                  </a:lnTo>
                  <a:lnTo>
                    <a:pt x="3318" y="1678"/>
                  </a:lnTo>
                  <a:lnTo>
                    <a:pt x="3337" y="1697"/>
                  </a:lnTo>
                  <a:lnTo>
                    <a:pt x="3337" y="1678"/>
                  </a:lnTo>
                  <a:lnTo>
                    <a:pt x="3355" y="1678"/>
                  </a:lnTo>
                  <a:lnTo>
                    <a:pt x="3355" y="1697"/>
                  </a:lnTo>
                  <a:lnTo>
                    <a:pt x="3355" y="1715"/>
                  </a:lnTo>
                  <a:lnTo>
                    <a:pt x="3411" y="1715"/>
                  </a:lnTo>
                  <a:lnTo>
                    <a:pt x="3429" y="1734"/>
                  </a:lnTo>
                  <a:lnTo>
                    <a:pt x="3447" y="1752"/>
                  </a:lnTo>
                  <a:lnTo>
                    <a:pt x="3484" y="1752"/>
                  </a:lnTo>
                  <a:lnTo>
                    <a:pt x="3484" y="1770"/>
                  </a:lnTo>
                  <a:lnTo>
                    <a:pt x="3503" y="1734"/>
                  </a:lnTo>
                  <a:lnTo>
                    <a:pt x="3503" y="1752"/>
                  </a:lnTo>
                  <a:lnTo>
                    <a:pt x="3521" y="1789"/>
                  </a:lnTo>
                  <a:lnTo>
                    <a:pt x="3558" y="1789"/>
                  </a:lnTo>
                  <a:lnTo>
                    <a:pt x="3576" y="1807"/>
                  </a:lnTo>
                  <a:lnTo>
                    <a:pt x="3576" y="1826"/>
                  </a:lnTo>
                  <a:lnTo>
                    <a:pt x="3632" y="1826"/>
                  </a:lnTo>
                  <a:lnTo>
                    <a:pt x="3650" y="1844"/>
                  </a:lnTo>
                  <a:lnTo>
                    <a:pt x="3650" y="1863"/>
                  </a:lnTo>
                  <a:lnTo>
                    <a:pt x="3669" y="1844"/>
                  </a:lnTo>
                  <a:lnTo>
                    <a:pt x="3669" y="1863"/>
                  </a:lnTo>
                  <a:lnTo>
                    <a:pt x="3724" y="1863"/>
                  </a:lnTo>
                  <a:lnTo>
                    <a:pt x="3742" y="1844"/>
                  </a:lnTo>
                  <a:lnTo>
                    <a:pt x="3761" y="1826"/>
                  </a:lnTo>
                  <a:lnTo>
                    <a:pt x="3761" y="1863"/>
                  </a:lnTo>
                  <a:lnTo>
                    <a:pt x="3742" y="1863"/>
                  </a:lnTo>
                  <a:lnTo>
                    <a:pt x="3761" y="1881"/>
                  </a:lnTo>
                  <a:lnTo>
                    <a:pt x="3816" y="1918"/>
                  </a:lnTo>
                  <a:lnTo>
                    <a:pt x="3871" y="1936"/>
                  </a:lnTo>
                  <a:lnTo>
                    <a:pt x="3890" y="1936"/>
                  </a:lnTo>
                  <a:lnTo>
                    <a:pt x="3908" y="1918"/>
                  </a:lnTo>
                  <a:lnTo>
                    <a:pt x="3908" y="1936"/>
                  </a:lnTo>
                  <a:lnTo>
                    <a:pt x="3908" y="1955"/>
                  </a:lnTo>
                  <a:lnTo>
                    <a:pt x="3945" y="1955"/>
                  </a:lnTo>
                  <a:lnTo>
                    <a:pt x="3945" y="1973"/>
                  </a:lnTo>
                  <a:lnTo>
                    <a:pt x="3964" y="1973"/>
                  </a:lnTo>
                  <a:lnTo>
                    <a:pt x="3982" y="1992"/>
                  </a:lnTo>
                  <a:lnTo>
                    <a:pt x="4000" y="1973"/>
                  </a:lnTo>
                  <a:lnTo>
                    <a:pt x="4000" y="1992"/>
                  </a:lnTo>
                  <a:lnTo>
                    <a:pt x="4019" y="2010"/>
                  </a:lnTo>
                  <a:lnTo>
                    <a:pt x="4056" y="1973"/>
                  </a:lnTo>
                  <a:lnTo>
                    <a:pt x="4056" y="2029"/>
                  </a:lnTo>
                  <a:lnTo>
                    <a:pt x="4074" y="2010"/>
                  </a:lnTo>
                  <a:lnTo>
                    <a:pt x="4074" y="2029"/>
                  </a:lnTo>
                  <a:lnTo>
                    <a:pt x="4093" y="2065"/>
                  </a:lnTo>
                  <a:lnTo>
                    <a:pt x="4111" y="2065"/>
                  </a:lnTo>
                  <a:lnTo>
                    <a:pt x="4111" y="2047"/>
                  </a:lnTo>
                  <a:lnTo>
                    <a:pt x="4129" y="2047"/>
                  </a:lnTo>
                  <a:lnTo>
                    <a:pt x="4129" y="2029"/>
                  </a:lnTo>
                  <a:lnTo>
                    <a:pt x="4148" y="2010"/>
                  </a:lnTo>
                  <a:lnTo>
                    <a:pt x="4148" y="2029"/>
                  </a:lnTo>
                  <a:lnTo>
                    <a:pt x="4148" y="2047"/>
                  </a:lnTo>
                  <a:lnTo>
                    <a:pt x="4129" y="2047"/>
                  </a:lnTo>
                  <a:lnTo>
                    <a:pt x="4148" y="2065"/>
                  </a:lnTo>
                  <a:lnTo>
                    <a:pt x="4148" y="2084"/>
                  </a:lnTo>
                  <a:lnTo>
                    <a:pt x="4166" y="2065"/>
                  </a:lnTo>
                  <a:lnTo>
                    <a:pt x="4203" y="2065"/>
                  </a:lnTo>
                  <a:lnTo>
                    <a:pt x="4185" y="2084"/>
                  </a:lnTo>
                  <a:lnTo>
                    <a:pt x="4203" y="2084"/>
                  </a:lnTo>
                  <a:lnTo>
                    <a:pt x="4222" y="2065"/>
                  </a:lnTo>
                  <a:lnTo>
                    <a:pt x="4222" y="2047"/>
                  </a:lnTo>
                  <a:lnTo>
                    <a:pt x="4240" y="2029"/>
                  </a:lnTo>
                  <a:lnTo>
                    <a:pt x="4222" y="2065"/>
                  </a:lnTo>
                  <a:lnTo>
                    <a:pt x="4240" y="2084"/>
                  </a:lnTo>
                  <a:lnTo>
                    <a:pt x="4222" y="2084"/>
                  </a:lnTo>
                  <a:lnTo>
                    <a:pt x="4222" y="2102"/>
                  </a:lnTo>
                  <a:lnTo>
                    <a:pt x="4258" y="2084"/>
                  </a:lnTo>
                  <a:lnTo>
                    <a:pt x="4258" y="2102"/>
                  </a:lnTo>
                  <a:lnTo>
                    <a:pt x="4258" y="2121"/>
                  </a:lnTo>
                  <a:lnTo>
                    <a:pt x="4277" y="2102"/>
                  </a:lnTo>
                  <a:lnTo>
                    <a:pt x="4295" y="2121"/>
                  </a:lnTo>
                  <a:lnTo>
                    <a:pt x="4295" y="2139"/>
                  </a:lnTo>
                  <a:lnTo>
                    <a:pt x="4369" y="2139"/>
                  </a:lnTo>
                  <a:lnTo>
                    <a:pt x="4369" y="2176"/>
                  </a:lnTo>
                  <a:lnTo>
                    <a:pt x="4387" y="2158"/>
                  </a:lnTo>
                  <a:lnTo>
                    <a:pt x="4406" y="2176"/>
                  </a:lnTo>
                  <a:lnTo>
                    <a:pt x="4424" y="2176"/>
                  </a:lnTo>
                  <a:lnTo>
                    <a:pt x="4424" y="2194"/>
                  </a:lnTo>
                  <a:lnTo>
                    <a:pt x="4424" y="2213"/>
                  </a:lnTo>
                  <a:lnTo>
                    <a:pt x="4443" y="2194"/>
                  </a:lnTo>
                  <a:lnTo>
                    <a:pt x="4443" y="2213"/>
                  </a:lnTo>
                  <a:lnTo>
                    <a:pt x="4443" y="2231"/>
                  </a:lnTo>
                  <a:lnTo>
                    <a:pt x="4461" y="2213"/>
                  </a:lnTo>
                  <a:lnTo>
                    <a:pt x="4461" y="2231"/>
                  </a:lnTo>
                  <a:lnTo>
                    <a:pt x="4480" y="2213"/>
                  </a:lnTo>
                  <a:lnTo>
                    <a:pt x="4498" y="2231"/>
                  </a:lnTo>
                  <a:lnTo>
                    <a:pt x="4517" y="2250"/>
                  </a:lnTo>
                  <a:lnTo>
                    <a:pt x="4535" y="2268"/>
                  </a:lnTo>
                  <a:lnTo>
                    <a:pt x="4553" y="2268"/>
                  </a:lnTo>
                  <a:lnTo>
                    <a:pt x="4572" y="2287"/>
                  </a:lnTo>
                  <a:lnTo>
                    <a:pt x="4572" y="2305"/>
                  </a:lnTo>
                  <a:lnTo>
                    <a:pt x="4590" y="2305"/>
                  </a:lnTo>
                  <a:lnTo>
                    <a:pt x="4627" y="2287"/>
                  </a:lnTo>
                  <a:lnTo>
                    <a:pt x="4627" y="2323"/>
                  </a:lnTo>
                  <a:lnTo>
                    <a:pt x="4646" y="2342"/>
                  </a:lnTo>
                  <a:lnTo>
                    <a:pt x="4664" y="2323"/>
                  </a:lnTo>
                  <a:lnTo>
                    <a:pt x="4682" y="2305"/>
                  </a:lnTo>
                  <a:lnTo>
                    <a:pt x="4682" y="2323"/>
                  </a:lnTo>
                  <a:lnTo>
                    <a:pt x="4701" y="2342"/>
                  </a:lnTo>
                  <a:lnTo>
                    <a:pt x="4719" y="2360"/>
                  </a:lnTo>
                  <a:lnTo>
                    <a:pt x="4756" y="2342"/>
                  </a:lnTo>
                  <a:lnTo>
                    <a:pt x="4756" y="2379"/>
                  </a:lnTo>
                  <a:lnTo>
                    <a:pt x="4793" y="2397"/>
                  </a:lnTo>
                  <a:lnTo>
                    <a:pt x="4793" y="2379"/>
                  </a:lnTo>
                  <a:lnTo>
                    <a:pt x="4793" y="2360"/>
                  </a:lnTo>
                  <a:lnTo>
                    <a:pt x="4830" y="2397"/>
                  </a:lnTo>
                  <a:lnTo>
                    <a:pt x="4848" y="2434"/>
                  </a:lnTo>
                  <a:lnTo>
                    <a:pt x="4885" y="2416"/>
                  </a:lnTo>
                  <a:lnTo>
                    <a:pt x="4904" y="2397"/>
                  </a:lnTo>
                  <a:lnTo>
                    <a:pt x="4904" y="2416"/>
                  </a:lnTo>
                  <a:lnTo>
                    <a:pt x="4885" y="2434"/>
                  </a:lnTo>
                  <a:lnTo>
                    <a:pt x="4904" y="2453"/>
                  </a:lnTo>
                  <a:lnTo>
                    <a:pt x="4904" y="2434"/>
                  </a:lnTo>
                  <a:lnTo>
                    <a:pt x="4922" y="2416"/>
                  </a:lnTo>
                  <a:lnTo>
                    <a:pt x="4940" y="2397"/>
                  </a:lnTo>
                  <a:lnTo>
                    <a:pt x="4959" y="2397"/>
                  </a:lnTo>
                  <a:lnTo>
                    <a:pt x="4959" y="2453"/>
                  </a:lnTo>
                  <a:lnTo>
                    <a:pt x="4977" y="2434"/>
                  </a:lnTo>
                  <a:lnTo>
                    <a:pt x="4977" y="2453"/>
                  </a:lnTo>
                  <a:lnTo>
                    <a:pt x="4977" y="2471"/>
                  </a:lnTo>
                  <a:lnTo>
                    <a:pt x="4996" y="2471"/>
                  </a:lnTo>
                  <a:lnTo>
                    <a:pt x="5014" y="2453"/>
                  </a:lnTo>
                  <a:lnTo>
                    <a:pt x="5014" y="2453"/>
                  </a:lnTo>
                  <a:lnTo>
                    <a:pt x="5033" y="2434"/>
                  </a:lnTo>
                  <a:lnTo>
                    <a:pt x="5033" y="2471"/>
                  </a:lnTo>
                  <a:lnTo>
                    <a:pt x="5014" y="2453"/>
                  </a:lnTo>
                  <a:lnTo>
                    <a:pt x="5014" y="2471"/>
                  </a:lnTo>
                  <a:lnTo>
                    <a:pt x="5033" y="2489"/>
                  </a:lnTo>
                  <a:lnTo>
                    <a:pt x="5088" y="2508"/>
                  </a:lnTo>
                  <a:lnTo>
                    <a:pt x="5125" y="2545"/>
                  </a:lnTo>
                  <a:lnTo>
                    <a:pt x="5143" y="2545"/>
                  </a:lnTo>
                  <a:lnTo>
                    <a:pt x="5143" y="2526"/>
                  </a:lnTo>
                  <a:lnTo>
                    <a:pt x="5162" y="2526"/>
                  </a:lnTo>
                  <a:lnTo>
                    <a:pt x="5180" y="2545"/>
                  </a:lnTo>
                  <a:lnTo>
                    <a:pt x="5180" y="2563"/>
                  </a:lnTo>
                  <a:lnTo>
                    <a:pt x="5199" y="2563"/>
                  </a:lnTo>
                  <a:lnTo>
                    <a:pt x="5217" y="2600"/>
                  </a:lnTo>
                  <a:lnTo>
                    <a:pt x="5217" y="2582"/>
                  </a:lnTo>
                  <a:lnTo>
                    <a:pt x="5235" y="2563"/>
                  </a:lnTo>
                  <a:lnTo>
                    <a:pt x="5254" y="2582"/>
                  </a:lnTo>
                  <a:lnTo>
                    <a:pt x="5272" y="2600"/>
                  </a:lnTo>
                  <a:lnTo>
                    <a:pt x="5291" y="2618"/>
                  </a:lnTo>
                  <a:lnTo>
                    <a:pt x="5291" y="2637"/>
                  </a:lnTo>
                  <a:lnTo>
                    <a:pt x="5328" y="2637"/>
                  </a:lnTo>
                  <a:lnTo>
                    <a:pt x="5346" y="2655"/>
                  </a:lnTo>
                  <a:lnTo>
                    <a:pt x="5364" y="2637"/>
                  </a:lnTo>
                  <a:lnTo>
                    <a:pt x="5401" y="2637"/>
                  </a:lnTo>
                  <a:lnTo>
                    <a:pt x="5420" y="2618"/>
                  </a:lnTo>
                  <a:lnTo>
                    <a:pt x="5438" y="2637"/>
                  </a:lnTo>
                  <a:lnTo>
                    <a:pt x="5438" y="2655"/>
                  </a:lnTo>
                  <a:lnTo>
                    <a:pt x="5420" y="2674"/>
                  </a:lnTo>
                  <a:lnTo>
                    <a:pt x="5438" y="2692"/>
                  </a:lnTo>
                  <a:lnTo>
                    <a:pt x="5457" y="2711"/>
                  </a:lnTo>
                  <a:lnTo>
                    <a:pt x="5475" y="2729"/>
                  </a:lnTo>
                  <a:lnTo>
                    <a:pt x="5493" y="2729"/>
                  </a:lnTo>
                  <a:lnTo>
                    <a:pt x="5530" y="2711"/>
                  </a:lnTo>
                  <a:lnTo>
                    <a:pt x="5530" y="2729"/>
                  </a:lnTo>
                  <a:lnTo>
                    <a:pt x="5530" y="2747"/>
                  </a:lnTo>
                  <a:lnTo>
                    <a:pt x="5549" y="2729"/>
                  </a:lnTo>
                  <a:lnTo>
                    <a:pt x="5549" y="2711"/>
                  </a:lnTo>
                  <a:lnTo>
                    <a:pt x="5567" y="2729"/>
                  </a:lnTo>
                  <a:lnTo>
                    <a:pt x="5604" y="2729"/>
                  </a:lnTo>
                  <a:lnTo>
                    <a:pt x="5604" y="2766"/>
                  </a:lnTo>
                  <a:lnTo>
                    <a:pt x="5623" y="2784"/>
                  </a:lnTo>
                  <a:lnTo>
                    <a:pt x="5641" y="2766"/>
                  </a:lnTo>
                  <a:lnTo>
                    <a:pt x="5678" y="2784"/>
                  </a:lnTo>
                  <a:lnTo>
                    <a:pt x="5715" y="2803"/>
                  </a:lnTo>
                  <a:lnTo>
                    <a:pt x="5733" y="2803"/>
                  </a:lnTo>
                  <a:lnTo>
                    <a:pt x="5752" y="2784"/>
                  </a:lnTo>
                  <a:lnTo>
                    <a:pt x="5770" y="2784"/>
                  </a:lnTo>
                  <a:lnTo>
                    <a:pt x="5770" y="2803"/>
                  </a:lnTo>
                  <a:lnTo>
                    <a:pt x="5770" y="2840"/>
                  </a:lnTo>
                  <a:lnTo>
                    <a:pt x="5788" y="2858"/>
                  </a:lnTo>
                  <a:lnTo>
                    <a:pt x="5807" y="2840"/>
                  </a:lnTo>
                  <a:lnTo>
                    <a:pt x="5825" y="2803"/>
                  </a:lnTo>
                  <a:lnTo>
                    <a:pt x="5825" y="2821"/>
                  </a:lnTo>
                  <a:lnTo>
                    <a:pt x="5844" y="2840"/>
                  </a:lnTo>
                  <a:lnTo>
                    <a:pt x="5825" y="2858"/>
                  </a:lnTo>
                  <a:lnTo>
                    <a:pt x="5825" y="2876"/>
                  </a:lnTo>
                  <a:lnTo>
                    <a:pt x="5825" y="2895"/>
                  </a:lnTo>
                  <a:lnTo>
                    <a:pt x="5917" y="2895"/>
                  </a:lnTo>
                  <a:lnTo>
                    <a:pt x="5936" y="2876"/>
                  </a:lnTo>
                  <a:lnTo>
                    <a:pt x="5936" y="2895"/>
                  </a:lnTo>
                  <a:lnTo>
                    <a:pt x="5936" y="2913"/>
                  </a:lnTo>
                  <a:lnTo>
                    <a:pt x="5954" y="2932"/>
                  </a:lnTo>
                  <a:lnTo>
                    <a:pt x="5973" y="2913"/>
                  </a:lnTo>
                  <a:lnTo>
                    <a:pt x="5973" y="2932"/>
                  </a:lnTo>
                  <a:lnTo>
                    <a:pt x="5954" y="2950"/>
                  </a:lnTo>
                  <a:lnTo>
                    <a:pt x="5973" y="2950"/>
                  </a:lnTo>
                  <a:lnTo>
                    <a:pt x="5991" y="2932"/>
                  </a:lnTo>
                  <a:lnTo>
                    <a:pt x="5991" y="2950"/>
                  </a:lnTo>
                  <a:lnTo>
                    <a:pt x="6010" y="2932"/>
                  </a:lnTo>
                  <a:lnTo>
                    <a:pt x="6046" y="2932"/>
                  </a:lnTo>
                  <a:lnTo>
                    <a:pt x="6065" y="2913"/>
                  </a:lnTo>
                  <a:lnTo>
                    <a:pt x="6065" y="2932"/>
                  </a:lnTo>
                  <a:lnTo>
                    <a:pt x="6102" y="2932"/>
                  </a:lnTo>
                  <a:lnTo>
                    <a:pt x="6102" y="2895"/>
                  </a:lnTo>
                  <a:lnTo>
                    <a:pt x="6065" y="2876"/>
                  </a:lnTo>
                  <a:lnTo>
                    <a:pt x="6065" y="2858"/>
                  </a:lnTo>
                  <a:lnTo>
                    <a:pt x="6083" y="2858"/>
                  </a:lnTo>
                  <a:lnTo>
                    <a:pt x="6102" y="2840"/>
                  </a:lnTo>
                  <a:lnTo>
                    <a:pt x="6083" y="2821"/>
                  </a:lnTo>
                  <a:lnTo>
                    <a:pt x="6065" y="2821"/>
                  </a:lnTo>
                  <a:lnTo>
                    <a:pt x="6065" y="2803"/>
                  </a:lnTo>
                  <a:lnTo>
                    <a:pt x="6046" y="2821"/>
                  </a:lnTo>
                  <a:lnTo>
                    <a:pt x="6028" y="2821"/>
                  </a:lnTo>
                  <a:lnTo>
                    <a:pt x="6010" y="2803"/>
                  </a:lnTo>
                  <a:lnTo>
                    <a:pt x="5991" y="2803"/>
                  </a:lnTo>
                  <a:lnTo>
                    <a:pt x="5991" y="2784"/>
                  </a:lnTo>
                  <a:lnTo>
                    <a:pt x="5991" y="2766"/>
                  </a:lnTo>
                  <a:lnTo>
                    <a:pt x="5973" y="2784"/>
                  </a:lnTo>
                  <a:lnTo>
                    <a:pt x="5973" y="2766"/>
                  </a:lnTo>
                  <a:lnTo>
                    <a:pt x="5936" y="2784"/>
                  </a:lnTo>
                  <a:lnTo>
                    <a:pt x="5936" y="2766"/>
                  </a:lnTo>
                  <a:lnTo>
                    <a:pt x="5936" y="2747"/>
                  </a:lnTo>
                  <a:lnTo>
                    <a:pt x="5917" y="2766"/>
                  </a:lnTo>
                  <a:lnTo>
                    <a:pt x="5917" y="2747"/>
                  </a:lnTo>
                  <a:lnTo>
                    <a:pt x="5899" y="2747"/>
                  </a:lnTo>
                  <a:lnTo>
                    <a:pt x="5844" y="2784"/>
                  </a:lnTo>
                  <a:lnTo>
                    <a:pt x="5825" y="2766"/>
                  </a:lnTo>
                  <a:lnTo>
                    <a:pt x="5844" y="2747"/>
                  </a:lnTo>
                  <a:lnTo>
                    <a:pt x="5844" y="2729"/>
                  </a:lnTo>
                  <a:lnTo>
                    <a:pt x="5862" y="2711"/>
                  </a:lnTo>
                  <a:lnTo>
                    <a:pt x="5844" y="2711"/>
                  </a:lnTo>
                  <a:lnTo>
                    <a:pt x="5825" y="2692"/>
                  </a:lnTo>
                  <a:lnTo>
                    <a:pt x="5807" y="2711"/>
                  </a:lnTo>
                  <a:lnTo>
                    <a:pt x="5788" y="2711"/>
                  </a:lnTo>
                  <a:lnTo>
                    <a:pt x="5788" y="2674"/>
                  </a:lnTo>
                  <a:lnTo>
                    <a:pt x="5733" y="2674"/>
                  </a:lnTo>
                  <a:lnTo>
                    <a:pt x="5715" y="2692"/>
                  </a:lnTo>
                  <a:lnTo>
                    <a:pt x="5715" y="2655"/>
                  </a:lnTo>
                  <a:lnTo>
                    <a:pt x="5715" y="2637"/>
                  </a:lnTo>
                  <a:lnTo>
                    <a:pt x="5696" y="2655"/>
                  </a:lnTo>
                  <a:lnTo>
                    <a:pt x="5696" y="2637"/>
                  </a:lnTo>
                  <a:lnTo>
                    <a:pt x="5678" y="2637"/>
                  </a:lnTo>
                  <a:lnTo>
                    <a:pt x="5659" y="2655"/>
                  </a:lnTo>
                  <a:lnTo>
                    <a:pt x="5641" y="2692"/>
                  </a:lnTo>
                  <a:lnTo>
                    <a:pt x="5641" y="2674"/>
                  </a:lnTo>
                  <a:lnTo>
                    <a:pt x="5623" y="2655"/>
                  </a:lnTo>
                  <a:lnTo>
                    <a:pt x="5641" y="2655"/>
                  </a:lnTo>
                  <a:lnTo>
                    <a:pt x="5659" y="2637"/>
                  </a:lnTo>
                  <a:lnTo>
                    <a:pt x="5678" y="2618"/>
                  </a:lnTo>
                  <a:lnTo>
                    <a:pt x="5641" y="2618"/>
                  </a:lnTo>
                  <a:lnTo>
                    <a:pt x="5641" y="2600"/>
                  </a:lnTo>
                  <a:lnTo>
                    <a:pt x="5604" y="2600"/>
                  </a:lnTo>
                  <a:lnTo>
                    <a:pt x="5604" y="2582"/>
                  </a:lnTo>
                  <a:lnTo>
                    <a:pt x="5567" y="2582"/>
                  </a:lnTo>
                  <a:lnTo>
                    <a:pt x="5530" y="2563"/>
                  </a:lnTo>
                  <a:lnTo>
                    <a:pt x="5493" y="2563"/>
                  </a:lnTo>
                  <a:lnTo>
                    <a:pt x="5457" y="2582"/>
                  </a:lnTo>
                  <a:lnTo>
                    <a:pt x="5438" y="2582"/>
                  </a:lnTo>
                  <a:lnTo>
                    <a:pt x="5457" y="2563"/>
                  </a:lnTo>
                  <a:lnTo>
                    <a:pt x="5438" y="2563"/>
                  </a:lnTo>
                  <a:lnTo>
                    <a:pt x="5457" y="2545"/>
                  </a:lnTo>
                  <a:lnTo>
                    <a:pt x="5457" y="2526"/>
                  </a:lnTo>
                  <a:lnTo>
                    <a:pt x="5438" y="2526"/>
                  </a:lnTo>
                  <a:lnTo>
                    <a:pt x="5420" y="2508"/>
                  </a:lnTo>
                  <a:lnTo>
                    <a:pt x="5401" y="2526"/>
                  </a:lnTo>
                  <a:lnTo>
                    <a:pt x="5383" y="2489"/>
                  </a:lnTo>
                  <a:lnTo>
                    <a:pt x="5364" y="2471"/>
                  </a:lnTo>
                  <a:lnTo>
                    <a:pt x="5364" y="2489"/>
                  </a:lnTo>
                  <a:lnTo>
                    <a:pt x="5364" y="2508"/>
                  </a:lnTo>
                  <a:lnTo>
                    <a:pt x="5364" y="2526"/>
                  </a:lnTo>
                  <a:lnTo>
                    <a:pt x="5346" y="2526"/>
                  </a:lnTo>
                  <a:lnTo>
                    <a:pt x="5346" y="2508"/>
                  </a:lnTo>
                  <a:lnTo>
                    <a:pt x="5364" y="2489"/>
                  </a:lnTo>
                  <a:lnTo>
                    <a:pt x="5346" y="2471"/>
                  </a:lnTo>
                  <a:lnTo>
                    <a:pt x="5346" y="2489"/>
                  </a:lnTo>
                  <a:lnTo>
                    <a:pt x="5328" y="2489"/>
                  </a:lnTo>
                  <a:lnTo>
                    <a:pt x="5328" y="2471"/>
                  </a:lnTo>
                  <a:lnTo>
                    <a:pt x="5328" y="2434"/>
                  </a:lnTo>
                  <a:lnTo>
                    <a:pt x="5309" y="2453"/>
                  </a:lnTo>
                  <a:lnTo>
                    <a:pt x="5309" y="2471"/>
                  </a:lnTo>
                  <a:lnTo>
                    <a:pt x="5272" y="2453"/>
                  </a:lnTo>
                  <a:lnTo>
                    <a:pt x="5291" y="2434"/>
                  </a:lnTo>
                  <a:lnTo>
                    <a:pt x="5254" y="2434"/>
                  </a:lnTo>
                  <a:lnTo>
                    <a:pt x="5235" y="2416"/>
                  </a:lnTo>
                  <a:lnTo>
                    <a:pt x="5217" y="2416"/>
                  </a:lnTo>
                  <a:lnTo>
                    <a:pt x="5217" y="2397"/>
                  </a:lnTo>
                  <a:lnTo>
                    <a:pt x="5180" y="2397"/>
                  </a:lnTo>
                  <a:lnTo>
                    <a:pt x="5162" y="2379"/>
                  </a:lnTo>
                  <a:lnTo>
                    <a:pt x="5143" y="2360"/>
                  </a:lnTo>
                  <a:lnTo>
                    <a:pt x="5088" y="2342"/>
                  </a:lnTo>
                  <a:lnTo>
                    <a:pt x="5070" y="2323"/>
                  </a:lnTo>
                  <a:lnTo>
                    <a:pt x="5033" y="2305"/>
                  </a:lnTo>
                  <a:lnTo>
                    <a:pt x="4959" y="2305"/>
                  </a:lnTo>
                  <a:lnTo>
                    <a:pt x="4959" y="2287"/>
                  </a:lnTo>
                  <a:lnTo>
                    <a:pt x="4959" y="2268"/>
                  </a:lnTo>
                  <a:lnTo>
                    <a:pt x="4904" y="2268"/>
                  </a:lnTo>
                  <a:lnTo>
                    <a:pt x="4885" y="2250"/>
                  </a:lnTo>
                  <a:lnTo>
                    <a:pt x="4830" y="2250"/>
                  </a:lnTo>
                  <a:lnTo>
                    <a:pt x="4811" y="2268"/>
                  </a:lnTo>
                  <a:lnTo>
                    <a:pt x="4830" y="2268"/>
                  </a:lnTo>
                  <a:lnTo>
                    <a:pt x="4830" y="2287"/>
                  </a:lnTo>
                  <a:lnTo>
                    <a:pt x="4811" y="2305"/>
                  </a:lnTo>
                  <a:lnTo>
                    <a:pt x="4793" y="2305"/>
                  </a:lnTo>
                  <a:lnTo>
                    <a:pt x="4793" y="2287"/>
                  </a:lnTo>
                  <a:lnTo>
                    <a:pt x="4811" y="2231"/>
                  </a:lnTo>
                  <a:lnTo>
                    <a:pt x="4793" y="2213"/>
                  </a:lnTo>
                  <a:lnTo>
                    <a:pt x="4775" y="2213"/>
                  </a:lnTo>
                  <a:lnTo>
                    <a:pt x="4775" y="2194"/>
                  </a:lnTo>
                  <a:lnTo>
                    <a:pt x="4719" y="2194"/>
                  </a:lnTo>
                  <a:lnTo>
                    <a:pt x="4701" y="2176"/>
                  </a:lnTo>
                  <a:lnTo>
                    <a:pt x="4682" y="2176"/>
                  </a:lnTo>
                  <a:lnTo>
                    <a:pt x="4664" y="2158"/>
                  </a:lnTo>
                  <a:lnTo>
                    <a:pt x="4646" y="2158"/>
                  </a:lnTo>
                  <a:lnTo>
                    <a:pt x="4646" y="2139"/>
                  </a:lnTo>
                  <a:lnTo>
                    <a:pt x="4646" y="2121"/>
                  </a:lnTo>
                  <a:lnTo>
                    <a:pt x="4627" y="2139"/>
                  </a:lnTo>
                  <a:lnTo>
                    <a:pt x="4609" y="2176"/>
                  </a:lnTo>
                  <a:lnTo>
                    <a:pt x="4609" y="2139"/>
                  </a:lnTo>
                  <a:lnTo>
                    <a:pt x="4572" y="2139"/>
                  </a:lnTo>
                  <a:lnTo>
                    <a:pt x="4553" y="2158"/>
                  </a:lnTo>
                  <a:lnTo>
                    <a:pt x="4553" y="2139"/>
                  </a:lnTo>
                  <a:lnTo>
                    <a:pt x="4535" y="2121"/>
                  </a:lnTo>
                  <a:lnTo>
                    <a:pt x="4535" y="2102"/>
                  </a:lnTo>
                  <a:lnTo>
                    <a:pt x="4535" y="2084"/>
                  </a:lnTo>
                  <a:lnTo>
                    <a:pt x="4517" y="2084"/>
                  </a:lnTo>
                  <a:lnTo>
                    <a:pt x="4517" y="2065"/>
                  </a:lnTo>
                  <a:lnTo>
                    <a:pt x="4498" y="2047"/>
                  </a:lnTo>
                  <a:lnTo>
                    <a:pt x="4480" y="2065"/>
                  </a:lnTo>
                  <a:lnTo>
                    <a:pt x="4480" y="2047"/>
                  </a:lnTo>
                  <a:lnTo>
                    <a:pt x="4461" y="2065"/>
                  </a:lnTo>
                  <a:lnTo>
                    <a:pt x="4443" y="2065"/>
                  </a:lnTo>
                  <a:lnTo>
                    <a:pt x="4443" y="2047"/>
                  </a:lnTo>
                  <a:lnTo>
                    <a:pt x="4443" y="2029"/>
                  </a:lnTo>
                  <a:lnTo>
                    <a:pt x="4424" y="2047"/>
                  </a:lnTo>
                  <a:lnTo>
                    <a:pt x="4406" y="2047"/>
                  </a:lnTo>
                  <a:lnTo>
                    <a:pt x="4424" y="2065"/>
                  </a:lnTo>
                  <a:lnTo>
                    <a:pt x="4406" y="2065"/>
                  </a:lnTo>
                  <a:lnTo>
                    <a:pt x="4406" y="2084"/>
                  </a:lnTo>
                  <a:lnTo>
                    <a:pt x="4387" y="2102"/>
                  </a:lnTo>
                  <a:lnTo>
                    <a:pt x="4387" y="2084"/>
                  </a:lnTo>
                  <a:lnTo>
                    <a:pt x="4387" y="2029"/>
                  </a:lnTo>
                  <a:lnTo>
                    <a:pt x="4369" y="1992"/>
                  </a:lnTo>
                  <a:lnTo>
                    <a:pt x="4351" y="1992"/>
                  </a:lnTo>
                  <a:lnTo>
                    <a:pt x="4351" y="2010"/>
                  </a:lnTo>
                  <a:lnTo>
                    <a:pt x="4332" y="2010"/>
                  </a:lnTo>
                  <a:lnTo>
                    <a:pt x="4314" y="1992"/>
                  </a:lnTo>
                  <a:lnTo>
                    <a:pt x="4332" y="1973"/>
                  </a:lnTo>
                  <a:lnTo>
                    <a:pt x="4332" y="1955"/>
                  </a:lnTo>
                  <a:lnTo>
                    <a:pt x="4314" y="1973"/>
                  </a:lnTo>
                  <a:lnTo>
                    <a:pt x="4277" y="1973"/>
                  </a:lnTo>
                  <a:lnTo>
                    <a:pt x="4277" y="1992"/>
                  </a:lnTo>
                  <a:lnTo>
                    <a:pt x="4258" y="1992"/>
                  </a:lnTo>
                  <a:lnTo>
                    <a:pt x="4277" y="1973"/>
                  </a:lnTo>
                  <a:lnTo>
                    <a:pt x="4277" y="1955"/>
                  </a:lnTo>
                  <a:lnTo>
                    <a:pt x="4258" y="1936"/>
                  </a:lnTo>
                  <a:lnTo>
                    <a:pt x="4240" y="1918"/>
                  </a:lnTo>
                  <a:lnTo>
                    <a:pt x="4240" y="1936"/>
                  </a:lnTo>
                  <a:lnTo>
                    <a:pt x="4222" y="1955"/>
                  </a:lnTo>
                  <a:lnTo>
                    <a:pt x="4222" y="1936"/>
                  </a:lnTo>
                  <a:lnTo>
                    <a:pt x="4222" y="1918"/>
                  </a:lnTo>
                  <a:lnTo>
                    <a:pt x="4185" y="1918"/>
                  </a:lnTo>
                  <a:lnTo>
                    <a:pt x="4185" y="1900"/>
                  </a:lnTo>
                  <a:lnTo>
                    <a:pt x="4148" y="1900"/>
                  </a:lnTo>
                  <a:lnTo>
                    <a:pt x="4129" y="1918"/>
                  </a:lnTo>
                  <a:lnTo>
                    <a:pt x="4129" y="1900"/>
                  </a:lnTo>
                  <a:lnTo>
                    <a:pt x="4111" y="1881"/>
                  </a:lnTo>
                  <a:lnTo>
                    <a:pt x="4093" y="1863"/>
                  </a:lnTo>
                  <a:lnTo>
                    <a:pt x="4056" y="1863"/>
                  </a:lnTo>
                  <a:lnTo>
                    <a:pt x="4037" y="1844"/>
                  </a:lnTo>
                  <a:lnTo>
                    <a:pt x="4019" y="1826"/>
                  </a:lnTo>
                  <a:lnTo>
                    <a:pt x="3982" y="1826"/>
                  </a:lnTo>
                  <a:lnTo>
                    <a:pt x="3945" y="1807"/>
                  </a:lnTo>
                  <a:lnTo>
                    <a:pt x="3927" y="1826"/>
                  </a:lnTo>
                  <a:lnTo>
                    <a:pt x="3927" y="1807"/>
                  </a:lnTo>
                  <a:lnTo>
                    <a:pt x="3927" y="1789"/>
                  </a:lnTo>
                  <a:lnTo>
                    <a:pt x="3853" y="1752"/>
                  </a:lnTo>
                  <a:lnTo>
                    <a:pt x="3742" y="1715"/>
                  </a:lnTo>
                  <a:lnTo>
                    <a:pt x="3724" y="1697"/>
                  </a:lnTo>
                  <a:lnTo>
                    <a:pt x="3705" y="1697"/>
                  </a:lnTo>
                  <a:lnTo>
                    <a:pt x="3687" y="1715"/>
                  </a:lnTo>
                  <a:lnTo>
                    <a:pt x="3669" y="1715"/>
                  </a:lnTo>
                  <a:lnTo>
                    <a:pt x="3669" y="1697"/>
                  </a:lnTo>
                  <a:lnTo>
                    <a:pt x="3669" y="1678"/>
                  </a:lnTo>
                  <a:lnTo>
                    <a:pt x="3669" y="1660"/>
                  </a:lnTo>
                  <a:lnTo>
                    <a:pt x="3632" y="1678"/>
                  </a:lnTo>
                  <a:lnTo>
                    <a:pt x="3613" y="1697"/>
                  </a:lnTo>
                  <a:lnTo>
                    <a:pt x="3613" y="1660"/>
                  </a:lnTo>
                  <a:lnTo>
                    <a:pt x="3595" y="1678"/>
                  </a:lnTo>
                  <a:lnTo>
                    <a:pt x="3576" y="1660"/>
                  </a:lnTo>
                  <a:lnTo>
                    <a:pt x="3576" y="1623"/>
                  </a:lnTo>
                  <a:lnTo>
                    <a:pt x="3558" y="1641"/>
                  </a:lnTo>
                  <a:lnTo>
                    <a:pt x="3540" y="1660"/>
                  </a:lnTo>
                  <a:lnTo>
                    <a:pt x="3540" y="1641"/>
                  </a:lnTo>
                  <a:lnTo>
                    <a:pt x="3521" y="1623"/>
                  </a:lnTo>
                  <a:lnTo>
                    <a:pt x="3503" y="1623"/>
                  </a:lnTo>
                  <a:lnTo>
                    <a:pt x="3484" y="1605"/>
                  </a:lnTo>
                  <a:lnTo>
                    <a:pt x="3466" y="1568"/>
                  </a:lnTo>
                  <a:lnTo>
                    <a:pt x="3447" y="1568"/>
                  </a:lnTo>
                  <a:lnTo>
                    <a:pt x="3429" y="1586"/>
                  </a:lnTo>
                  <a:lnTo>
                    <a:pt x="3411" y="1568"/>
                  </a:lnTo>
                  <a:lnTo>
                    <a:pt x="3392" y="1568"/>
                  </a:lnTo>
                  <a:lnTo>
                    <a:pt x="3263" y="1494"/>
                  </a:lnTo>
                  <a:lnTo>
                    <a:pt x="3134" y="1439"/>
                  </a:lnTo>
                  <a:lnTo>
                    <a:pt x="3116" y="1439"/>
                  </a:lnTo>
                  <a:lnTo>
                    <a:pt x="3116" y="1420"/>
                  </a:lnTo>
                  <a:lnTo>
                    <a:pt x="3097" y="1439"/>
                  </a:lnTo>
                  <a:lnTo>
                    <a:pt x="3079" y="1402"/>
                  </a:lnTo>
                  <a:lnTo>
                    <a:pt x="3060" y="1402"/>
                  </a:lnTo>
                  <a:lnTo>
                    <a:pt x="3023" y="1365"/>
                  </a:lnTo>
                  <a:lnTo>
                    <a:pt x="2987" y="1365"/>
                  </a:lnTo>
                  <a:lnTo>
                    <a:pt x="2931" y="1328"/>
                  </a:lnTo>
                  <a:lnTo>
                    <a:pt x="2913" y="1310"/>
                  </a:lnTo>
                  <a:lnTo>
                    <a:pt x="2913" y="1291"/>
                  </a:lnTo>
                  <a:lnTo>
                    <a:pt x="2894" y="1273"/>
                  </a:lnTo>
                  <a:lnTo>
                    <a:pt x="2894" y="1310"/>
                  </a:lnTo>
                  <a:lnTo>
                    <a:pt x="2839" y="1310"/>
                  </a:lnTo>
                  <a:lnTo>
                    <a:pt x="2839" y="1291"/>
                  </a:lnTo>
                  <a:lnTo>
                    <a:pt x="2821" y="1310"/>
                  </a:lnTo>
                  <a:lnTo>
                    <a:pt x="2821" y="1291"/>
                  </a:lnTo>
                  <a:lnTo>
                    <a:pt x="2821" y="1273"/>
                  </a:lnTo>
                  <a:lnTo>
                    <a:pt x="2784" y="1273"/>
                  </a:lnTo>
                  <a:lnTo>
                    <a:pt x="2765" y="1254"/>
                  </a:lnTo>
                  <a:lnTo>
                    <a:pt x="2747" y="1236"/>
                  </a:lnTo>
                  <a:lnTo>
                    <a:pt x="2728" y="1236"/>
                  </a:lnTo>
                  <a:lnTo>
                    <a:pt x="2728" y="1254"/>
                  </a:lnTo>
                  <a:lnTo>
                    <a:pt x="2710" y="1236"/>
                  </a:lnTo>
                  <a:lnTo>
                    <a:pt x="2692" y="1236"/>
                  </a:lnTo>
                  <a:lnTo>
                    <a:pt x="2692" y="1217"/>
                  </a:lnTo>
                  <a:lnTo>
                    <a:pt x="2692" y="1199"/>
                  </a:lnTo>
                  <a:lnTo>
                    <a:pt x="2673" y="1217"/>
                  </a:lnTo>
                  <a:lnTo>
                    <a:pt x="2655" y="1236"/>
                  </a:lnTo>
                  <a:lnTo>
                    <a:pt x="2655" y="1217"/>
                  </a:lnTo>
                  <a:lnTo>
                    <a:pt x="2655" y="1199"/>
                  </a:lnTo>
                  <a:lnTo>
                    <a:pt x="2636" y="1199"/>
                  </a:lnTo>
                  <a:lnTo>
                    <a:pt x="2581" y="1181"/>
                  </a:lnTo>
                  <a:lnTo>
                    <a:pt x="2563" y="1181"/>
                  </a:lnTo>
                  <a:lnTo>
                    <a:pt x="2581" y="1162"/>
                  </a:lnTo>
                  <a:lnTo>
                    <a:pt x="2526" y="1162"/>
                  </a:lnTo>
                  <a:lnTo>
                    <a:pt x="2526" y="1144"/>
                  </a:lnTo>
                  <a:lnTo>
                    <a:pt x="2507" y="1125"/>
                  </a:lnTo>
                  <a:lnTo>
                    <a:pt x="2489" y="1125"/>
                  </a:lnTo>
                  <a:lnTo>
                    <a:pt x="2489" y="1107"/>
                  </a:lnTo>
                  <a:lnTo>
                    <a:pt x="2470" y="1125"/>
                  </a:lnTo>
                  <a:lnTo>
                    <a:pt x="2452" y="1107"/>
                  </a:lnTo>
                  <a:lnTo>
                    <a:pt x="2452" y="1088"/>
                  </a:lnTo>
                  <a:lnTo>
                    <a:pt x="2415" y="1088"/>
                  </a:lnTo>
                  <a:lnTo>
                    <a:pt x="2397" y="1070"/>
                  </a:lnTo>
                  <a:lnTo>
                    <a:pt x="2360" y="1070"/>
                  </a:lnTo>
                  <a:lnTo>
                    <a:pt x="2341" y="1088"/>
                  </a:lnTo>
                  <a:lnTo>
                    <a:pt x="2323" y="1070"/>
                  </a:lnTo>
                  <a:lnTo>
                    <a:pt x="2341" y="1052"/>
                  </a:lnTo>
                  <a:lnTo>
                    <a:pt x="2323" y="1052"/>
                  </a:lnTo>
                  <a:lnTo>
                    <a:pt x="2305" y="1070"/>
                  </a:lnTo>
                  <a:lnTo>
                    <a:pt x="2268" y="1070"/>
                  </a:lnTo>
                  <a:lnTo>
                    <a:pt x="2268" y="1052"/>
                  </a:lnTo>
                  <a:lnTo>
                    <a:pt x="2268" y="1033"/>
                  </a:lnTo>
                  <a:lnTo>
                    <a:pt x="2231" y="1033"/>
                  </a:lnTo>
                  <a:lnTo>
                    <a:pt x="2212" y="1015"/>
                  </a:lnTo>
                  <a:lnTo>
                    <a:pt x="2194" y="996"/>
                  </a:lnTo>
                  <a:lnTo>
                    <a:pt x="2175" y="996"/>
                  </a:lnTo>
                  <a:lnTo>
                    <a:pt x="2157" y="959"/>
                  </a:lnTo>
                  <a:lnTo>
                    <a:pt x="2139" y="959"/>
                  </a:lnTo>
                  <a:lnTo>
                    <a:pt x="2120" y="978"/>
                  </a:lnTo>
                  <a:lnTo>
                    <a:pt x="2120" y="959"/>
                  </a:lnTo>
                  <a:lnTo>
                    <a:pt x="2120" y="941"/>
                  </a:lnTo>
                  <a:lnTo>
                    <a:pt x="2065" y="941"/>
                  </a:lnTo>
                  <a:lnTo>
                    <a:pt x="2046" y="959"/>
                  </a:lnTo>
                  <a:lnTo>
                    <a:pt x="2046" y="941"/>
                  </a:lnTo>
                  <a:lnTo>
                    <a:pt x="2010" y="941"/>
                  </a:lnTo>
                  <a:lnTo>
                    <a:pt x="2028" y="923"/>
                  </a:lnTo>
                  <a:lnTo>
                    <a:pt x="2046" y="904"/>
                  </a:lnTo>
                  <a:lnTo>
                    <a:pt x="2010" y="923"/>
                  </a:lnTo>
                  <a:lnTo>
                    <a:pt x="2010" y="886"/>
                  </a:lnTo>
                  <a:lnTo>
                    <a:pt x="1917" y="849"/>
                  </a:lnTo>
                  <a:lnTo>
                    <a:pt x="1881" y="849"/>
                  </a:lnTo>
                  <a:lnTo>
                    <a:pt x="1881" y="867"/>
                  </a:lnTo>
                  <a:lnTo>
                    <a:pt x="1862" y="867"/>
                  </a:lnTo>
                  <a:lnTo>
                    <a:pt x="1881" y="849"/>
                  </a:lnTo>
                  <a:lnTo>
                    <a:pt x="1862" y="849"/>
                  </a:lnTo>
                  <a:lnTo>
                    <a:pt x="1862" y="830"/>
                  </a:lnTo>
                  <a:lnTo>
                    <a:pt x="1862" y="812"/>
                  </a:lnTo>
                  <a:lnTo>
                    <a:pt x="1844" y="830"/>
                  </a:lnTo>
                  <a:lnTo>
                    <a:pt x="1825" y="830"/>
                  </a:lnTo>
                  <a:lnTo>
                    <a:pt x="1825" y="812"/>
                  </a:lnTo>
                  <a:lnTo>
                    <a:pt x="1807" y="812"/>
                  </a:lnTo>
                  <a:lnTo>
                    <a:pt x="1770" y="794"/>
                  </a:lnTo>
                  <a:lnTo>
                    <a:pt x="1752" y="794"/>
                  </a:lnTo>
                  <a:lnTo>
                    <a:pt x="1752" y="775"/>
                  </a:lnTo>
                  <a:lnTo>
                    <a:pt x="1733" y="775"/>
                  </a:lnTo>
                  <a:lnTo>
                    <a:pt x="1715" y="757"/>
                  </a:lnTo>
                  <a:lnTo>
                    <a:pt x="1715" y="775"/>
                  </a:lnTo>
                  <a:lnTo>
                    <a:pt x="1715" y="794"/>
                  </a:lnTo>
                  <a:lnTo>
                    <a:pt x="1696" y="775"/>
                  </a:lnTo>
                  <a:lnTo>
                    <a:pt x="1696" y="757"/>
                  </a:lnTo>
                  <a:lnTo>
                    <a:pt x="1678" y="738"/>
                  </a:lnTo>
                  <a:lnTo>
                    <a:pt x="1659" y="720"/>
                  </a:lnTo>
                  <a:lnTo>
                    <a:pt x="1641" y="720"/>
                  </a:lnTo>
                  <a:lnTo>
                    <a:pt x="1622" y="701"/>
                  </a:lnTo>
                  <a:lnTo>
                    <a:pt x="1586" y="701"/>
                  </a:lnTo>
                  <a:lnTo>
                    <a:pt x="1586" y="683"/>
                  </a:lnTo>
                  <a:lnTo>
                    <a:pt x="1549" y="683"/>
                  </a:lnTo>
                  <a:lnTo>
                    <a:pt x="1512" y="664"/>
                  </a:lnTo>
                  <a:lnTo>
                    <a:pt x="1493" y="664"/>
                  </a:lnTo>
                  <a:lnTo>
                    <a:pt x="1475" y="646"/>
                  </a:lnTo>
                  <a:lnTo>
                    <a:pt x="1457" y="646"/>
                  </a:lnTo>
                  <a:lnTo>
                    <a:pt x="1420" y="628"/>
                  </a:lnTo>
                  <a:lnTo>
                    <a:pt x="1383" y="609"/>
                  </a:lnTo>
                  <a:lnTo>
                    <a:pt x="1364" y="609"/>
                  </a:lnTo>
                  <a:lnTo>
                    <a:pt x="1346" y="628"/>
                  </a:lnTo>
                  <a:lnTo>
                    <a:pt x="1346" y="609"/>
                  </a:lnTo>
                  <a:lnTo>
                    <a:pt x="1364" y="591"/>
                  </a:lnTo>
                  <a:lnTo>
                    <a:pt x="1346" y="572"/>
                  </a:lnTo>
                  <a:lnTo>
                    <a:pt x="1328" y="572"/>
                  </a:lnTo>
                  <a:lnTo>
                    <a:pt x="1309" y="554"/>
                  </a:lnTo>
                  <a:lnTo>
                    <a:pt x="1309" y="535"/>
                  </a:lnTo>
                  <a:lnTo>
                    <a:pt x="1272" y="554"/>
                  </a:lnTo>
                  <a:lnTo>
                    <a:pt x="1254" y="535"/>
                  </a:lnTo>
                  <a:lnTo>
                    <a:pt x="1254" y="517"/>
                  </a:lnTo>
                  <a:lnTo>
                    <a:pt x="1180" y="517"/>
                  </a:lnTo>
                  <a:lnTo>
                    <a:pt x="1180" y="499"/>
                  </a:lnTo>
                  <a:lnTo>
                    <a:pt x="1162" y="499"/>
                  </a:lnTo>
                  <a:lnTo>
                    <a:pt x="1125" y="480"/>
                  </a:lnTo>
                  <a:lnTo>
                    <a:pt x="1106" y="480"/>
                  </a:lnTo>
                  <a:lnTo>
                    <a:pt x="1106" y="499"/>
                  </a:lnTo>
                  <a:lnTo>
                    <a:pt x="1088" y="480"/>
                  </a:lnTo>
                  <a:lnTo>
                    <a:pt x="1051" y="443"/>
                  </a:lnTo>
                  <a:lnTo>
                    <a:pt x="1014" y="425"/>
                  </a:lnTo>
                  <a:lnTo>
                    <a:pt x="996" y="443"/>
                  </a:lnTo>
                  <a:lnTo>
                    <a:pt x="977" y="443"/>
                  </a:lnTo>
                  <a:lnTo>
                    <a:pt x="977" y="425"/>
                  </a:lnTo>
                  <a:lnTo>
                    <a:pt x="996" y="406"/>
                  </a:lnTo>
                  <a:lnTo>
                    <a:pt x="996" y="388"/>
                  </a:lnTo>
                  <a:lnTo>
                    <a:pt x="940" y="406"/>
                  </a:lnTo>
                  <a:lnTo>
                    <a:pt x="904" y="406"/>
                  </a:lnTo>
                  <a:lnTo>
                    <a:pt x="904" y="388"/>
                  </a:lnTo>
                  <a:lnTo>
                    <a:pt x="904" y="370"/>
                  </a:lnTo>
                  <a:lnTo>
                    <a:pt x="830" y="351"/>
                  </a:lnTo>
                  <a:lnTo>
                    <a:pt x="775" y="314"/>
                  </a:lnTo>
                  <a:lnTo>
                    <a:pt x="756" y="296"/>
                  </a:lnTo>
                  <a:lnTo>
                    <a:pt x="738" y="277"/>
                  </a:lnTo>
                  <a:lnTo>
                    <a:pt x="719" y="277"/>
                  </a:lnTo>
                  <a:lnTo>
                    <a:pt x="719" y="296"/>
                  </a:lnTo>
                  <a:lnTo>
                    <a:pt x="719" y="314"/>
                  </a:lnTo>
                  <a:lnTo>
                    <a:pt x="701" y="296"/>
                  </a:lnTo>
                  <a:lnTo>
                    <a:pt x="701" y="277"/>
                  </a:lnTo>
                  <a:lnTo>
                    <a:pt x="682" y="259"/>
                  </a:lnTo>
                  <a:lnTo>
                    <a:pt x="646" y="259"/>
                  </a:lnTo>
                  <a:lnTo>
                    <a:pt x="609" y="241"/>
                  </a:lnTo>
                  <a:lnTo>
                    <a:pt x="609" y="222"/>
                  </a:lnTo>
                  <a:lnTo>
                    <a:pt x="572" y="222"/>
                  </a:lnTo>
                  <a:lnTo>
                    <a:pt x="535" y="204"/>
                  </a:lnTo>
                  <a:lnTo>
                    <a:pt x="516" y="185"/>
                  </a:lnTo>
                  <a:lnTo>
                    <a:pt x="498" y="204"/>
                  </a:lnTo>
                  <a:lnTo>
                    <a:pt x="498" y="185"/>
                  </a:lnTo>
                  <a:lnTo>
                    <a:pt x="461" y="167"/>
                  </a:lnTo>
                  <a:lnTo>
                    <a:pt x="387" y="130"/>
                  </a:lnTo>
                  <a:lnTo>
                    <a:pt x="332" y="93"/>
                  </a:lnTo>
                  <a:lnTo>
                    <a:pt x="314" y="75"/>
                  </a:lnTo>
                  <a:lnTo>
                    <a:pt x="258" y="75"/>
                  </a:lnTo>
                  <a:lnTo>
                    <a:pt x="203" y="56"/>
                  </a:lnTo>
                  <a:lnTo>
                    <a:pt x="166" y="38"/>
                  </a:lnTo>
                  <a:lnTo>
                    <a:pt x="148" y="38"/>
                  </a:lnTo>
                  <a:lnTo>
                    <a:pt x="111" y="56"/>
                  </a:lnTo>
                  <a:lnTo>
                    <a:pt x="111" y="38"/>
                  </a:lnTo>
                  <a:lnTo>
                    <a:pt x="111" y="19"/>
                  </a:lnTo>
                  <a:lnTo>
                    <a:pt x="56" y="1"/>
                  </a:lnTo>
                  <a:close/>
                  <a:moveTo>
                    <a:pt x="5899" y="3024"/>
                  </a:moveTo>
                  <a:lnTo>
                    <a:pt x="5899" y="3042"/>
                  </a:lnTo>
                  <a:lnTo>
                    <a:pt x="5917" y="3024"/>
                  </a:lnTo>
                  <a:close/>
                </a:path>
              </a:pathLst>
            </a:custGeom>
            <a:solidFill>
              <a:srgbClr val="021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1609050" y="666675"/>
              <a:ext cx="131350" cy="97275"/>
            </a:xfrm>
            <a:custGeom>
              <a:avLst/>
              <a:gdLst/>
              <a:ahLst/>
              <a:cxnLst/>
              <a:rect l="l" t="t" r="r" b="b"/>
              <a:pathLst>
                <a:path w="5254" h="3891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3466"/>
                  </a:lnTo>
                  <a:lnTo>
                    <a:pt x="424" y="3780"/>
                  </a:lnTo>
                  <a:lnTo>
                    <a:pt x="479" y="3835"/>
                  </a:lnTo>
                  <a:lnTo>
                    <a:pt x="553" y="3854"/>
                  </a:lnTo>
                  <a:lnTo>
                    <a:pt x="701" y="3890"/>
                  </a:lnTo>
                  <a:lnTo>
                    <a:pt x="830" y="3890"/>
                  </a:lnTo>
                  <a:lnTo>
                    <a:pt x="977" y="3835"/>
                  </a:lnTo>
                  <a:lnTo>
                    <a:pt x="1088" y="3761"/>
                  </a:lnTo>
                  <a:lnTo>
                    <a:pt x="1180" y="3651"/>
                  </a:lnTo>
                  <a:lnTo>
                    <a:pt x="1235" y="3522"/>
                  </a:lnTo>
                  <a:lnTo>
                    <a:pt x="1254" y="3448"/>
                  </a:lnTo>
                  <a:lnTo>
                    <a:pt x="1254" y="3374"/>
                  </a:lnTo>
                  <a:lnTo>
                    <a:pt x="1272" y="2563"/>
                  </a:lnTo>
                  <a:lnTo>
                    <a:pt x="1272" y="2453"/>
                  </a:lnTo>
                  <a:lnTo>
                    <a:pt x="1290" y="2342"/>
                  </a:lnTo>
                  <a:lnTo>
                    <a:pt x="1327" y="2250"/>
                  </a:lnTo>
                  <a:lnTo>
                    <a:pt x="1401" y="2158"/>
                  </a:lnTo>
                  <a:lnTo>
                    <a:pt x="1456" y="2121"/>
                  </a:lnTo>
                  <a:lnTo>
                    <a:pt x="1512" y="2102"/>
                  </a:lnTo>
                  <a:lnTo>
                    <a:pt x="1659" y="2084"/>
                  </a:lnTo>
                  <a:lnTo>
                    <a:pt x="2525" y="2066"/>
                  </a:lnTo>
                  <a:lnTo>
                    <a:pt x="5254" y="2066"/>
                  </a:lnTo>
                  <a:lnTo>
                    <a:pt x="5088" y="1439"/>
                  </a:lnTo>
                  <a:lnTo>
                    <a:pt x="5032" y="1125"/>
                  </a:lnTo>
                  <a:lnTo>
                    <a:pt x="4977" y="978"/>
                  </a:lnTo>
                  <a:lnTo>
                    <a:pt x="4922" y="849"/>
                  </a:lnTo>
                  <a:lnTo>
                    <a:pt x="4848" y="720"/>
                  </a:lnTo>
                  <a:lnTo>
                    <a:pt x="4793" y="609"/>
                  </a:lnTo>
                  <a:lnTo>
                    <a:pt x="4701" y="499"/>
                  </a:lnTo>
                  <a:lnTo>
                    <a:pt x="4608" y="388"/>
                  </a:lnTo>
                  <a:lnTo>
                    <a:pt x="4516" y="314"/>
                  </a:lnTo>
                  <a:lnTo>
                    <a:pt x="4406" y="222"/>
                  </a:lnTo>
                  <a:lnTo>
                    <a:pt x="4313" y="167"/>
                  </a:lnTo>
                  <a:lnTo>
                    <a:pt x="4184" y="112"/>
                  </a:lnTo>
                  <a:lnTo>
                    <a:pt x="4074" y="56"/>
                  </a:lnTo>
                  <a:lnTo>
                    <a:pt x="3945" y="38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1657425" y="666675"/>
              <a:ext cx="110175" cy="52100"/>
            </a:xfrm>
            <a:custGeom>
              <a:avLst/>
              <a:gdLst/>
              <a:ahLst/>
              <a:cxnLst/>
              <a:rect l="l" t="t" r="r" b="b"/>
              <a:pathLst>
                <a:path w="4407" h="2084" extrusionOk="0">
                  <a:moveTo>
                    <a:pt x="1" y="1"/>
                  </a:moveTo>
                  <a:lnTo>
                    <a:pt x="1" y="2084"/>
                  </a:lnTo>
                  <a:lnTo>
                    <a:pt x="3632" y="2084"/>
                  </a:lnTo>
                  <a:lnTo>
                    <a:pt x="3798" y="2066"/>
                  </a:lnTo>
                  <a:lnTo>
                    <a:pt x="3945" y="2010"/>
                  </a:lnTo>
                  <a:lnTo>
                    <a:pt x="4074" y="1955"/>
                  </a:lnTo>
                  <a:lnTo>
                    <a:pt x="4185" y="1844"/>
                  </a:lnTo>
                  <a:lnTo>
                    <a:pt x="4277" y="1734"/>
                  </a:lnTo>
                  <a:lnTo>
                    <a:pt x="4351" y="1605"/>
                  </a:lnTo>
                  <a:lnTo>
                    <a:pt x="4388" y="1457"/>
                  </a:lnTo>
                  <a:lnTo>
                    <a:pt x="4406" y="1310"/>
                  </a:lnTo>
                  <a:lnTo>
                    <a:pt x="4406" y="775"/>
                  </a:lnTo>
                  <a:lnTo>
                    <a:pt x="4388" y="609"/>
                  </a:lnTo>
                  <a:lnTo>
                    <a:pt x="4351" y="480"/>
                  </a:lnTo>
                  <a:lnTo>
                    <a:pt x="4277" y="333"/>
                  </a:lnTo>
                  <a:lnTo>
                    <a:pt x="4185" y="222"/>
                  </a:lnTo>
                  <a:lnTo>
                    <a:pt x="4074" y="130"/>
                  </a:lnTo>
                  <a:lnTo>
                    <a:pt x="3945" y="56"/>
                  </a:lnTo>
                  <a:lnTo>
                    <a:pt x="3798" y="19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1632550" y="639500"/>
              <a:ext cx="103700" cy="73300"/>
            </a:xfrm>
            <a:custGeom>
              <a:avLst/>
              <a:gdLst/>
              <a:ahLst/>
              <a:cxnLst/>
              <a:rect l="l" t="t" r="r" b="b"/>
              <a:pathLst>
                <a:path w="4148" h="2932" extrusionOk="0">
                  <a:moveTo>
                    <a:pt x="3097" y="0"/>
                  </a:moveTo>
                  <a:lnTo>
                    <a:pt x="2931" y="37"/>
                  </a:lnTo>
                  <a:lnTo>
                    <a:pt x="0" y="1162"/>
                  </a:lnTo>
                  <a:lnTo>
                    <a:pt x="332" y="2931"/>
                  </a:lnTo>
                  <a:lnTo>
                    <a:pt x="3503" y="1862"/>
                  </a:lnTo>
                  <a:lnTo>
                    <a:pt x="3613" y="1825"/>
                  </a:lnTo>
                  <a:lnTo>
                    <a:pt x="3687" y="1770"/>
                  </a:lnTo>
                  <a:lnTo>
                    <a:pt x="3853" y="1641"/>
                  </a:lnTo>
                  <a:lnTo>
                    <a:pt x="3982" y="1494"/>
                  </a:lnTo>
                  <a:lnTo>
                    <a:pt x="4074" y="1328"/>
                  </a:lnTo>
                  <a:lnTo>
                    <a:pt x="4148" y="1143"/>
                  </a:lnTo>
                  <a:lnTo>
                    <a:pt x="4148" y="941"/>
                  </a:lnTo>
                  <a:lnTo>
                    <a:pt x="4129" y="738"/>
                  </a:lnTo>
                  <a:lnTo>
                    <a:pt x="4092" y="627"/>
                  </a:lnTo>
                  <a:lnTo>
                    <a:pt x="4056" y="535"/>
                  </a:lnTo>
                  <a:lnTo>
                    <a:pt x="3963" y="388"/>
                  </a:lnTo>
                  <a:lnTo>
                    <a:pt x="3853" y="258"/>
                  </a:lnTo>
                  <a:lnTo>
                    <a:pt x="3724" y="166"/>
                  </a:lnTo>
                  <a:lnTo>
                    <a:pt x="3595" y="74"/>
                  </a:lnTo>
                  <a:lnTo>
                    <a:pt x="3429" y="19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1851900" y="1145025"/>
              <a:ext cx="142425" cy="69625"/>
            </a:xfrm>
            <a:custGeom>
              <a:avLst/>
              <a:gdLst/>
              <a:ahLst/>
              <a:cxnLst/>
              <a:rect l="l" t="t" r="r" b="b"/>
              <a:pathLst>
                <a:path w="5697" h="2785" extrusionOk="0">
                  <a:moveTo>
                    <a:pt x="5438" y="38"/>
                  </a:moveTo>
                  <a:lnTo>
                    <a:pt x="5438" y="56"/>
                  </a:lnTo>
                  <a:lnTo>
                    <a:pt x="5457" y="38"/>
                  </a:lnTo>
                  <a:close/>
                  <a:moveTo>
                    <a:pt x="4646" y="75"/>
                  </a:moveTo>
                  <a:lnTo>
                    <a:pt x="4664" y="93"/>
                  </a:lnTo>
                  <a:lnTo>
                    <a:pt x="4646" y="111"/>
                  </a:lnTo>
                  <a:lnTo>
                    <a:pt x="4646" y="93"/>
                  </a:lnTo>
                  <a:lnTo>
                    <a:pt x="4646" y="75"/>
                  </a:lnTo>
                  <a:close/>
                  <a:moveTo>
                    <a:pt x="4443" y="75"/>
                  </a:moveTo>
                  <a:lnTo>
                    <a:pt x="4443" y="111"/>
                  </a:lnTo>
                  <a:lnTo>
                    <a:pt x="4443" y="130"/>
                  </a:lnTo>
                  <a:lnTo>
                    <a:pt x="4424" y="93"/>
                  </a:lnTo>
                  <a:lnTo>
                    <a:pt x="4424" y="75"/>
                  </a:lnTo>
                  <a:close/>
                  <a:moveTo>
                    <a:pt x="5549" y="111"/>
                  </a:moveTo>
                  <a:lnTo>
                    <a:pt x="5567" y="130"/>
                  </a:lnTo>
                  <a:lnTo>
                    <a:pt x="5549" y="148"/>
                  </a:lnTo>
                  <a:lnTo>
                    <a:pt x="5530" y="130"/>
                  </a:lnTo>
                  <a:lnTo>
                    <a:pt x="5549" y="111"/>
                  </a:lnTo>
                  <a:close/>
                  <a:moveTo>
                    <a:pt x="4166" y="130"/>
                  </a:moveTo>
                  <a:lnTo>
                    <a:pt x="4166" y="148"/>
                  </a:lnTo>
                  <a:lnTo>
                    <a:pt x="4166" y="167"/>
                  </a:lnTo>
                  <a:lnTo>
                    <a:pt x="4148" y="130"/>
                  </a:lnTo>
                  <a:close/>
                  <a:moveTo>
                    <a:pt x="4388" y="148"/>
                  </a:moveTo>
                  <a:lnTo>
                    <a:pt x="4388" y="167"/>
                  </a:lnTo>
                  <a:lnTo>
                    <a:pt x="4369" y="167"/>
                  </a:lnTo>
                  <a:lnTo>
                    <a:pt x="4369" y="148"/>
                  </a:lnTo>
                  <a:close/>
                  <a:moveTo>
                    <a:pt x="4609" y="111"/>
                  </a:moveTo>
                  <a:lnTo>
                    <a:pt x="4627" y="130"/>
                  </a:lnTo>
                  <a:lnTo>
                    <a:pt x="4646" y="167"/>
                  </a:lnTo>
                  <a:lnTo>
                    <a:pt x="4627" y="167"/>
                  </a:lnTo>
                  <a:lnTo>
                    <a:pt x="4609" y="148"/>
                  </a:lnTo>
                  <a:lnTo>
                    <a:pt x="4609" y="130"/>
                  </a:lnTo>
                  <a:lnTo>
                    <a:pt x="4609" y="111"/>
                  </a:lnTo>
                  <a:close/>
                  <a:moveTo>
                    <a:pt x="5014" y="130"/>
                  </a:moveTo>
                  <a:lnTo>
                    <a:pt x="5033" y="148"/>
                  </a:lnTo>
                  <a:lnTo>
                    <a:pt x="5033" y="167"/>
                  </a:lnTo>
                  <a:lnTo>
                    <a:pt x="5014" y="167"/>
                  </a:lnTo>
                  <a:lnTo>
                    <a:pt x="5014" y="148"/>
                  </a:lnTo>
                  <a:lnTo>
                    <a:pt x="5014" y="130"/>
                  </a:lnTo>
                  <a:close/>
                  <a:moveTo>
                    <a:pt x="5475" y="111"/>
                  </a:moveTo>
                  <a:lnTo>
                    <a:pt x="5475" y="130"/>
                  </a:lnTo>
                  <a:lnTo>
                    <a:pt x="5457" y="167"/>
                  </a:lnTo>
                  <a:lnTo>
                    <a:pt x="5457" y="130"/>
                  </a:lnTo>
                  <a:lnTo>
                    <a:pt x="5438" y="130"/>
                  </a:lnTo>
                  <a:lnTo>
                    <a:pt x="5457" y="111"/>
                  </a:lnTo>
                  <a:close/>
                  <a:moveTo>
                    <a:pt x="4959" y="167"/>
                  </a:moveTo>
                  <a:lnTo>
                    <a:pt x="4959" y="185"/>
                  </a:lnTo>
                  <a:lnTo>
                    <a:pt x="4996" y="185"/>
                  </a:lnTo>
                  <a:lnTo>
                    <a:pt x="4977" y="167"/>
                  </a:lnTo>
                  <a:close/>
                  <a:moveTo>
                    <a:pt x="4222" y="204"/>
                  </a:moveTo>
                  <a:lnTo>
                    <a:pt x="4240" y="222"/>
                  </a:lnTo>
                  <a:lnTo>
                    <a:pt x="4222" y="222"/>
                  </a:lnTo>
                  <a:lnTo>
                    <a:pt x="4222" y="204"/>
                  </a:lnTo>
                  <a:close/>
                  <a:moveTo>
                    <a:pt x="3687" y="222"/>
                  </a:moveTo>
                  <a:lnTo>
                    <a:pt x="3706" y="240"/>
                  </a:lnTo>
                  <a:lnTo>
                    <a:pt x="3706" y="259"/>
                  </a:lnTo>
                  <a:lnTo>
                    <a:pt x="3687" y="259"/>
                  </a:lnTo>
                  <a:lnTo>
                    <a:pt x="3687" y="222"/>
                  </a:lnTo>
                  <a:close/>
                  <a:moveTo>
                    <a:pt x="3650" y="259"/>
                  </a:moveTo>
                  <a:lnTo>
                    <a:pt x="3650" y="277"/>
                  </a:lnTo>
                  <a:lnTo>
                    <a:pt x="3632" y="277"/>
                  </a:lnTo>
                  <a:lnTo>
                    <a:pt x="3632" y="259"/>
                  </a:lnTo>
                  <a:close/>
                  <a:moveTo>
                    <a:pt x="3650" y="314"/>
                  </a:moveTo>
                  <a:lnTo>
                    <a:pt x="3650" y="333"/>
                  </a:lnTo>
                  <a:lnTo>
                    <a:pt x="3669" y="333"/>
                  </a:lnTo>
                  <a:lnTo>
                    <a:pt x="3650" y="314"/>
                  </a:lnTo>
                  <a:close/>
                  <a:moveTo>
                    <a:pt x="5530" y="333"/>
                  </a:moveTo>
                  <a:lnTo>
                    <a:pt x="5549" y="351"/>
                  </a:lnTo>
                  <a:lnTo>
                    <a:pt x="5549" y="333"/>
                  </a:lnTo>
                  <a:close/>
                  <a:moveTo>
                    <a:pt x="3171" y="425"/>
                  </a:moveTo>
                  <a:lnTo>
                    <a:pt x="3189" y="443"/>
                  </a:lnTo>
                  <a:lnTo>
                    <a:pt x="3171" y="443"/>
                  </a:lnTo>
                  <a:lnTo>
                    <a:pt x="3171" y="425"/>
                  </a:lnTo>
                  <a:close/>
                  <a:moveTo>
                    <a:pt x="2987" y="480"/>
                  </a:moveTo>
                  <a:lnTo>
                    <a:pt x="3005" y="498"/>
                  </a:lnTo>
                  <a:lnTo>
                    <a:pt x="3005" y="517"/>
                  </a:lnTo>
                  <a:lnTo>
                    <a:pt x="2987" y="480"/>
                  </a:lnTo>
                  <a:close/>
                  <a:moveTo>
                    <a:pt x="3927" y="498"/>
                  </a:moveTo>
                  <a:lnTo>
                    <a:pt x="3927" y="517"/>
                  </a:lnTo>
                  <a:lnTo>
                    <a:pt x="3945" y="535"/>
                  </a:lnTo>
                  <a:lnTo>
                    <a:pt x="3945" y="535"/>
                  </a:lnTo>
                  <a:lnTo>
                    <a:pt x="3927" y="498"/>
                  </a:lnTo>
                  <a:close/>
                  <a:moveTo>
                    <a:pt x="2784" y="554"/>
                  </a:moveTo>
                  <a:lnTo>
                    <a:pt x="2784" y="572"/>
                  </a:lnTo>
                  <a:lnTo>
                    <a:pt x="2765" y="554"/>
                  </a:lnTo>
                  <a:close/>
                  <a:moveTo>
                    <a:pt x="2305" y="775"/>
                  </a:moveTo>
                  <a:lnTo>
                    <a:pt x="2305" y="793"/>
                  </a:lnTo>
                  <a:lnTo>
                    <a:pt x="2286" y="812"/>
                  </a:lnTo>
                  <a:lnTo>
                    <a:pt x="2286" y="793"/>
                  </a:lnTo>
                  <a:lnTo>
                    <a:pt x="2286" y="775"/>
                  </a:lnTo>
                  <a:close/>
                  <a:moveTo>
                    <a:pt x="2010" y="922"/>
                  </a:moveTo>
                  <a:lnTo>
                    <a:pt x="2028" y="941"/>
                  </a:lnTo>
                  <a:lnTo>
                    <a:pt x="2010" y="941"/>
                  </a:lnTo>
                  <a:lnTo>
                    <a:pt x="2010" y="922"/>
                  </a:lnTo>
                  <a:close/>
                  <a:moveTo>
                    <a:pt x="1438" y="1217"/>
                  </a:moveTo>
                  <a:lnTo>
                    <a:pt x="1438" y="1236"/>
                  </a:lnTo>
                  <a:lnTo>
                    <a:pt x="1420" y="1236"/>
                  </a:lnTo>
                  <a:lnTo>
                    <a:pt x="1420" y="1217"/>
                  </a:lnTo>
                  <a:close/>
                  <a:moveTo>
                    <a:pt x="1365" y="1365"/>
                  </a:moveTo>
                  <a:lnTo>
                    <a:pt x="1365" y="1383"/>
                  </a:lnTo>
                  <a:lnTo>
                    <a:pt x="1346" y="1383"/>
                  </a:lnTo>
                  <a:lnTo>
                    <a:pt x="1346" y="1365"/>
                  </a:lnTo>
                  <a:close/>
                  <a:moveTo>
                    <a:pt x="1180" y="1475"/>
                  </a:moveTo>
                  <a:lnTo>
                    <a:pt x="1199" y="1512"/>
                  </a:lnTo>
                  <a:lnTo>
                    <a:pt x="1180" y="1494"/>
                  </a:lnTo>
                  <a:lnTo>
                    <a:pt x="1180" y="1475"/>
                  </a:lnTo>
                  <a:close/>
                  <a:moveTo>
                    <a:pt x="959" y="1697"/>
                  </a:moveTo>
                  <a:lnTo>
                    <a:pt x="977" y="1715"/>
                  </a:lnTo>
                  <a:lnTo>
                    <a:pt x="959" y="1715"/>
                  </a:lnTo>
                  <a:lnTo>
                    <a:pt x="941" y="1697"/>
                  </a:lnTo>
                  <a:close/>
                  <a:moveTo>
                    <a:pt x="738" y="1844"/>
                  </a:moveTo>
                  <a:lnTo>
                    <a:pt x="756" y="1863"/>
                  </a:lnTo>
                  <a:lnTo>
                    <a:pt x="719" y="1863"/>
                  </a:lnTo>
                  <a:lnTo>
                    <a:pt x="719" y="1844"/>
                  </a:lnTo>
                  <a:close/>
                  <a:moveTo>
                    <a:pt x="812" y="1863"/>
                  </a:moveTo>
                  <a:lnTo>
                    <a:pt x="812" y="1881"/>
                  </a:lnTo>
                  <a:lnTo>
                    <a:pt x="830" y="1881"/>
                  </a:lnTo>
                  <a:lnTo>
                    <a:pt x="812" y="1863"/>
                  </a:lnTo>
                  <a:close/>
                  <a:moveTo>
                    <a:pt x="56" y="2692"/>
                  </a:moveTo>
                  <a:lnTo>
                    <a:pt x="74" y="2710"/>
                  </a:lnTo>
                  <a:lnTo>
                    <a:pt x="56" y="2710"/>
                  </a:lnTo>
                  <a:lnTo>
                    <a:pt x="19" y="2692"/>
                  </a:lnTo>
                  <a:close/>
                  <a:moveTo>
                    <a:pt x="4812" y="1"/>
                  </a:moveTo>
                  <a:lnTo>
                    <a:pt x="4793" y="19"/>
                  </a:lnTo>
                  <a:lnTo>
                    <a:pt x="4793" y="38"/>
                  </a:lnTo>
                  <a:lnTo>
                    <a:pt x="4775" y="38"/>
                  </a:lnTo>
                  <a:lnTo>
                    <a:pt x="4775" y="19"/>
                  </a:lnTo>
                  <a:lnTo>
                    <a:pt x="4719" y="19"/>
                  </a:lnTo>
                  <a:lnTo>
                    <a:pt x="4701" y="38"/>
                  </a:lnTo>
                  <a:lnTo>
                    <a:pt x="4701" y="19"/>
                  </a:lnTo>
                  <a:lnTo>
                    <a:pt x="4609" y="19"/>
                  </a:lnTo>
                  <a:lnTo>
                    <a:pt x="4572" y="38"/>
                  </a:lnTo>
                  <a:lnTo>
                    <a:pt x="4553" y="38"/>
                  </a:lnTo>
                  <a:lnTo>
                    <a:pt x="4535" y="19"/>
                  </a:lnTo>
                  <a:lnTo>
                    <a:pt x="4498" y="19"/>
                  </a:lnTo>
                  <a:lnTo>
                    <a:pt x="4461" y="38"/>
                  </a:lnTo>
                  <a:lnTo>
                    <a:pt x="4443" y="56"/>
                  </a:lnTo>
                  <a:lnTo>
                    <a:pt x="4424" y="56"/>
                  </a:lnTo>
                  <a:lnTo>
                    <a:pt x="4424" y="38"/>
                  </a:lnTo>
                  <a:lnTo>
                    <a:pt x="4388" y="38"/>
                  </a:lnTo>
                  <a:lnTo>
                    <a:pt x="4351" y="56"/>
                  </a:lnTo>
                  <a:lnTo>
                    <a:pt x="4332" y="56"/>
                  </a:lnTo>
                  <a:lnTo>
                    <a:pt x="4314" y="75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95" y="93"/>
                  </a:lnTo>
                  <a:lnTo>
                    <a:pt x="4314" y="111"/>
                  </a:lnTo>
                  <a:lnTo>
                    <a:pt x="4295" y="148"/>
                  </a:lnTo>
                  <a:lnTo>
                    <a:pt x="4277" y="148"/>
                  </a:lnTo>
                  <a:lnTo>
                    <a:pt x="4277" y="130"/>
                  </a:lnTo>
                  <a:lnTo>
                    <a:pt x="4259" y="75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2" y="93"/>
                  </a:lnTo>
                  <a:lnTo>
                    <a:pt x="4222" y="75"/>
                  </a:lnTo>
                  <a:lnTo>
                    <a:pt x="4222" y="56"/>
                  </a:lnTo>
                  <a:lnTo>
                    <a:pt x="4185" y="75"/>
                  </a:lnTo>
                  <a:lnTo>
                    <a:pt x="4166" y="93"/>
                  </a:lnTo>
                  <a:lnTo>
                    <a:pt x="4148" y="75"/>
                  </a:lnTo>
                  <a:lnTo>
                    <a:pt x="4130" y="75"/>
                  </a:lnTo>
                  <a:lnTo>
                    <a:pt x="4130" y="93"/>
                  </a:lnTo>
                  <a:lnTo>
                    <a:pt x="4111" y="93"/>
                  </a:lnTo>
                  <a:lnTo>
                    <a:pt x="4093" y="111"/>
                  </a:lnTo>
                  <a:lnTo>
                    <a:pt x="4074" y="93"/>
                  </a:lnTo>
                  <a:lnTo>
                    <a:pt x="4056" y="130"/>
                  </a:lnTo>
                  <a:lnTo>
                    <a:pt x="4056" y="111"/>
                  </a:lnTo>
                  <a:lnTo>
                    <a:pt x="4056" y="93"/>
                  </a:lnTo>
                  <a:lnTo>
                    <a:pt x="4037" y="93"/>
                  </a:lnTo>
                  <a:lnTo>
                    <a:pt x="4037" y="111"/>
                  </a:lnTo>
                  <a:lnTo>
                    <a:pt x="4019" y="111"/>
                  </a:lnTo>
                  <a:lnTo>
                    <a:pt x="4019" y="130"/>
                  </a:lnTo>
                  <a:lnTo>
                    <a:pt x="4019" y="148"/>
                  </a:lnTo>
                  <a:lnTo>
                    <a:pt x="4000" y="148"/>
                  </a:lnTo>
                  <a:lnTo>
                    <a:pt x="4019" y="111"/>
                  </a:lnTo>
                  <a:lnTo>
                    <a:pt x="4000" y="111"/>
                  </a:lnTo>
                  <a:lnTo>
                    <a:pt x="4000" y="130"/>
                  </a:lnTo>
                  <a:lnTo>
                    <a:pt x="4000" y="148"/>
                  </a:lnTo>
                  <a:lnTo>
                    <a:pt x="3982" y="148"/>
                  </a:lnTo>
                  <a:lnTo>
                    <a:pt x="3964" y="130"/>
                  </a:lnTo>
                  <a:lnTo>
                    <a:pt x="3964" y="111"/>
                  </a:lnTo>
                  <a:lnTo>
                    <a:pt x="3945" y="111"/>
                  </a:lnTo>
                  <a:lnTo>
                    <a:pt x="3927" y="93"/>
                  </a:lnTo>
                  <a:lnTo>
                    <a:pt x="3908" y="93"/>
                  </a:lnTo>
                  <a:lnTo>
                    <a:pt x="3908" y="111"/>
                  </a:lnTo>
                  <a:lnTo>
                    <a:pt x="3890" y="111"/>
                  </a:lnTo>
                  <a:lnTo>
                    <a:pt x="3871" y="130"/>
                  </a:lnTo>
                  <a:lnTo>
                    <a:pt x="3853" y="111"/>
                  </a:lnTo>
                  <a:lnTo>
                    <a:pt x="3835" y="130"/>
                  </a:lnTo>
                  <a:lnTo>
                    <a:pt x="3835" y="148"/>
                  </a:lnTo>
                  <a:lnTo>
                    <a:pt x="3853" y="148"/>
                  </a:lnTo>
                  <a:lnTo>
                    <a:pt x="3853" y="167"/>
                  </a:lnTo>
                  <a:lnTo>
                    <a:pt x="3853" y="185"/>
                  </a:lnTo>
                  <a:lnTo>
                    <a:pt x="3853" y="204"/>
                  </a:lnTo>
                  <a:lnTo>
                    <a:pt x="3835" y="185"/>
                  </a:lnTo>
                  <a:lnTo>
                    <a:pt x="3816" y="148"/>
                  </a:lnTo>
                  <a:lnTo>
                    <a:pt x="3779" y="130"/>
                  </a:lnTo>
                  <a:lnTo>
                    <a:pt x="3761" y="130"/>
                  </a:lnTo>
                  <a:lnTo>
                    <a:pt x="3761" y="148"/>
                  </a:lnTo>
                  <a:lnTo>
                    <a:pt x="3742" y="148"/>
                  </a:lnTo>
                  <a:lnTo>
                    <a:pt x="3724" y="130"/>
                  </a:lnTo>
                  <a:lnTo>
                    <a:pt x="3706" y="148"/>
                  </a:lnTo>
                  <a:lnTo>
                    <a:pt x="3687" y="148"/>
                  </a:lnTo>
                  <a:lnTo>
                    <a:pt x="3706" y="185"/>
                  </a:lnTo>
                  <a:lnTo>
                    <a:pt x="3687" y="185"/>
                  </a:lnTo>
                  <a:lnTo>
                    <a:pt x="3687" y="167"/>
                  </a:lnTo>
                  <a:lnTo>
                    <a:pt x="3669" y="148"/>
                  </a:lnTo>
                  <a:lnTo>
                    <a:pt x="3650" y="148"/>
                  </a:lnTo>
                  <a:lnTo>
                    <a:pt x="3632" y="130"/>
                  </a:lnTo>
                  <a:lnTo>
                    <a:pt x="3632" y="148"/>
                  </a:lnTo>
                  <a:lnTo>
                    <a:pt x="3632" y="185"/>
                  </a:lnTo>
                  <a:lnTo>
                    <a:pt x="3613" y="167"/>
                  </a:lnTo>
                  <a:lnTo>
                    <a:pt x="3613" y="148"/>
                  </a:lnTo>
                  <a:lnTo>
                    <a:pt x="3595" y="167"/>
                  </a:lnTo>
                  <a:lnTo>
                    <a:pt x="3595" y="185"/>
                  </a:lnTo>
                  <a:lnTo>
                    <a:pt x="3577" y="167"/>
                  </a:lnTo>
                  <a:lnTo>
                    <a:pt x="3558" y="167"/>
                  </a:lnTo>
                  <a:lnTo>
                    <a:pt x="3540" y="185"/>
                  </a:lnTo>
                  <a:lnTo>
                    <a:pt x="3540" y="204"/>
                  </a:lnTo>
                  <a:lnTo>
                    <a:pt x="3521" y="204"/>
                  </a:lnTo>
                  <a:lnTo>
                    <a:pt x="3503" y="185"/>
                  </a:lnTo>
                  <a:lnTo>
                    <a:pt x="3484" y="204"/>
                  </a:lnTo>
                  <a:lnTo>
                    <a:pt x="3447" y="222"/>
                  </a:lnTo>
                  <a:lnTo>
                    <a:pt x="3411" y="222"/>
                  </a:lnTo>
                  <a:lnTo>
                    <a:pt x="3392" y="204"/>
                  </a:lnTo>
                  <a:lnTo>
                    <a:pt x="3392" y="222"/>
                  </a:lnTo>
                  <a:lnTo>
                    <a:pt x="3355" y="222"/>
                  </a:lnTo>
                  <a:lnTo>
                    <a:pt x="3337" y="259"/>
                  </a:lnTo>
                  <a:lnTo>
                    <a:pt x="3318" y="277"/>
                  </a:lnTo>
                  <a:lnTo>
                    <a:pt x="3318" y="259"/>
                  </a:lnTo>
                  <a:lnTo>
                    <a:pt x="3300" y="259"/>
                  </a:lnTo>
                  <a:lnTo>
                    <a:pt x="3226" y="277"/>
                  </a:lnTo>
                  <a:lnTo>
                    <a:pt x="3116" y="314"/>
                  </a:lnTo>
                  <a:lnTo>
                    <a:pt x="3097" y="314"/>
                  </a:lnTo>
                  <a:lnTo>
                    <a:pt x="3097" y="333"/>
                  </a:lnTo>
                  <a:lnTo>
                    <a:pt x="3079" y="333"/>
                  </a:lnTo>
                  <a:lnTo>
                    <a:pt x="3079" y="351"/>
                  </a:lnTo>
                  <a:lnTo>
                    <a:pt x="3079" y="369"/>
                  </a:lnTo>
                  <a:lnTo>
                    <a:pt x="3060" y="369"/>
                  </a:lnTo>
                  <a:lnTo>
                    <a:pt x="3042" y="351"/>
                  </a:lnTo>
                  <a:lnTo>
                    <a:pt x="3024" y="333"/>
                  </a:lnTo>
                  <a:lnTo>
                    <a:pt x="3024" y="351"/>
                  </a:lnTo>
                  <a:lnTo>
                    <a:pt x="3024" y="388"/>
                  </a:lnTo>
                  <a:lnTo>
                    <a:pt x="3005" y="369"/>
                  </a:lnTo>
                  <a:lnTo>
                    <a:pt x="2987" y="369"/>
                  </a:lnTo>
                  <a:lnTo>
                    <a:pt x="2987" y="388"/>
                  </a:lnTo>
                  <a:lnTo>
                    <a:pt x="2987" y="406"/>
                  </a:lnTo>
                  <a:lnTo>
                    <a:pt x="2968" y="388"/>
                  </a:lnTo>
                  <a:lnTo>
                    <a:pt x="2950" y="369"/>
                  </a:lnTo>
                  <a:lnTo>
                    <a:pt x="2931" y="388"/>
                  </a:lnTo>
                  <a:lnTo>
                    <a:pt x="2894" y="388"/>
                  </a:lnTo>
                  <a:lnTo>
                    <a:pt x="2894" y="425"/>
                  </a:lnTo>
                  <a:lnTo>
                    <a:pt x="2876" y="425"/>
                  </a:lnTo>
                  <a:lnTo>
                    <a:pt x="2858" y="406"/>
                  </a:lnTo>
                  <a:lnTo>
                    <a:pt x="2821" y="425"/>
                  </a:lnTo>
                  <a:lnTo>
                    <a:pt x="2839" y="425"/>
                  </a:lnTo>
                  <a:lnTo>
                    <a:pt x="2858" y="443"/>
                  </a:lnTo>
                  <a:lnTo>
                    <a:pt x="2839" y="462"/>
                  </a:lnTo>
                  <a:lnTo>
                    <a:pt x="2839" y="443"/>
                  </a:lnTo>
                  <a:lnTo>
                    <a:pt x="2821" y="425"/>
                  </a:lnTo>
                  <a:lnTo>
                    <a:pt x="2802" y="425"/>
                  </a:lnTo>
                  <a:lnTo>
                    <a:pt x="2802" y="443"/>
                  </a:lnTo>
                  <a:lnTo>
                    <a:pt x="2784" y="443"/>
                  </a:lnTo>
                  <a:lnTo>
                    <a:pt x="2765" y="462"/>
                  </a:lnTo>
                  <a:lnTo>
                    <a:pt x="2636" y="498"/>
                  </a:lnTo>
                  <a:lnTo>
                    <a:pt x="2507" y="572"/>
                  </a:lnTo>
                  <a:lnTo>
                    <a:pt x="2471" y="572"/>
                  </a:lnTo>
                  <a:lnTo>
                    <a:pt x="2471" y="591"/>
                  </a:lnTo>
                  <a:lnTo>
                    <a:pt x="2397" y="591"/>
                  </a:lnTo>
                  <a:lnTo>
                    <a:pt x="2378" y="628"/>
                  </a:lnTo>
                  <a:lnTo>
                    <a:pt x="2360" y="628"/>
                  </a:lnTo>
                  <a:lnTo>
                    <a:pt x="2286" y="646"/>
                  </a:lnTo>
                  <a:lnTo>
                    <a:pt x="2268" y="664"/>
                  </a:lnTo>
                  <a:lnTo>
                    <a:pt x="2268" y="646"/>
                  </a:lnTo>
                  <a:lnTo>
                    <a:pt x="2231" y="646"/>
                  </a:lnTo>
                  <a:lnTo>
                    <a:pt x="2249" y="664"/>
                  </a:lnTo>
                  <a:lnTo>
                    <a:pt x="2249" y="683"/>
                  </a:lnTo>
                  <a:lnTo>
                    <a:pt x="2249" y="701"/>
                  </a:lnTo>
                  <a:lnTo>
                    <a:pt x="2231" y="701"/>
                  </a:lnTo>
                  <a:lnTo>
                    <a:pt x="2212" y="683"/>
                  </a:lnTo>
                  <a:lnTo>
                    <a:pt x="2212" y="701"/>
                  </a:lnTo>
                  <a:lnTo>
                    <a:pt x="2212" y="720"/>
                  </a:lnTo>
                  <a:lnTo>
                    <a:pt x="2194" y="720"/>
                  </a:lnTo>
                  <a:lnTo>
                    <a:pt x="2176" y="701"/>
                  </a:lnTo>
                  <a:lnTo>
                    <a:pt x="2157" y="738"/>
                  </a:lnTo>
                  <a:lnTo>
                    <a:pt x="2102" y="738"/>
                  </a:lnTo>
                  <a:lnTo>
                    <a:pt x="2102" y="757"/>
                  </a:lnTo>
                  <a:lnTo>
                    <a:pt x="2083" y="757"/>
                  </a:lnTo>
                  <a:lnTo>
                    <a:pt x="2083" y="775"/>
                  </a:lnTo>
                  <a:lnTo>
                    <a:pt x="2065" y="775"/>
                  </a:lnTo>
                  <a:lnTo>
                    <a:pt x="2047" y="757"/>
                  </a:lnTo>
                  <a:lnTo>
                    <a:pt x="2047" y="793"/>
                  </a:lnTo>
                  <a:lnTo>
                    <a:pt x="2010" y="793"/>
                  </a:lnTo>
                  <a:lnTo>
                    <a:pt x="1973" y="849"/>
                  </a:lnTo>
                  <a:lnTo>
                    <a:pt x="1954" y="830"/>
                  </a:lnTo>
                  <a:lnTo>
                    <a:pt x="1936" y="849"/>
                  </a:lnTo>
                  <a:lnTo>
                    <a:pt x="1918" y="867"/>
                  </a:lnTo>
                  <a:lnTo>
                    <a:pt x="1899" y="867"/>
                  </a:lnTo>
                  <a:lnTo>
                    <a:pt x="1881" y="886"/>
                  </a:lnTo>
                  <a:lnTo>
                    <a:pt x="1862" y="867"/>
                  </a:lnTo>
                  <a:lnTo>
                    <a:pt x="1862" y="886"/>
                  </a:lnTo>
                  <a:lnTo>
                    <a:pt x="1844" y="904"/>
                  </a:lnTo>
                  <a:lnTo>
                    <a:pt x="1825" y="904"/>
                  </a:lnTo>
                  <a:lnTo>
                    <a:pt x="1825" y="922"/>
                  </a:lnTo>
                  <a:lnTo>
                    <a:pt x="1807" y="904"/>
                  </a:lnTo>
                  <a:lnTo>
                    <a:pt x="1770" y="922"/>
                  </a:lnTo>
                  <a:lnTo>
                    <a:pt x="1770" y="941"/>
                  </a:lnTo>
                  <a:lnTo>
                    <a:pt x="1770" y="978"/>
                  </a:lnTo>
                  <a:lnTo>
                    <a:pt x="1752" y="996"/>
                  </a:lnTo>
                  <a:lnTo>
                    <a:pt x="1752" y="978"/>
                  </a:lnTo>
                  <a:lnTo>
                    <a:pt x="1733" y="978"/>
                  </a:lnTo>
                  <a:lnTo>
                    <a:pt x="1733" y="1015"/>
                  </a:lnTo>
                  <a:lnTo>
                    <a:pt x="1715" y="1015"/>
                  </a:lnTo>
                  <a:lnTo>
                    <a:pt x="1715" y="1033"/>
                  </a:lnTo>
                  <a:lnTo>
                    <a:pt x="1696" y="1015"/>
                  </a:lnTo>
                  <a:lnTo>
                    <a:pt x="1678" y="1015"/>
                  </a:lnTo>
                  <a:lnTo>
                    <a:pt x="1678" y="1051"/>
                  </a:lnTo>
                  <a:lnTo>
                    <a:pt x="1623" y="1051"/>
                  </a:lnTo>
                  <a:lnTo>
                    <a:pt x="1623" y="1070"/>
                  </a:lnTo>
                  <a:lnTo>
                    <a:pt x="1604" y="1070"/>
                  </a:lnTo>
                  <a:lnTo>
                    <a:pt x="1604" y="1088"/>
                  </a:lnTo>
                  <a:lnTo>
                    <a:pt x="1567" y="1070"/>
                  </a:lnTo>
                  <a:lnTo>
                    <a:pt x="1549" y="1088"/>
                  </a:lnTo>
                  <a:lnTo>
                    <a:pt x="1567" y="1088"/>
                  </a:lnTo>
                  <a:lnTo>
                    <a:pt x="1567" y="1107"/>
                  </a:lnTo>
                  <a:lnTo>
                    <a:pt x="1512" y="1107"/>
                  </a:lnTo>
                  <a:lnTo>
                    <a:pt x="1512" y="1125"/>
                  </a:lnTo>
                  <a:lnTo>
                    <a:pt x="1494" y="1125"/>
                  </a:lnTo>
                  <a:lnTo>
                    <a:pt x="1512" y="1162"/>
                  </a:lnTo>
                  <a:lnTo>
                    <a:pt x="1475" y="1162"/>
                  </a:lnTo>
                  <a:lnTo>
                    <a:pt x="1457" y="1144"/>
                  </a:lnTo>
                  <a:lnTo>
                    <a:pt x="1457" y="1181"/>
                  </a:lnTo>
                  <a:lnTo>
                    <a:pt x="1438" y="1162"/>
                  </a:lnTo>
                  <a:lnTo>
                    <a:pt x="1346" y="1236"/>
                  </a:lnTo>
                  <a:lnTo>
                    <a:pt x="1328" y="1273"/>
                  </a:lnTo>
                  <a:lnTo>
                    <a:pt x="1346" y="1254"/>
                  </a:lnTo>
                  <a:lnTo>
                    <a:pt x="1346" y="1273"/>
                  </a:lnTo>
                  <a:lnTo>
                    <a:pt x="1309" y="1273"/>
                  </a:lnTo>
                  <a:lnTo>
                    <a:pt x="1291" y="1254"/>
                  </a:lnTo>
                  <a:lnTo>
                    <a:pt x="1309" y="1291"/>
                  </a:lnTo>
                  <a:lnTo>
                    <a:pt x="1272" y="1291"/>
                  </a:lnTo>
                  <a:lnTo>
                    <a:pt x="1272" y="1310"/>
                  </a:lnTo>
                  <a:lnTo>
                    <a:pt x="1254" y="1328"/>
                  </a:lnTo>
                  <a:lnTo>
                    <a:pt x="1235" y="1346"/>
                  </a:lnTo>
                  <a:lnTo>
                    <a:pt x="1199" y="1346"/>
                  </a:lnTo>
                  <a:lnTo>
                    <a:pt x="1217" y="1365"/>
                  </a:lnTo>
                  <a:lnTo>
                    <a:pt x="1180" y="1365"/>
                  </a:lnTo>
                  <a:lnTo>
                    <a:pt x="1199" y="1383"/>
                  </a:lnTo>
                  <a:lnTo>
                    <a:pt x="1162" y="1383"/>
                  </a:lnTo>
                  <a:lnTo>
                    <a:pt x="1143" y="1402"/>
                  </a:lnTo>
                  <a:lnTo>
                    <a:pt x="1125" y="1402"/>
                  </a:lnTo>
                  <a:lnTo>
                    <a:pt x="1106" y="1420"/>
                  </a:lnTo>
                  <a:lnTo>
                    <a:pt x="1088" y="1439"/>
                  </a:lnTo>
                  <a:lnTo>
                    <a:pt x="1070" y="1439"/>
                  </a:lnTo>
                  <a:lnTo>
                    <a:pt x="1088" y="1457"/>
                  </a:lnTo>
                  <a:lnTo>
                    <a:pt x="1051" y="1457"/>
                  </a:lnTo>
                  <a:lnTo>
                    <a:pt x="1051" y="1475"/>
                  </a:lnTo>
                  <a:lnTo>
                    <a:pt x="1033" y="1494"/>
                  </a:lnTo>
                  <a:lnTo>
                    <a:pt x="1014" y="1494"/>
                  </a:lnTo>
                  <a:lnTo>
                    <a:pt x="996" y="1531"/>
                  </a:lnTo>
                  <a:lnTo>
                    <a:pt x="977" y="1531"/>
                  </a:lnTo>
                  <a:lnTo>
                    <a:pt x="977" y="1549"/>
                  </a:lnTo>
                  <a:lnTo>
                    <a:pt x="941" y="1586"/>
                  </a:lnTo>
                  <a:lnTo>
                    <a:pt x="904" y="1604"/>
                  </a:lnTo>
                  <a:lnTo>
                    <a:pt x="904" y="1641"/>
                  </a:lnTo>
                  <a:lnTo>
                    <a:pt x="885" y="1623"/>
                  </a:lnTo>
                  <a:lnTo>
                    <a:pt x="867" y="1641"/>
                  </a:lnTo>
                  <a:lnTo>
                    <a:pt x="830" y="1641"/>
                  </a:lnTo>
                  <a:lnTo>
                    <a:pt x="830" y="1660"/>
                  </a:lnTo>
                  <a:lnTo>
                    <a:pt x="812" y="1678"/>
                  </a:lnTo>
                  <a:lnTo>
                    <a:pt x="793" y="1697"/>
                  </a:lnTo>
                  <a:lnTo>
                    <a:pt x="775" y="1697"/>
                  </a:lnTo>
                  <a:lnTo>
                    <a:pt x="775" y="1715"/>
                  </a:lnTo>
                  <a:lnTo>
                    <a:pt x="775" y="1734"/>
                  </a:lnTo>
                  <a:lnTo>
                    <a:pt x="756" y="1752"/>
                  </a:lnTo>
                  <a:lnTo>
                    <a:pt x="756" y="1770"/>
                  </a:lnTo>
                  <a:lnTo>
                    <a:pt x="738" y="1752"/>
                  </a:lnTo>
                  <a:lnTo>
                    <a:pt x="719" y="1770"/>
                  </a:lnTo>
                  <a:lnTo>
                    <a:pt x="701" y="1807"/>
                  </a:lnTo>
                  <a:lnTo>
                    <a:pt x="719" y="1826"/>
                  </a:lnTo>
                  <a:lnTo>
                    <a:pt x="682" y="1826"/>
                  </a:lnTo>
                  <a:lnTo>
                    <a:pt x="646" y="1863"/>
                  </a:lnTo>
                  <a:lnTo>
                    <a:pt x="627" y="1881"/>
                  </a:lnTo>
                  <a:lnTo>
                    <a:pt x="627" y="1899"/>
                  </a:lnTo>
                  <a:lnTo>
                    <a:pt x="627" y="1936"/>
                  </a:lnTo>
                  <a:lnTo>
                    <a:pt x="609" y="1918"/>
                  </a:lnTo>
                  <a:lnTo>
                    <a:pt x="590" y="1899"/>
                  </a:lnTo>
                  <a:lnTo>
                    <a:pt x="572" y="1899"/>
                  </a:lnTo>
                  <a:lnTo>
                    <a:pt x="572" y="1955"/>
                  </a:lnTo>
                  <a:lnTo>
                    <a:pt x="572" y="1973"/>
                  </a:lnTo>
                  <a:lnTo>
                    <a:pt x="553" y="1973"/>
                  </a:lnTo>
                  <a:lnTo>
                    <a:pt x="535" y="1992"/>
                  </a:lnTo>
                  <a:lnTo>
                    <a:pt x="480" y="2028"/>
                  </a:lnTo>
                  <a:lnTo>
                    <a:pt x="443" y="2084"/>
                  </a:lnTo>
                  <a:lnTo>
                    <a:pt x="406" y="2102"/>
                  </a:lnTo>
                  <a:lnTo>
                    <a:pt x="406" y="2121"/>
                  </a:lnTo>
                  <a:lnTo>
                    <a:pt x="424" y="2139"/>
                  </a:lnTo>
                  <a:lnTo>
                    <a:pt x="369" y="2139"/>
                  </a:lnTo>
                  <a:lnTo>
                    <a:pt x="369" y="2157"/>
                  </a:lnTo>
                  <a:lnTo>
                    <a:pt x="351" y="2194"/>
                  </a:lnTo>
                  <a:lnTo>
                    <a:pt x="332" y="2231"/>
                  </a:lnTo>
                  <a:lnTo>
                    <a:pt x="295" y="2231"/>
                  </a:lnTo>
                  <a:lnTo>
                    <a:pt x="295" y="2250"/>
                  </a:lnTo>
                  <a:lnTo>
                    <a:pt x="295" y="2268"/>
                  </a:lnTo>
                  <a:lnTo>
                    <a:pt x="277" y="2287"/>
                  </a:lnTo>
                  <a:lnTo>
                    <a:pt x="259" y="2305"/>
                  </a:lnTo>
                  <a:lnTo>
                    <a:pt x="259" y="2323"/>
                  </a:lnTo>
                  <a:lnTo>
                    <a:pt x="222" y="2342"/>
                  </a:lnTo>
                  <a:lnTo>
                    <a:pt x="166" y="2397"/>
                  </a:lnTo>
                  <a:lnTo>
                    <a:pt x="129" y="2471"/>
                  </a:lnTo>
                  <a:lnTo>
                    <a:pt x="111" y="2489"/>
                  </a:lnTo>
                  <a:lnTo>
                    <a:pt x="111" y="2508"/>
                  </a:lnTo>
                  <a:lnTo>
                    <a:pt x="111" y="2526"/>
                  </a:lnTo>
                  <a:lnTo>
                    <a:pt x="74" y="2581"/>
                  </a:lnTo>
                  <a:lnTo>
                    <a:pt x="56" y="2618"/>
                  </a:lnTo>
                  <a:lnTo>
                    <a:pt x="56" y="2637"/>
                  </a:lnTo>
                  <a:lnTo>
                    <a:pt x="56" y="2655"/>
                  </a:lnTo>
                  <a:lnTo>
                    <a:pt x="37" y="2674"/>
                  </a:lnTo>
                  <a:lnTo>
                    <a:pt x="0" y="2674"/>
                  </a:lnTo>
                  <a:lnTo>
                    <a:pt x="0" y="2710"/>
                  </a:lnTo>
                  <a:lnTo>
                    <a:pt x="19" y="2729"/>
                  </a:lnTo>
                  <a:lnTo>
                    <a:pt x="37" y="2766"/>
                  </a:lnTo>
                  <a:lnTo>
                    <a:pt x="74" y="2766"/>
                  </a:lnTo>
                  <a:lnTo>
                    <a:pt x="93" y="2784"/>
                  </a:lnTo>
                  <a:lnTo>
                    <a:pt x="148" y="2784"/>
                  </a:lnTo>
                  <a:lnTo>
                    <a:pt x="148" y="2766"/>
                  </a:lnTo>
                  <a:lnTo>
                    <a:pt x="129" y="2747"/>
                  </a:lnTo>
                  <a:lnTo>
                    <a:pt x="129" y="2729"/>
                  </a:lnTo>
                  <a:lnTo>
                    <a:pt x="148" y="2729"/>
                  </a:lnTo>
                  <a:lnTo>
                    <a:pt x="129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166" y="2692"/>
                  </a:lnTo>
                  <a:lnTo>
                    <a:pt x="166" y="2674"/>
                  </a:lnTo>
                  <a:lnTo>
                    <a:pt x="185" y="2674"/>
                  </a:lnTo>
                  <a:lnTo>
                    <a:pt x="185" y="2655"/>
                  </a:lnTo>
                  <a:lnTo>
                    <a:pt x="185" y="2637"/>
                  </a:lnTo>
                  <a:lnTo>
                    <a:pt x="185" y="2618"/>
                  </a:lnTo>
                  <a:lnTo>
                    <a:pt x="203" y="2637"/>
                  </a:lnTo>
                  <a:lnTo>
                    <a:pt x="222" y="2618"/>
                  </a:lnTo>
                  <a:lnTo>
                    <a:pt x="240" y="2581"/>
                  </a:lnTo>
                  <a:lnTo>
                    <a:pt x="277" y="2526"/>
                  </a:lnTo>
                  <a:lnTo>
                    <a:pt x="314" y="2471"/>
                  </a:lnTo>
                  <a:lnTo>
                    <a:pt x="314" y="2452"/>
                  </a:lnTo>
                  <a:lnTo>
                    <a:pt x="332" y="2434"/>
                  </a:lnTo>
                  <a:lnTo>
                    <a:pt x="351" y="2416"/>
                  </a:lnTo>
                  <a:lnTo>
                    <a:pt x="388" y="2379"/>
                  </a:lnTo>
                  <a:lnTo>
                    <a:pt x="424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23"/>
                  </a:lnTo>
                  <a:lnTo>
                    <a:pt x="461" y="2323"/>
                  </a:lnTo>
                  <a:lnTo>
                    <a:pt x="461" y="2305"/>
                  </a:lnTo>
                  <a:lnTo>
                    <a:pt x="443" y="2287"/>
                  </a:lnTo>
                  <a:lnTo>
                    <a:pt x="461" y="2268"/>
                  </a:lnTo>
                  <a:lnTo>
                    <a:pt x="498" y="2250"/>
                  </a:lnTo>
                  <a:lnTo>
                    <a:pt x="517" y="2213"/>
                  </a:lnTo>
                  <a:lnTo>
                    <a:pt x="517" y="2194"/>
                  </a:lnTo>
                  <a:lnTo>
                    <a:pt x="535" y="2213"/>
                  </a:lnTo>
                  <a:lnTo>
                    <a:pt x="535" y="2194"/>
                  </a:lnTo>
                  <a:lnTo>
                    <a:pt x="535" y="2176"/>
                  </a:lnTo>
                  <a:lnTo>
                    <a:pt x="553" y="2157"/>
                  </a:lnTo>
                  <a:lnTo>
                    <a:pt x="609" y="2102"/>
                  </a:lnTo>
                  <a:lnTo>
                    <a:pt x="682" y="2028"/>
                  </a:lnTo>
                  <a:lnTo>
                    <a:pt x="719" y="2010"/>
                  </a:lnTo>
                  <a:lnTo>
                    <a:pt x="719" y="1992"/>
                  </a:lnTo>
                  <a:lnTo>
                    <a:pt x="719" y="1973"/>
                  </a:lnTo>
                  <a:lnTo>
                    <a:pt x="756" y="1973"/>
                  </a:lnTo>
                  <a:lnTo>
                    <a:pt x="756" y="1955"/>
                  </a:lnTo>
                  <a:lnTo>
                    <a:pt x="775" y="1955"/>
                  </a:lnTo>
                  <a:lnTo>
                    <a:pt x="775" y="1936"/>
                  </a:lnTo>
                  <a:lnTo>
                    <a:pt x="793" y="1936"/>
                  </a:lnTo>
                  <a:lnTo>
                    <a:pt x="812" y="1955"/>
                  </a:lnTo>
                  <a:lnTo>
                    <a:pt x="812" y="1936"/>
                  </a:lnTo>
                  <a:lnTo>
                    <a:pt x="793" y="1899"/>
                  </a:lnTo>
                  <a:lnTo>
                    <a:pt x="812" y="1899"/>
                  </a:lnTo>
                  <a:lnTo>
                    <a:pt x="793" y="1881"/>
                  </a:lnTo>
                  <a:lnTo>
                    <a:pt x="793" y="1863"/>
                  </a:lnTo>
                  <a:lnTo>
                    <a:pt x="812" y="1863"/>
                  </a:lnTo>
                  <a:lnTo>
                    <a:pt x="812" y="1844"/>
                  </a:lnTo>
                  <a:lnTo>
                    <a:pt x="830" y="1844"/>
                  </a:lnTo>
                  <a:lnTo>
                    <a:pt x="867" y="1826"/>
                  </a:lnTo>
                  <a:lnTo>
                    <a:pt x="885" y="1807"/>
                  </a:lnTo>
                  <a:lnTo>
                    <a:pt x="904" y="1807"/>
                  </a:lnTo>
                  <a:lnTo>
                    <a:pt x="959" y="1770"/>
                  </a:lnTo>
                  <a:lnTo>
                    <a:pt x="996" y="1715"/>
                  </a:lnTo>
                  <a:lnTo>
                    <a:pt x="1033" y="1715"/>
                  </a:lnTo>
                  <a:lnTo>
                    <a:pt x="1051" y="1697"/>
                  </a:lnTo>
                  <a:lnTo>
                    <a:pt x="1125" y="1623"/>
                  </a:lnTo>
                  <a:lnTo>
                    <a:pt x="1180" y="1568"/>
                  </a:lnTo>
                  <a:lnTo>
                    <a:pt x="1217" y="1568"/>
                  </a:lnTo>
                  <a:lnTo>
                    <a:pt x="1217" y="1549"/>
                  </a:lnTo>
                  <a:lnTo>
                    <a:pt x="1199" y="1531"/>
                  </a:lnTo>
                  <a:lnTo>
                    <a:pt x="1217" y="1531"/>
                  </a:lnTo>
                  <a:lnTo>
                    <a:pt x="1217" y="1512"/>
                  </a:lnTo>
                  <a:lnTo>
                    <a:pt x="1217" y="1494"/>
                  </a:lnTo>
                  <a:lnTo>
                    <a:pt x="1235" y="1512"/>
                  </a:lnTo>
                  <a:lnTo>
                    <a:pt x="1272" y="1512"/>
                  </a:lnTo>
                  <a:lnTo>
                    <a:pt x="1272" y="1531"/>
                  </a:lnTo>
                  <a:lnTo>
                    <a:pt x="1291" y="1512"/>
                  </a:lnTo>
                  <a:lnTo>
                    <a:pt x="1291" y="1494"/>
                  </a:lnTo>
                  <a:lnTo>
                    <a:pt x="1272" y="1475"/>
                  </a:lnTo>
                  <a:lnTo>
                    <a:pt x="1272" y="1457"/>
                  </a:lnTo>
                  <a:lnTo>
                    <a:pt x="1272" y="1439"/>
                  </a:lnTo>
                  <a:lnTo>
                    <a:pt x="1291" y="1457"/>
                  </a:lnTo>
                  <a:lnTo>
                    <a:pt x="1309" y="1475"/>
                  </a:lnTo>
                  <a:lnTo>
                    <a:pt x="1328" y="1439"/>
                  </a:lnTo>
                  <a:lnTo>
                    <a:pt x="1346" y="1439"/>
                  </a:lnTo>
                  <a:lnTo>
                    <a:pt x="1365" y="1457"/>
                  </a:lnTo>
                  <a:lnTo>
                    <a:pt x="1383" y="1457"/>
                  </a:lnTo>
                  <a:lnTo>
                    <a:pt x="1365" y="1439"/>
                  </a:lnTo>
                  <a:lnTo>
                    <a:pt x="1365" y="1420"/>
                  </a:lnTo>
                  <a:lnTo>
                    <a:pt x="1401" y="1402"/>
                  </a:lnTo>
                  <a:lnTo>
                    <a:pt x="1457" y="1365"/>
                  </a:lnTo>
                  <a:lnTo>
                    <a:pt x="1494" y="1365"/>
                  </a:lnTo>
                  <a:lnTo>
                    <a:pt x="1475" y="1346"/>
                  </a:lnTo>
                  <a:lnTo>
                    <a:pt x="1475" y="1328"/>
                  </a:lnTo>
                  <a:lnTo>
                    <a:pt x="1494" y="1346"/>
                  </a:lnTo>
                  <a:lnTo>
                    <a:pt x="1494" y="1328"/>
                  </a:lnTo>
                  <a:lnTo>
                    <a:pt x="1494" y="1310"/>
                  </a:lnTo>
                  <a:lnTo>
                    <a:pt x="1530" y="1310"/>
                  </a:lnTo>
                  <a:lnTo>
                    <a:pt x="1530" y="1291"/>
                  </a:lnTo>
                  <a:lnTo>
                    <a:pt x="1512" y="1291"/>
                  </a:lnTo>
                  <a:lnTo>
                    <a:pt x="1530" y="1273"/>
                  </a:lnTo>
                  <a:lnTo>
                    <a:pt x="1586" y="1273"/>
                  </a:lnTo>
                  <a:lnTo>
                    <a:pt x="1586" y="1254"/>
                  </a:lnTo>
                  <a:lnTo>
                    <a:pt x="1586" y="1236"/>
                  </a:lnTo>
                  <a:lnTo>
                    <a:pt x="1604" y="1236"/>
                  </a:lnTo>
                  <a:lnTo>
                    <a:pt x="1623" y="1254"/>
                  </a:lnTo>
                  <a:lnTo>
                    <a:pt x="1623" y="1236"/>
                  </a:lnTo>
                  <a:lnTo>
                    <a:pt x="1623" y="1217"/>
                  </a:lnTo>
                  <a:lnTo>
                    <a:pt x="1641" y="1217"/>
                  </a:lnTo>
                  <a:lnTo>
                    <a:pt x="1659" y="1199"/>
                  </a:lnTo>
                  <a:lnTo>
                    <a:pt x="1659" y="1181"/>
                  </a:lnTo>
                  <a:lnTo>
                    <a:pt x="1678" y="1181"/>
                  </a:lnTo>
                  <a:lnTo>
                    <a:pt x="1696" y="1199"/>
                  </a:lnTo>
                  <a:lnTo>
                    <a:pt x="1678" y="1162"/>
                  </a:lnTo>
                  <a:lnTo>
                    <a:pt x="1715" y="1181"/>
                  </a:lnTo>
                  <a:lnTo>
                    <a:pt x="1752" y="1162"/>
                  </a:lnTo>
                  <a:lnTo>
                    <a:pt x="1788" y="1144"/>
                  </a:lnTo>
                  <a:lnTo>
                    <a:pt x="1807" y="1144"/>
                  </a:lnTo>
                  <a:lnTo>
                    <a:pt x="1825" y="1125"/>
                  </a:lnTo>
                  <a:lnTo>
                    <a:pt x="1807" y="1107"/>
                  </a:lnTo>
                  <a:lnTo>
                    <a:pt x="1825" y="1088"/>
                  </a:lnTo>
                  <a:lnTo>
                    <a:pt x="1862" y="1088"/>
                  </a:lnTo>
                  <a:lnTo>
                    <a:pt x="1881" y="1070"/>
                  </a:lnTo>
                  <a:lnTo>
                    <a:pt x="1881" y="1051"/>
                  </a:lnTo>
                  <a:lnTo>
                    <a:pt x="1918" y="1051"/>
                  </a:lnTo>
                  <a:lnTo>
                    <a:pt x="1918" y="1033"/>
                  </a:lnTo>
                  <a:lnTo>
                    <a:pt x="1918" y="1015"/>
                  </a:lnTo>
                  <a:lnTo>
                    <a:pt x="1936" y="1033"/>
                  </a:lnTo>
                  <a:lnTo>
                    <a:pt x="1973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996"/>
                  </a:lnTo>
                  <a:lnTo>
                    <a:pt x="1991" y="978"/>
                  </a:lnTo>
                  <a:lnTo>
                    <a:pt x="2010" y="978"/>
                  </a:lnTo>
                  <a:lnTo>
                    <a:pt x="2083" y="941"/>
                  </a:lnTo>
                  <a:lnTo>
                    <a:pt x="2157" y="904"/>
                  </a:lnTo>
                  <a:lnTo>
                    <a:pt x="2157" y="886"/>
                  </a:lnTo>
                  <a:lnTo>
                    <a:pt x="2176" y="904"/>
                  </a:lnTo>
                  <a:lnTo>
                    <a:pt x="2176" y="886"/>
                  </a:lnTo>
                  <a:lnTo>
                    <a:pt x="2194" y="886"/>
                  </a:lnTo>
                  <a:lnTo>
                    <a:pt x="2194" y="904"/>
                  </a:lnTo>
                  <a:lnTo>
                    <a:pt x="2212" y="904"/>
                  </a:lnTo>
                  <a:lnTo>
                    <a:pt x="2231" y="886"/>
                  </a:lnTo>
                  <a:lnTo>
                    <a:pt x="2249" y="867"/>
                  </a:lnTo>
                  <a:lnTo>
                    <a:pt x="2268" y="886"/>
                  </a:lnTo>
                  <a:lnTo>
                    <a:pt x="2268" y="867"/>
                  </a:lnTo>
                  <a:lnTo>
                    <a:pt x="2268" y="849"/>
                  </a:lnTo>
                  <a:lnTo>
                    <a:pt x="2286" y="849"/>
                  </a:lnTo>
                  <a:lnTo>
                    <a:pt x="2305" y="830"/>
                  </a:lnTo>
                  <a:lnTo>
                    <a:pt x="2305" y="812"/>
                  </a:lnTo>
                  <a:lnTo>
                    <a:pt x="2341" y="812"/>
                  </a:lnTo>
                  <a:lnTo>
                    <a:pt x="2360" y="793"/>
                  </a:lnTo>
                  <a:lnTo>
                    <a:pt x="2378" y="775"/>
                  </a:lnTo>
                  <a:lnTo>
                    <a:pt x="2397" y="793"/>
                  </a:lnTo>
                  <a:lnTo>
                    <a:pt x="2415" y="793"/>
                  </a:lnTo>
                  <a:lnTo>
                    <a:pt x="2397" y="775"/>
                  </a:lnTo>
                  <a:lnTo>
                    <a:pt x="2397" y="757"/>
                  </a:lnTo>
                  <a:lnTo>
                    <a:pt x="2415" y="775"/>
                  </a:lnTo>
                  <a:lnTo>
                    <a:pt x="2452" y="757"/>
                  </a:lnTo>
                  <a:lnTo>
                    <a:pt x="2526" y="738"/>
                  </a:lnTo>
                  <a:lnTo>
                    <a:pt x="2526" y="720"/>
                  </a:lnTo>
                  <a:lnTo>
                    <a:pt x="2526" y="701"/>
                  </a:lnTo>
                  <a:lnTo>
                    <a:pt x="2581" y="701"/>
                  </a:lnTo>
                  <a:lnTo>
                    <a:pt x="2600" y="683"/>
                  </a:lnTo>
                  <a:lnTo>
                    <a:pt x="2618" y="664"/>
                  </a:lnTo>
                  <a:lnTo>
                    <a:pt x="2618" y="683"/>
                  </a:lnTo>
                  <a:lnTo>
                    <a:pt x="2636" y="683"/>
                  </a:lnTo>
                  <a:lnTo>
                    <a:pt x="2655" y="664"/>
                  </a:lnTo>
                  <a:lnTo>
                    <a:pt x="2673" y="646"/>
                  </a:lnTo>
                  <a:lnTo>
                    <a:pt x="2692" y="646"/>
                  </a:lnTo>
                  <a:lnTo>
                    <a:pt x="2692" y="628"/>
                  </a:lnTo>
                  <a:lnTo>
                    <a:pt x="2704" y="615"/>
                  </a:lnTo>
                  <a:lnTo>
                    <a:pt x="2704" y="615"/>
                  </a:lnTo>
                  <a:lnTo>
                    <a:pt x="2710" y="628"/>
                  </a:lnTo>
                  <a:lnTo>
                    <a:pt x="2747" y="646"/>
                  </a:lnTo>
                  <a:lnTo>
                    <a:pt x="2747" y="628"/>
                  </a:lnTo>
                  <a:lnTo>
                    <a:pt x="2784" y="628"/>
                  </a:lnTo>
                  <a:lnTo>
                    <a:pt x="2784" y="646"/>
                  </a:lnTo>
                  <a:lnTo>
                    <a:pt x="2802" y="609"/>
                  </a:lnTo>
                  <a:lnTo>
                    <a:pt x="2802" y="591"/>
                  </a:lnTo>
                  <a:lnTo>
                    <a:pt x="2821" y="591"/>
                  </a:lnTo>
                  <a:lnTo>
                    <a:pt x="2821" y="572"/>
                  </a:lnTo>
                  <a:lnTo>
                    <a:pt x="2839" y="572"/>
                  </a:lnTo>
                  <a:lnTo>
                    <a:pt x="2858" y="591"/>
                  </a:lnTo>
                  <a:lnTo>
                    <a:pt x="2876" y="591"/>
                  </a:lnTo>
                  <a:lnTo>
                    <a:pt x="2894" y="572"/>
                  </a:lnTo>
                  <a:lnTo>
                    <a:pt x="2894" y="554"/>
                  </a:lnTo>
                  <a:lnTo>
                    <a:pt x="2950" y="554"/>
                  </a:lnTo>
                  <a:lnTo>
                    <a:pt x="2950" y="535"/>
                  </a:lnTo>
                  <a:lnTo>
                    <a:pt x="2987" y="535"/>
                  </a:lnTo>
                  <a:lnTo>
                    <a:pt x="2968" y="517"/>
                  </a:lnTo>
                  <a:lnTo>
                    <a:pt x="2968" y="498"/>
                  </a:lnTo>
                  <a:lnTo>
                    <a:pt x="2987" y="517"/>
                  </a:lnTo>
                  <a:lnTo>
                    <a:pt x="3024" y="535"/>
                  </a:lnTo>
                  <a:lnTo>
                    <a:pt x="3042" y="517"/>
                  </a:lnTo>
                  <a:lnTo>
                    <a:pt x="3060" y="498"/>
                  </a:lnTo>
                  <a:lnTo>
                    <a:pt x="3079" y="517"/>
                  </a:lnTo>
                  <a:lnTo>
                    <a:pt x="3097" y="517"/>
                  </a:lnTo>
                  <a:lnTo>
                    <a:pt x="3097" y="498"/>
                  </a:lnTo>
                  <a:lnTo>
                    <a:pt x="3116" y="480"/>
                  </a:lnTo>
                  <a:lnTo>
                    <a:pt x="3153" y="498"/>
                  </a:lnTo>
                  <a:lnTo>
                    <a:pt x="3153" y="480"/>
                  </a:lnTo>
                  <a:lnTo>
                    <a:pt x="3153" y="462"/>
                  </a:lnTo>
                  <a:lnTo>
                    <a:pt x="3171" y="480"/>
                  </a:lnTo>
                  <a:lnTo>
                    <a:pt x="3189" y="462"/>
                  </a:lnTo>
                  <a:lnTo>
                    <a:pt x="3208" y="443"/>
                  </a:lnTo>
                  <a:lnTo>
                    <a:pt x="3208" y="425"/>
                  </a:lnTo>
                  <a:lnTo>
                    <a:pt x="3208" y="406"/>
                  </a:lnTo>
                  <a:lnTo>
                    <a:pt x="3226" y="425"/>
                  </a:lnTo>
                  <a:lnTo>
                    <a:pt x="3245" y="443"/>
                  </a:lnTo>
                  <a:lnTo>
                    <a:pt x="3300" y="425"/>
                  </a:lnTo>
                  <a:lnTo>
                    <a:pt x="3374" y="406"/>
                  </a:lnTo>
                  <a:lnTo>
                    <a:pt x="3374" y="388"/>
                  </a:lnTo>
                  <a:lnTo>
                    <a:pt x="3374" y="369"/>
                  </a:lnTo>
                  <a:lnTo>
                    <a:pt x="3392" y="369"/>
                  </a:lnTo>
                  <a:lnTo>
                    <a:pt x="3392" y="388"/>
                  </a:lnTo>
                  <a:lnTo>
                    <a:pt x="3411" y="369"/>
                  </a:lnTo>
                  <a:lnTo>
                    <a:pt x="3429" y="369"/>
                  </a:lnTo>
                  <a:lnTo>
                    <a:pt x="3429" y="388"/>
                  </a:lnTo>
                  <a:lnTo>
                    <a:pt x="3447" y="388"/>
                  </a:lnTo>
                  <a:lnTo>
                    <a:pt x="3484" y="369"/>
                  </a:lnTo>
                  <a:lnTo>
                    <a:pt x="3484" y="351"/>
                  </a:lnTo>
                  <a:lnTo>
                    <a:pt x="3503" y="351"/>
                  </a:lnTo>
                  <a:lnTo>
                    <a:pt x="3521" y="369"/>
                  </a:lnTo>
                  <a:lnTo>
                    <a:pt x="3521" y="314"/>
                  </a:lnTo>
                  <a:lnTo>
                    <a:pt x="3558" y="351"/>
                  </a:lnTo>
                  <a:lnTo>
                    <a:pt x="3558" y="333"/>
                  </a:lnTo>
                  <a:lnTo>
                    <a:pt x="3577" y="351"/>
                  </a:lnTo>
                  <a:lnTo>
                    <a:pt x="3613" y="351"/>
                  </a:lnTo>
                  <a:lnTo>
                    <a:pt x="3613" y="333"/>
                  </a:lnTo>
                  <a:lnTo>
                    <a:pt x="3613" y="314"/>
                  </a:lnTo>
                  <a:lnTo>
                    <a:pt x="3613" y="296"/>
                  </a:lnTo>
                  <a:lnTo>
                    <a:pt x="3632" y="314"/>
                  </a:lnTo>
                  <a:lnTo>
                    <a:pt x="3632" y="333"/>
                  </a:lnTo>
                  <a:lnTo>
                    <a:pt x="3650" y="314"/>
                  </a:lnTo>
                  <a:lnTo>
                    <a:pt x="3687" y="296"/>
                  </a:lnTo>
                  <a:lnTo>
                    <a:pt x="3687" y="314"/>
                  </a:lnTo>
                  <a:lnTo>
                    <a:pt x="3706" y="314"/>
                  </a:lnTo>
                  <a:lnTo>
                    <a:pt x="3706" y="277"/>
                  </a:lnTo>
                  <a:lnTo>
                    <a:pt x="3724" y="296"/>
                  </a:lnTo>
                  <a:lnTo>
                    <a:pt x="3724" y="314"/>
                  </a:lnTo>
                  <a:lnTo>
                    <a:pt x="3742" y="277"/>
                  </a:lnTo>
                  <a:lnTo>
                    <a:pt x="3742" y="296"/>
                  </a:lnTo>
                  <a:lnTo>
                    <a:pt x="3761" y="296"/>
                  </a:lnTo>
                  <a:lnTo>
                    <a:pt x="3779" y="277"/>
                  </a:lnTo>
                  <a:lnTo>
                    <a:pt x="3798" y="277"/>
                  </a:lnTo>
                  <a:lnTo>
                    <a:pt x="3798" y="296"/>
                  </a:lnTo>
                  <a:lnTo>
                    <a:pt x="3816" y="296"/>
                  </a:lnTo>
                  <a:lnTo>
                    <a:pt x="3835" y="259"/>
                  </a:lnTo>
                  <a:lnTo>
                    <a:pt x="3816" y="259"/>
                  </a:lnTo>
                  <a:lnTo>
                    <a:pt x="3835" y="240"/>
                  </a:lnTo>
                  <a:lnTo>
                    <a:pt x="3835" y="259"/>
                  </a:lnTo>
                  <a:lnTo>
                    <a:pt x="3853" y="259"/>
                  </a:lnTo>
                  <a:lnTo>
                    <a:pt x="3871" y="277"/>
                  </a:lnTo>
                  <a:lnTo>
                    <a:pt x="3871" y="259"/>
                  </a:lnTo>
                  <a:lnTo>
                    <a:pt x="3871" y="240"/>
                  </a:lnTo>
                  <a:lnTo>
                    <a:pt x="3890" y="259"/>
                  </a:lnTo>
                  <a:lnTo>
                    <a:pt x="3908" y="259"/>
                  </a:lnTo>
                  <a:lnTo>
                    <a:pt x="3945" y="277"/>
                  </a:lnTo>
                  <a:lnTo>
                    <a:pt x="3945" y="259"/>
                  </a:lnTo>
                  <a:lnTo>
                    <a:pt x="3964" y="277"/>
                  </a:lnTo>
                  <a:lnTo>
                    <a:pt x="3964" y="240"/>
                  </a:lnTo>
                  <a:lnTo>
                    <a:pt x="3964" y="222"/>
                  </a:lnTo>
                  <a:lnTo>
                    <a:pt x="3964" y="204"/>
                  </a:lnTo>
                  <a:lnTo>
                    <a:pt x="3982" y="222"/>
                  </a:lnTo>
                  <a:lnTo>
                    <a:pt x="3964" y="240"/>
                  </a:lnTo>
                  <a:lnTo>
                    <a:pt x="3982" y="259"/>
                  </a:lnTo>
                  <a:lnTo>
                    <a:pt x="4000" y="240"/>
                  </a:lnTo>
                  <a:lnTo>
                    <a:pt x="4019" y="259"/>
                  </a:lnTo>
                  <a:lnTo>
                    <a:pt x="4056" y="259"/>
                  </a:lnTo>
                  <a:lnTo>
                    <a:pt x="4074" y="240"/>
                  </a:lnTo>
                  <a:lnTo>
                    <a:pt x="4111" y="259"/>
                  </a:lnTo>
                  <a:lnTo>
                    <a:pt x="4130" y="259"/>
                  </a:lnTo>
                  <a:lnTo>
                    <a:pt x="4148" y="240"/>
                  </a:lnTo>
                  <a:lnTo>
                    <a:pt x="4130" y="222"/>
                  </a:lnTo>
                  <a:lnTo>
                    <a:pt x="4148" y="222"/>
                  </a:lnTo>
                  <a:lnTo>
                    <a:pt x="4166" y="259"/>
                  </a:lnTo>
                  <a:lnTo>
                    <a:pt x="4185" y="259"/>
                  </a:lnTo>
                  <a:lnTo>
                    <a:pt x="4185" y="240"/>
                  </a:lnTo>
                  <a:lnTo>
                    <a:pt x="4203" y="222"/>
                  </a:lnTo>
                  <a:lnTo>
                    <a:pt x="4222" y="240"/>
                  </a:lnTo>
                  <a:lnTo>
                    <a:pt x="4259" y="240"/>
                  </a:lnTo>
                  <a:lnTo>
                    <a:pt x="4277" y="222"/>
                  </a:lnTo>
                  <a:lnTo>
                    <a:pt x="4295" y="240"/>
                  </a:lnTo>
                  <a:lnTo>
                    <a:pt x="4351" y="240"/>
                  </a:lnTo>
                  <a:lnTo>
                    <a:pt x="4332" y="222"/>
                  </a:lnTo>
                  <a:lnTo>
                    <a:pt x="4314" y="204"/>
                  </a:lnTo>
                  <a:lnTo>
                    <a:pt x="4369" y="222"/>
                  </a:lnTo>
                  <a:lnTo>
                    <a:pt x="4388" y="240"/>
                  </a:lnTo>
                  <a:lnTo>
                    <a:pt x="4424" y="204"/>
                  </a:lnTo>
                  <a:lnTo>
                    <a:pt x="4424" y="167"/>
                  </a:lnTo>
                  <a:lnTo>
                    <a:pt x="4443" y="204"/>
                  </a:lnTo>
                  <a:lnTo>
                    <a:pt x="4443" y="222"/>
                  </a:lnTo>
                  <a:lnTo>
                    <a:pt x="4461" y="204"/>
                  </a:lnTo>
                  <a:lnTo>
                    <a:pt x="4461" y="185"/>
                  </a:lnTo>
                  <a:lnTo>
                    <a:pt x="4461" y="148"/>
                  </a:lnTo>
                  <a:lnTo>
                    <a:pt x="4498" y="185"/>
                  </a:lnTo>
                  <a:lnTo>
                    <a:pt x="4517" y="167"/>
                  </a:lnTo>
                  <a:lnTo>
                    <a:pt x="4517" y="185"/>
                  </a:lnTo>
                  <a:lnTo>
                    <a:pt x="4535" y="204"/>
                  </a:lnTo>
                  <a:lnTo>
                    <a:pt x="4535" y="185"/>
                  </a:lnTo>
                  <a:lnTo>
                    <a:pt x="4553" y="148"/>
                  </a:lnTo>
                  <a:lnTo>
                    <a:pt x="4553" y="167"/>
                  </a:lnTo>
                  <a:lnTo>
                    <a:pt x="4553" y="204"/>
                  </a:lnTo>
                  <a:lnTo>
                    <a:pt x="4572" y="185"/>
                  </a:lnTo>
                  <a:lnTo>
                    <a:pt x="4572" y="204"/>
                  </a:lnTo>
                  <a:lnTo>
                    <a:pt x="4627" y="185"/>
                  </a:lnTo>
                  <a:lnTo>
                    <a:pt x="4701" y="185"/>
                  </a:lnTo>
                  <a:lnTo>
                    <a:pt x="4701" y="167"/>
                  </a:lnTo>
                  <a:lnTo>
                    <a:pt x="4719" y="167"/>
                  </a:lnTo>
                  <a:lnTo>
                    <a:pt x="4738" y="185"/>
                  </a:lnTo>
                  <a:lnTo>
                    <a:pt x="4756" y="167"/>
                  </a:lnTo>
                  <a:lnTo>
                    <a:pt x="4756" y="185"/>
                  </a:lnTo>
                  <a:lnTo>
                    <a:pt x="4775" y="204"/>
                  </a:lnTo>
                  <a:lnTo>
                    <a:pt x="4793" y="185"/>
                  </a:lnTo>
                  <a:lnTo>
                    <a:pt x="4793" y="167"/>
                  </a:lnTo>
                  <a:lnTo>
                    <a:pt x="4812" y="185"/>
                  </a:lnTo>
                  <a:lnTo>
                    <a:pt x="4830" y="185"/>
                  </a:lnTo>
                  <a:lnTo>
                    <a:pt x="4867" y="167"/>
                  </a:lnTo>
                  <a:lnTo>
                    <a:pt x="4867" y="185"/>
                  </a:lnTo>
                  <a:lnTo>
                    <a:pt x="4867" y="204"/>
                  </a:lnTo>
                  <a:lnTo>
                    <a:pt x="4885" y="185"/>
                  </a:lnTo>
                  <a:lnTo>
                    <a:pt x="4922" y="185"/>
                  </a:lnTo>
                  <a:lnTo>
                    <a:pt x="4941" y="167"/>
                  </a:lnTo>
                  <a:lnTo>
                    <a:pt x="4959" y="148"/>
                  </a:lnTo>
                  <a:lnTo>
                    <a:pt x="4959" y="130"/>
                  </a:lnTo>
                  <a:lnTo>
                    <a:pt x="4996" y="130"/>
                  </a:lnTo>
                  <a:lnTo>
                    <a:pt x="4996" y="167"/>
                  </a:lnTo>
                  <a:lnTo>
                    <a:pt x="4996" y="185"/>
                  </a:lnTo>
                  <a:lnTo>
                    <a:pt x="5033" y="185"/>
                  </a:lnTo>
                  <a:lnTo>
                    <a:pt x="5051" y="204"/>
                  </a:lnTo>
                  <a:lnTo>
                    <a:pt x="5070" y="204"/>
                  </a:lnTo>
                  <a:lnTo>
                    <a:pt x="5088" y="185"/>
                  </a:lnTo>
                  <a:lnTo>
                    <a:pt x="5088" y="167"/>
                  </a:lnTo>
                  <a:lnTo>
                    <a:pt x="5106" y="167"/>
                  </a:lnTo>
                  <a:lnTo>
                    <a:pt x="5106" y="185"/>
                  </a:lnTo>
                  <a:lnTo>
                    <a:pt x="5125" y="204"/>
                  </a:lnTo>
                  <a:lnTo>
                    <a:pt x="5125" y="185"/>
                  </a:lnTo>
                  <a:lnTo>
                    <a:pt x="5125" y="167"/>
                  </a:lnTo>
                  <a:lnTo>
                    <a:pt x="5162" y="167"/>
                  </a:lnTo>
                  <a:lnTo>
                    <a:pt x="5162" y="148"/>
                  </a:lnTo>
                  <a:lnTo>
                    <a:pt x="5199" y="185"/>
                  </a:lnTo>
                  <a:lnTo>
                    <a:pt x="5309" y="185"/>
                  </a:lnTo>
                  <a:lnTo>
                    <a:pt x="5309" y="167"/>
                  </a:lnTo>
                  <a:lnTo>
                    <a:pt x="5309" y="148"/>
                  </a:lnTo>
                  <a:lnTo>
                    <a:pt x="5328" y="167"/>
                  </a:lnTo>
                  <a:lnTo>
                    <a:pt x="5328" y="148"/>
                  </a:lnTo>
                  <a:lnTo>
                    <a:pt x="5346" y="148"/>
                  </a:lnTo>
                  <a:lnTo>
                    <a:pt x="5365" y="204"/>
                  </a:lnTo>
                  <a:lnTo>
                    <a:pt x="5383" y="204"/>
                  </a:lnTo>
                  <a:lnTo>
                    <a:pt x="5383" y="185"/>
                  </a:lnTo>
                  <a:lnTo>
                    <a:pt x="5401" y="222"/>
                  </a:lnTo>
                  <a:lnTo>
                    <a:pt x="5401" y="167"/>
                  </a:lnTo>
                  <a:lnTo>
                    <a:pt x="5401" y="148"/>
                  </a:lnTo>
                  <a:lnTo>
                    <a:pt x="5420" y="148"/>
                  </a:lnTo>
                  <a:lnTo>
                    <a:pt x="5420" y="167"/>
                  </a:lnTo>
                  <a:lnTo>
                    <a:pt x="5420" y="185"/>
                  </a:lnTo>
                  <a:lnTo>
                    <a:pt x="5438" y="185"/>
                  </a:lnTo>
                  <a:lnTo>
                    <a:pt x="5420" y="204"/>
                  </a:lnTo>
                  <a:lnTo>
                    <a:pt x="5420" y="222"/>
                  </a:lnTo>
                  <a:lnTo>
                    <a:pt x="5438" y="222"/>
                  </a:lnTo>
                  <a:lnTo>
                    <a:pt x="5475" y="204"/>
                  </a:lnTo>
                  <a:lnTo>
                    <a:pt x="5512" y="204"/>
                  </a:lnTo>
                  <a:lnTo>
                    <a:pt x="5530" y="167"/>
                  </a:lnTo>
                  <a:lnTo>
                    <a:pt x="5530" y="185"/>
                  </a:lnTo>
                  <a:lnTo>
                    <a:pt x="5530" y="222"/>
                  </a:lnTo>
                  <a:lnTo>
                    <a:pt x="5549" y="222"/>
                  </a:lnTo>
                  <a:lnTo>
                    <a:pt x="5567" y="204"/>
                  </a:lnTo>
                  <a:lnTo>
                    <a:pt x="5567" y="222"/>
                  </a:lnTo>
                  <a:lnTo>
                    <a:pt x="5567" y="240"/>
                  </a:lnTo>
                  <a:lnTo>
                    <a:pt x="5586" y="240"/>
                  </a:lnTo>
                  <a:lnTo>
                    <a:pt x="5604" y="204"/>
                  </a:lnTo>
                  <a:lnTo>
                    <a:pt x="5604" y="222"/>
                  </a:lnTo>
                  <a:lnTo>
                    <a:pt x="5604" y="240"/>
                  </a:lnTo>
                  <a:lnTo>
                    <a:pt x="5623" y="204"/>
                  </a:lnTo>
                  <a:lnTo>
                    <a:pt x="5623" y="185"/>
                  </a:lnTo>
                  <a:lnTo>
                    <a:pt x="5641" y="185"/>
                  </a:lnTo>
                  <a:lnTo>
                    <a:pt x="5641" y="167"/>
                  </a:lnTo>
                  <a:lnTo>
                    <a:pt x="5659" y="148"/>
                  </a:lnTo>
                  <a:lnTo>
                    <a:pt x="5659" y="185"/>
                  </a:lnTo>
                  <a:lnTo>
                    <a:pt x="5659" y="222"/>
                  </a:lnTo>
                  <a:lnTo>
                    <a:pt x="5678" y="185"/>
                  </a:lnTo>
                  <a:lnTo>
                    <a:pt x="5678" y="167"/>
                  </a:lnTo>
                  <a:lnTo>
                    <a:pt x="5696" y="167"/>
                  </a:lnTo>
                  <a:lnTo>
                    <a:pt x="5678" y="148"/>
                  </a:lnTo>
                  <a:lnTo>
                    <a:pt x="5659" y="130"/>
                  </a:lnTo>
                  <a:lnTo>
                    <a:pt x="5641" y="130"/>
                  </a:lnTo>
                  <a:lnTo>
                    <a:pt x="5641" y="111"/>
                  </a:lnTo>
                  <a:lnTo>
                    <a:pt x="5659" y="93"/>
                  </a:lnTo>
                  <a:lnTo>
                    <a:pt x="5659" y="75"/>
                  </a:lnTo>
                  <a:lnTo>
                    <a:pt x="5659" y="56"/>
                  </a:lnTo>
                  <a:lnTo>
                    <a:pt x="5641" y="75"/>
                  </a:lnTo>
                  <a:lnTo>
                    <a:pt x="5549" y="75"/>
                  </a:lnTo>
                  <a:lnTo>
                    <a:pt x="5549" y="56"/>
                  </a:lnTo>
                  <a:lnTo>
                    <a:pt x="5549" y="38"/>
                  </a:lnTo>
                  <a:lnTo>
                    <a:pt x="5530" y="75"/>
                  </a:lnTo>
                  <a:lnTo>
                    <a:pt x="5512" y="56"/>
                  </a:lnTo>
                  <a:lnTo>
                    <a:pt x="5512" y="75"/>
                  </a:lnTo>
                  <a:lnTo>
                    <a:pt x="5494" y="75"/>
                  </a:lnTo>
                  <a:lnTo>
                    <a:pt x="5494" y="56"/>
                  </a:lnTo>
                  <a:lnTo>
                    <a:pt x="5494" y="38"/>
                  </a:lnTo>
                  <a:lnTo>
                    <a:pt x="5475" y="56"/>
                  </a:lnTo>
                  <a:lnTo>
                    <a:pt x="5475" y="75"/>
                  </a:lnTo>
                  <a:lnTo>
                    <a:pt x="5457" y="75"/>
                  </a:lnTo>
                  <a:lnTo>
                    <a:pt x="5420" y="111"/>
                  </a:lnTo>
                  <a:lnTo>
                    <a:pt x="5401" y="111"/>
                  </a:lnTo>
                  <a:lnTo>
                    <a:pt x="5401" y="93"/>
                  </a:lnTo>
                  <a:lnTo>
                    <a:pt x="5401" y="75"/>
                  </a:lnTo>
                  <a:lnTo>
                    <a:pt x="5401" y="56"/>
                  </a:lnTo>
                  <a:lnTo>
                    <a:pt x="5401" y="38"/>
                  </a:lnTo>
                  <a:lnTo>
                    <a:pt x="5365" y="38"/>
                  </a:lnTo>
                  <a:lnTo>
                    <a:pt x="5346" y="56"/>
                  </a:lnTo>
                  <a:lnTo>
                    <a:pt x="5328" y="19"/>
                  </a:lnTo>
                  <a:lnTo>
                    <a:pt x="5309" y="19"/>
                  </a:lnTo>
                  <a:lnTo>
                    <a:pt x="5272" y="38"/>
                  </a:lnTo>
                  <a:lnTo>
                    <a:pt x="5272" y="56"/>
                  </a:lnTo>
                  <a:lnTo>
                    <a:pt x="5254" y="38"/>
                  </a:lnTo>
                  <a:lnTo>
                    <a:pt x="5254" y="19"/>
                  </a:lnTo>
                  <a:lnTo>
                    <a:pt x="5235" y="19"/>
                  </a:lnTo>
                  <a:lnTo>
                    <a:pt x="5217" y="38"/>
                  </a:lnTo>
                  <a:lnTo>
                    <a:pt x="5217" y="19"/>
                  </a:lnTo>
                  <a:lnTo>
                    <a:pt x="5199" y="56"/>
                  </a:lnTo>
                  <a:lnTo>
                    <a:pt x="5199" y="93"/>
                  </a:lnTo>
                  <a:lnTo>
                    <a:pt x="5199" y="111"/>
                  </a:lnTo>
                  <a:lnTo>
                    <a:pt x="5180" y="93"/>
                  </a:lnTo>
                  <a:lnTo>
                    <a:pt x="5162" y="75"/>
                  </a:lnTo>
                  <a:lnTo>
                    <a:pt x="5180" y="56"/>
                  </a:lnTo>
                  <a:lnTo>
                    <a:pt x="5199" y="38"/>
                  </a:lnTo>
                  <a:lnTo>
                    <a:pt x="5199" y="1"/>
                  </a:lnTo>
                  <a:lnTo>
                    <a:pt x="5180" y="19"/>
                  </a:lnTo>
                  <a:lnTo>
                    <a:pt x="5180" y="38"/>
                  </a:lnTo>
                  <a:lnTo>
                    <a:pt x="5162" y="19"/>
                  </a:lnTo>
                  <a:lnTo>
                    <a:pt x="5125" y="19"/>
                  </a:lnTo>
                  <a:lnTo>
                    <a:pt x="5106" y="1"/>
                  </a:lnTo>
                  <a:lnTo>
                    <a:pt x="5070" y="19"/>
                  </a:lnTo>
                  <a:lnTo>
                    <a:pt x="5051" y="19"/>
                  </a:lnTo>
                  <a:lnTo>
                    <a:pt x="5014" y="38"/>
                  </a:lnTo>
                  <a:lnTo>
                    <a:pt x="4996" y="56"/>
                  </a:lnTo>
                  <a:lnTo>
                    <a:pt x="4959" y="93"/>
                  </a:lnTo>
                  <a:lnTo>
                    <a:pt x="4959" y="75"/>
                  </a:lnTo>
                  <a:lnTo>
                    <a:pt x="4977" y="56"/>
                  </a:lnTo>
                  <a:lnTo>
                    <a:pt x="4959" y="56"/>
                  </a:lnTo>
                  <a:lnTo>
                    <a:pt x="4959" y="38"/>
                  </a:lnTo>
                  <a:lnTo>
                    <a:pt x="4959" y="19"/>
                  </a:lnTo>
                  <a:lnTo>
                    <a:pt x="4922" y="19"/>
                  </a:lnTo>
                  <a:lnTo>
                    <a:pt x="4904" y="38"/>
                  </a:lnTo>
                  <a:lnTo>
                    <a:pt x="4904" y="56"/>
                  </a:lnTo>
                  <a:lnTo>
                    <a:pt x="4885" y="19"/>
                  </a:lnTo>
                  <a:lnTo>
                    <a:pt x="4867" y="1"/>
                  </a:lnTo>
                  <a:lnTo>
                    <a:pt x="4867" y="19"/>
                  </a:lnTo>
                  <a:lnTo>
                    <a:pt x="4867" y="38"/>
                  </a:lnTo>
                  <a:lnTo>
                    <a:pt x="4885" y="56"/>
                  </a:lnTo>
                  <a:lnTo>
                    <a:pt x="4867" y="75"/>
                  </a:lnTo>
                  <a:lnTo>
                    <a:pt x="4848" y="75"/>
                  </a:lnTo>
                  <a:lnTo>
                    <a:pt x="4867" y="38"/>
                  </a:lnTo>
                  <a:lnTo>
                    <a:pt x="4848" y="19"/>
                  </a:lnTo>
                  <a:lnTo>
                    <a:pt x="4830" y="1"/>
                  </a:lnTo>
                  <a:lnTo>
                    <a:pt x="4830" y="19"/>
                  </a:lnTo>
                  <a:lnTo>
                    <a:pt x="4848" y="38"/>
                  </a:lnTo>
                  <a:lnTo>
                    <a:pt x="4830" y="56"/>
                  </a:lnTo>
                  <a:lnTo>
                    <a:pt x="4812" y="1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1786450" y="907700"/>
              <a:ext cx="199575" cy="202800"/>
            </a:xfrm>
            <a:custGeom>
              <a:avLst/>
              <a:gdLst/>
              <a:ahLst/>
              <a:cxnLst/>
              <a:rect l="l" t="t" r="r" b="b"/>
              <a:pathLst>
                <a:path w="7983" h="8112" extrusionOk="0">
                  <a:moveTo>
                    <a:pt x="5494" y="130"/>
                  </a:moveTo>
                  <a:lnTo>
                    <a:pt x="5494" y="148"/>
                  </a:lnTo>
                  <a:lnTo>
                    <a:pt x="5476" y="167"/>
                  </a:lnTo>
                  <a:lnTo>
                    <a:pt x="5457" y="185"/>
                  </a:lnTo>
                  <a:lnTo>
                    <a:pt x="5439" y="167"/>
                  </a:lnTo>
                  <a:lnTo>
                    <a:pt x="5420" y="167"/>
                  </a:lnTo>
                  <a:lnTo>
                    <a:pt x="5457" y="148"/>
                  </a:lnTo>
                  <a:lnTo>
                    <a:pt x="5494" y="130"/>
                  </a:lnTo>
                  <a:close/>
                  <a:moveTo>
                    <a:pt x="3227" y="2010"/>
                  </a:moveTo>
                  <a:lnTo>
                    <a:pt x="3245" y="2028"/>
                  </a:lnTo>
                  <a:lnTo>
                    <a:pt x="3227" y="2047"/>
                  </a:lnTo>
                  <a:lnTo>
                    <a:pt x="3190" y="2028"/>
                  </a:lnTo>
                  <a:lnTo>
                    <a:pt x="3208" y="2010"/>
                  </a:lnTo>
                  <a:close/>
                  <a:moveTo>
                    <a:pt x="2563" y="2249"/>
                  </a:moveTo>
                  <a:lnTo>
                    <a:pt x="2582" y="2268"/>
                  </a:lnTo>
                  <a:lnTo>
                    <a:pt x="2545" y="2268"/>
                  </a:lnTo>
                  <a:lnTo>
                    <a:pt x="2545" y="2249"/>
                  </a:lnTo>
                  <a:close/>
                  <a:moveTo>
                    <a:pt x="1844" y="2618"/>
                  </a:moveTo>
                  <a:lnTo>
                    <a:pt x="1863" y="2637"/>
                  </a:lnTo>
                  <a:lnTo>
                    <a:pt x="1844" y="2655"/>
                  </a:lnTo>
                  <a:lnTo>
                    <a:pt x="1826" y="2655"/>
                  </a:lnTo>
                  <a:lnTo>
                    <a:pt x="1826" y="2637"/>
                  </a:lnTo>
                  <a:lnTo>
                    <a:pt x="1844" y="2618"/>
                  </a:lnTo>
                  <a:close/>
                  <a:moveTo>
                    <a:pt x="1678" y="2710"/>
                  </a:moveTo>
                  <a:lnTo>
                    <a:pt x="1678" y="2729"/>
                  </a:lnTo>
                  <a:lnTo>
                    <a:pt x="1660" y="2729"/>
                  </a:lnTo>
                  <a:lnTo>
                    <a:pt x="1678" y="2710"/>
                  </a:lnTo>
                  <a:close/>
                  <a:moveTo>
                    <a:pt x="1402" y="2821"/>
                  </a:moveTo>
                  <a:lnTo>
                    <a:pt x="1402" y="2839"/>
                  </a:lnTo>
                  <a:lnTo>
                    <a:pt x="1420" y="2839"/>
                  </a:lnTo>
                  <a:lnTo>
                    <a:pt x="1402" y="2821"/>
                  </a:lnTo>
                  <a:close/>
                  <a:moveTo>
                    <a:pt x="1512" y="2839"/>
                  </a:moveTo>
                  <a:lnTo>
                    <a:pt x="1494" y="2858"/>
                  </a:lnTo>
                  <a:lnTo>
                    <a:pt x="1476" y="2876"/>
                  </a:lnTo>
                  <a:lnTo>
                    <a:pt x="1494" y="2839"/>
                  </a:lnTo>
                  <a:close/>
                  <a:moveTo>
                    <a:pt x="1383" y="2913"/>
                  </a:moveTo>
                  <a:lnTo>
                    <a:pt x="1402" y="2932"/>
                  </a:lnTo>
                  <a:lnTo>
                    <a:pt x="1402" y="2950"/>
                  </a:lnTo>
                  <a:lnTo>
                    <a:pt x="1347" y="2950"/>
                  </a:lnTo>
                  <a:lnTo>
                    <a:pt x="1383" y="2932"/>
                  </a:lnTo>
                  <a:lnTo>
                    <a:pt x="1383" y="2913"/>
                  </a:lnTo>
                  <a:close/>
                  <a:moveTo>
                    <a:pt x="1337" y="3107"/>
                  </a:moveTo>
                  <a:lnTo>
                    <a:pt x="1328" y="3116"/>
                  </a:lnTo>
                  <a:lnTo>
                    <a:pt x="1347" y="3116"/>
                  </a:lnTo>
                  <a:lnTo>
                    <a:pt x="1337" y="3107"/>
                  </a:lnTo>
                  <a:close/>
                  <a:moveTo>
                    <a:pt x="1144" y="3245"/>
                  </a:moveTo>
                  <a:lnTo>
                    <a:pt x="1144" y="3263"/>
                  </a:lnTo>
                  <a:lnTo>
                    <a:pt x="1125" y="3282"/>
                  </a:lnTo>
                  <a:lnTo>
                    <a:pt x="1125" y="3245"/>
                  </a:lnTo>
                  <a:close/>
                  <a:moveTo>
                    <a:pt x="204" y="4627"/>
                  </a:moveTo>
                  <a:lnTo>
                    <a:pt x="204" y="4646"/>
                  </a:lnTo>
                  <a:lnTo>
                    <a:pt x="167" y="4646"/>
                  </a:lnTo>
                  <a:lnTo>
                    <a:pt x="167" y="4627"/>
                  </a:lnTo>
                  <a:close/>
                  <a:moveTo>
                    <a:pt x="75" y="5420"/>
                  </a:moveTo>
                  <a:lnTo>
                    <a:pt x="75" y="5457"/>
                  </a:lnTo>
                  <a:lnTo>
                    <a:pt x="75" y="5475"/>
                  </a:lnTo>
                  <a:lnTo>
                    <a:pt x="56" y="5475"/>
                  </a:lnTo>
                  <a:lnTo>
                    <a:pt x="56" y="5438"/>
                  </a:lnTo>
                  <a:lnTo>
                    <a:pt x="75" y="5420"/>
                  </a:lnTo>
                  <a:close/>
                  <a:moveTo>
                    <a:pt x="480" y="6766"/>
                  </a:moveTo>
                  <a:lnTo>
                    <a:pt x="480" y="6784"/>
                  </a:lnTo>
                  <a:lnTo>
                    <a:pt x="480" y="6803"/>
                  </a:lnTo>
                  <a:lnTo>
                    <a:pt x="462" y="6803"/>
                  </a:lnTo>
                  <a:lnTo>
                    <a:pt x="462" y="6784"/>
                  </a:lnTo>
                  <a:lnTo>
                    <a:pt x="480" y="6766"/>
                  </a:lnTo>
                  <a:close/>
                  <a:moveTo>
                    <a:pt x="683" y="6913"/>
                  </a:moveTo>
                  <a:lnTo>
                    <a:pt x="701" y="6932"/>
                  </a:lnTo>
                  <a:lnTo>
                    <a:pt x="701" y="6950"/>
                  </a:lnTo>
                  <a:lnTo>
                    <a:pt x="701" y="6968"/>
                  </a:lnTo>
                  <a:lnTo>
                    <a:pt x="683" y="6950"/>
                  </a:lnTo>
                  <a:lnTo>
                    <a:pt x="683" y="6932"/>
                  </a:lnTo>
                  <a:lnTo>
                    <a:pt x="683" y="6913"/>
                  </a:lnTo>
                  <a:close/>
                  <a:moveTo>
                    <a:pt x="7374" y="7042"/>
                  </a:moveTo>
                  <a:lnTo>
                    <a:pt x="7374" y="7061"/>
                  </a:lnTo>
                  <a:lnTo>
                    <a:pt x="7356" y="7079"/>
                  </a:lnTo>
                  <a:lnTo>
                    <a:pt x="7319" y="7097"/>
                  </a:lnTo>
                  <a:lnTo>
                    <a:pt x="7319" y="7061"/>
                  </a:lnTo>
                  <a:lnTo>
                    <a:pt x="7337" y="7042"/>
                  </a:lnTo>
                  <a:close/>
                  <a:moveTo>
                    <a:pt x="7614" y="7061"/>
                  </a:moveTo>
                  <a:lnTo>
                    <a:pt x="7614" y="7079"/>
                  </a:lnTo>
                  <a:lnTo>
                    <a:pt x="7595" y="7097"/>
                  </a:lnTo>
                  <a:lnTo>
                    <a:pt x="7559" y="7079"/>
                  </a:lnTo>
                  <a:lnTo>
                    <a:pt x="7559" y="7061"/>
                  </a:lnTo>
                  <a:close/>
                  <a:moveTo>
                    <a:pt x="6176" y="7153"/>
                  </a:moveTo>
                  <a:lnTo>
                    <a:pt x="6195" y="7171"/>
                  </a:lnTo>
                  <a:lnTo>
                    <a:pt x="6158" y="7171"/>
                  </a:lnTo>
                  <a:lnTo>
                    <a:pt x="6121" y="7153"/>
                  </a:lnTo>
                  <a:close/>
                  <a:moveTo>
                    <a:pt x="6065" y="7190"/>
                  </a:moveTo>
                  <a:lnTo>
                    <a:pt x="6010" y="7208"/>
                  </a:lnTo>
                  <a:lnTo>
                    <a:pt x="5992" y="7208"/>
                  </a:lnTo>
                  <a:lnTo>
                    <a:pt x="5973" y="7226"/>
                  </a:lnTo>
                  <a:lnTo>
                    <a:pt x="6029" y="7226"/>
                  </a:lnTo>
                  <a:lnTo>
                    <a:pt x="6065" y="7208"/>
                  </a:lnTo>
                  <a:lnTo>
                    <a:pt x="6084" y="7208"/>
                  </a:lnTo>
                  <a:lnTo>
                    <a:pt x="6065" y="7190"/>
                  </a:lnTo>
                  <a:close/>
                  <a:moveTo>
                    <a:pt x="849" y="7226"/>
                  </a:moveTo>
                  <a:lnTo>
                    <a:pt x="867" y="7245"/>
                  </a:lnTo>
                  <a:lnTo>
                    <a:pt x="849" y="7263"/>
                  </a:lnTo>
                  <a:lnTo>
                    <a:pt x="830" y="7263"/>
                  </a:lnTo>
                  <a:lnTo>
                    <a:pt x="849" y="7226"/>
                  </a:lnTo>
                  <a:close/>
                  <a:moveTo>
                    <a:pt x="5199" y="7300"/>
                  </a:moveTo>
                  <a:lnTo>
                    <a:pt x="5181" y="7319"/>
                  </a:lnTo>
                  <a:lnTo>
                    <a:pt x="5144" y="7319"/>
                  </a:lnTo>
                  <a:lnTo>
                    <a:pt x="5144" y="7300"/>
                  </a:lnTo>
                  <a:close/>
                  <a:moveTo>
                    <a:pt x="7595" y="7282"/>
                  </a:moveTo>
                  <a:lnTo>
                    <a:pt x="7595" y="7300"/>
                  </a:lnTo>
                  <a:lnTo>
                    <a:pt x="7614" y="7319"/>
                  </a:lnTo>
                  <a:lnTo>
                    <a:pt x="7614" y="7300"/>
                  </a:lnTo>
                  <a:lnTo>
                    <a:pt x="7614" y="7282"/>
                  </a:lnTo>
                  <a:close/>
                  <a:moveTo>
                    <a:pt x="5052" y="7356"/>
                  </a:moveTo>
                  <a:lnTo>
                    <a:pt x="5107" y="7374"/>
                  </a:lnTo>
                  <a:lnTo>
                    <a:pt x="5144" y="7392"/>
                  </a:lnTo>
                  <a:lnTo>
                    <a:pt x="5107" y="7411"/>
                  </a:lnTo>
                  <a:lnTo>
                    <a:pt x="5070" y="7392"/>
                  </a:lnTo>
                  <a:lnTo>
                    <a:pt x="5052" y="7374"/>
                  </a:lnTo>
                  <a:lnTo>
                    <a:pt x="5052" y="7356"/>
                  </a:lnTo>
                  <a:close/>
                  <a:moveTo>
                    <a:pt x="4628" y="7429"/>
                  </a:moveTo>
                  <a:lnTo>
                    <a:pt x="4665" y="7466"/>
                  </a:lnTo>
                  <a:lnTo>
                    <a:pt x="4646" y="7466"/>
                  </a:lnTo>
                  <a:lnTo>
                    <a:pt x="4609" y="7448"/>
                  </a:lnTo>
                  <a:lnTo>
                    <a:pt x="4591" y="7429"/>
                  </a:lnTo>
                  <a:close/>
                  <a:moveTo>
                    <a:pt x="4185" y="7485"/>
                  </a:moveTo>
                  <a:lnTo>
                    <a:pt x="4204" y="7521"/>
                  </a:lnTo>
                  <a:lnTo>
                    <a:pt x="4204" y="7503"/>
                  </a:lnTo>
                  <a:lnTo>
                    <a:pt x="4185" y="7485"/>
                  </a:lnTo>
                  <a:close/>
                  <a:moveTo>
                    <a:pt x="1236" y="7503"/>
                  </a:moveTo>
                  <a:lnTo>
                    <a:pt x="1254" y="7521"/>
                  </a:lnTo>
                  <a:lnTo>
                    <a:pt x="1273" y="7540"/>
                  </a:lnTo>
                  <a:lnTo>
                    <a:pt x="1236" y="7540"/>
                  </a:lnTo>
                  <a:lnTo>
                    <a:pt x="1236" y="7521"/>
                  </a:lnTo>
                  <a:lnTo>
                    <a:pt x="1236" y="7503"/>
                  </a:lnTo>
                  <a:close/>
                  <a:moveTo>
                    <a:pt x="4499" y="7540"/>
                  </a:moveTo>
                  <a:lnTo>
                    <a:pt x="4499" y="7558"/>
                  </a:lnTo>
                  <a:lnTo>
                    <a:pt x="4462" y="7558"/>
                  </a:lnTo>
                  <a:lnTo>
                    <a:pt x="4462" y="7540"/>
                  </a:lnTo>
                  <a:close/>
                  <a:moveTo>
                    <a:pt x="3116" y="7614"/>
                  </a:moveTo>
                  <a:lnTo>
                    <a:pt x="3116" y="7632"/>
                  </a:lnTo>
                  <a:lnTo>
                    <a:pt x="3153" y="7632"/>
                  </a:lnTo>
                  <a:lnTo>
                    <a:pt x="3171" y="7614"/>
                  </a:lnTo>
                  <a:close/>
                  <a:moveTo>
                    <a:pt x="3927" y="7632"/>
                  </a:moveTo>
                  <a:lnTo>
                    <a:pt x="3946" y="7650"/>
                  </a:lnTo>
                  <a:lnTo>
                    <a:pt x="3890" y="7669"/>
                  </a:lnTo>
                  <a:lnTo>
                    <a:pt x="3890" y="7650"/>
                  </a:lnTo>
                  <a:lnTo>
                    <a:pt x="3890" y="7632"/>
                  </a:lnTo>
                  <a:close/>
                  <a:moveTo>
                    <a:pt x="3485" y="7669"/>
                  </a:moveTo>
                  <a:lnTo>
                    <a:pt x="3485" y="7687"/>
                  </a:lnTo>
                  <a:lnTo>
                    <a:pt x="3522" y="7687"/>
                  </a:lnTo>
                  <a:lnTo>
                    <a:pt x="3522" y="7669"/>
                  </a:lnTo>
                  <a:close/>
                  <a:moveTo>
                    <a:pt x="3761" y="7669"/>
                  </a:moveTo>
                  <a:lnTo>
                    <a:pt x="3743" y="7687"/>
                  </a:lnTo>
                  <a:lnTo>
                    <a:pt x="3724" y="7687"/>
                  </a:lnTo>
                  <a:lnTo>
                    <a:pt x="3724" y="7669"/>
                  </a:lnTo>
                  <a:close/>
                  <a:moveTo>
                    <a:pt x="3411" y="7761"/>
                  </a:moveTo>
                  <a:lnTo>
                    <a:pt x="3430" y="7779"/>
                  </a:lnTo>
                  <a:lnTo>
                    <a:pt x="3374" y="7798"/>
                  </a:lnTo>
                  <a:lnTo>
                    <a:pt x="3356" y="7798"/>
                  </a:lnTo>
                  <a:lnTo>
                    <a:pt x="3356" y="7779"/>
                  </a:lnTo>
                  <a:lnTo>
                    <a:pt x="3374" y="7779"/>
                  </a:lnTo>
                  <a:lnTo>
                    <a:pt x="3393" y="7761"/>
                  </a:lnTo>
                  <a:close/>
                  <a:moveTo>
                    <a:pt x="2526" y="7798"/>
                  </a:moveTo>
                  <a:lnTo>
                    <a:pt x="2545" y="7816"/>
                  </a:lnTo>
                  <a:lnTo>
                    <a:pt x="2508" y="7816"/>
                  </a:lnTo>
                  <a:lnTo>
                    <a:pt x="2508" y="7798"/>
                  </a:lnTo>
                  <a:close/>
                  <a:moveTo>
                    <a:pt x="2674" y="7779"/>
                  </a:moveTo>
                  <a:lnTo>
                    <a:pt x="2692" y="7798"/>
                  </a:lnTo>
                  <a:lnTo>
                    <a:pt x="2674" y="7816"/>
                  </a:lnTo>
                  <a:lnTo>
                    <a:pt x="2655" y="7816"/>
                  </a:lnTo>
                  <a:lnTo>
                    <a:pt x="2674" y="7779"/>
                  </a:lnTo>
                  <a:close/>
                  <a:moveTo>
                    <a:pt x="3042" y="7816"/>
                  </a:moveTo>
                  <a:lnTo>
                    <a:pt x="3006" y="7835"/>
                  </a:lnTo>
                  <a:lnTo>
                    <a:pt x="2987" y="7835"/>
                  </a:lnTo>
                  <a:lnTo>
                    <a:pt x="2987" y="7816"/>
                  </a:lnTo>
                  <a:close/>
                  <a:moveTo>
                    <a:pt x="5402" y="1"/>
                  </a:moveTo>
                  <a:lnTo>
                    <a:pt x="5402" y="37"/>
                  </a:lnTo>
                  <a:lnTo>
                    <a:pt x="5365" y="37"/>
                  </a:lnTo>
                  <a:lnTo>
                    <a:pt x="5365" y="56"/>
                  </a:lnTo>
                  <a:lnTo>
                    <a:pt x="5347" y="93"/>
                  </a:lnTo>
                  <a:lnTo>
                    <a:pt x="5328" y="93"/>
                  </a:lnTo>
                  <a:lnTo>
                    <a:pt x="5310" y="111"/>
                  </a:lnTo>
                  <a:lnTo>
                    <a:pt x="5310" y="130"/>
                  </a:lnTo>
                  <a:lnTo>
                    <a:pt x="5328" y="130"/>
                  </a:lnTo>
                  <a:lnTo>
                    <a:pt x="5365" y="148"/>
                  </a:lnTo>
                  <a:lnTo>
                    <a:pt x="5347" y="167"/>
                  </a:lnTo>
                  <a:lnTo>
                    <a:pt x="5347" y="185"/>
                  </a:lnTo>
                  <a:lnTo>
                    <a:pt x="5347" y="222"/>
                  </a:lnTo>
                  <a:lnTo>
                    <a:pt x="5291" y="259"/>
                  </a:lnTo>
                  <a:lnTo>
                    <a:pt x="5291" y="296"/>
                  </a:lnTo>
                  <a:lnTo>
                    <a:pt x="5291" y="314"/>
                  </a:lnTo>
                  <a:lnTo>
                    <a:pt x="5273" y="332"/>
                  </a:lnTo>
                  <a:lnTo>
                    <a:pt x="5254" y="369"/>
                  </a:lnTo>
                  <a:lnTo>
                    <a:pt x="5236" y="406"/>
                  </a:lnTo>
                  <a:lnTo>
                    <a:pt x="5236" y="425"/>
                  </a:lnTo>
                  <a:lnTo>
                    <a:pt x="5236" y="461"/>
                  </a:lnTo>
                  <a:lnTo>
                    <a:pt x="5199" y="480"/>
                  </a:lnTo>
                  <a:lnTo>
                    <a:pt x="5162" y="517"/>
                  </a:lnTo>
                  <a:lnTo>
                    <a:pt x="5107" y="590"/>
                  </a:lnTo>
                  <a:lnTo>
                    <a:pt x="4996" y="756"/>
                  </a:lnTo>
                  <a:lnTo>
                    <a:pt x="4886" y="885"/>
                  </a:lnTo>
                  <a:lnTo>
                    <a:pt x="4849" y="922"/>
                  </a:lnTo>
                  <a:lnTo>
                    <a:pt x="4849" y="941"/>
                  </a:lnTo>
                  <a:lnTo>
                    <a:pt x="4830" y="959"/>
                  </a:lnTo>
                  <a:lnTo>
                    <a:pt x="4757" y="1014"/>
                  </a:lnTo>
                  <a:lnTo>
                    <a:pt x="4646" y="1107"/>
                  </a:lnTo>
                  <a:lnTo>
                    <a:pt x="4554" y="1162"/>
                  </a:lnTo>
                  <a:lnTo>
                    <a:pt x="4554" y="1180"/>
                  </a:lnTo>
                  <a:lnTo>
                    <a:pt x="4536" y="1199"/>
                  </a:lnTo>
                  <a:lnTo>
                    <a:pt x="4480" y="1217"/>
                  </a:lnTo>
                  <a:lnTo>
                    <a:pt x="4443" y="1254"/>
                  </a:lnTo>
                  <a:lnTo>
                    <a:pt x="4425" y="1291"/>
                  </a:lnTo>
                  <a:lnTo>
                    <a:pt x="4425" y="1309"/>
                  </a:lnTo>
                  <a:lnTo>
                    <a:pt x="4406" y="1309"/>
                  </a:lnTo>
                  <a:lnTo>
                    <a:pt x="4370" y="1328"/>
                  </a:lnTo>
                  <a:lnTo>
                    <a:pt x="4277" y="1383"/>
                  </a:lnTo>
                  <a:lnTo>
                    <a:pt x="4204" y="1438"/>
                  </a:lnTo>
                  <a:lnTo>
                    <a:pt x="4185" y="1475"/>
                  </a:lnTo>
                  <a:lnTo>
                    <a:pt x="4130" y="1475"/>
                  </a:lnTo>
                  <a:lnTo>
                    <a:pt x="4130" y="1494"/>
                  </a:lnTo>
                  <a:lnTo>
                    <a:pt x="4093" y="1531"/>
                  </a:lnTo>
                  <a:lnTo>
                    <a:pt x="4019" y="1549"/>
                  </a:lnTo>
                  <a:lnTo>
                    <a:pt x="3817" y="1660"/>
                  </a:lnTo>
                  <a:lnTo>
                    <a:pt x="3614" y="1752"/>
                  </a:lnTo>
                  <a:lnTo>
                    <a:pt x="3503" y="1789"/>
                  </a:lnTo>
                  <a:lnTo>
                    <a:pt x="3466" y="1826"/>
                  </a:lnTo>
                  <a:lnTo>
                    <a:pt x="3448" y="1844"/>
                  </a:lnTo>
                  <a:lnTo>
                    <a:pt x="3411" y="1862"/>
                  </a:lnTo>
                  <a:lnTo>
                    <a:pt x="3374" y="1862"/>
                  </a:lnTo>
                  <a:lnTo>
                    <a:pt x="3356" y="1881"/>
                  </a:lnTo>
                  <a:lnTo>
                    <a:pt x="3300" y="1881"/>
                  </a:lnTo>
                  <a:lnTo>
                    <a:pt x="3282" y="1899"/>
                  </a:lnTo>
                  <a:lnTo>
                    <a:pt x="3264" y="1918"/>
                  </a:lnTo>
                  <a:lnTo>
                    <a:pt x="3227" y="1918"/>
                  </a:lnTo>
                  <a:lnTo>
                    <a:pt x="3190" y="1899"/>
                  </a:lnTo>
                  <a:lnTo>
                    <a:pt x="3190" y="1936"/>
                  </a:lnTo>
                  <a:lnTo>
                    <a:pt x="3190" y="1955"/>
                  </a:lnTo>
                  <a:lnTo>
                    <a:pt x="3171" y="1955"/>
                  </a:lnTo>
                  <a:lnTo>
                    <a:pt x="3171" y="1973"/>
                  </a:lnTo>
                  <a:lnTo>
                    <a:pt x="3153" y="1955"/>
                  </a:lnTo>
                  <a:lnTo>
                    <a:pt x="3135" y="1973"/>
                  </a:lnTo>
                  <a:lnTo>
                    <a:pt x="3153" y="1991"/>
                  </a:lnTo>
                  <a:lnTo>
                    <a:pt x="3153" y="2010"/>
                  </a:lnTo>
                  <a:lnTo>
                    <a:pt x="3098" y="2010"/>
                  </a:lnTo>
                  <a:lnTo>
                    <a:pt x="3098" y="1991"/>
                  </a:lnTo>
                  <a:lnTo>
                    <a:pt x="3061" y="1991"/>
                  </a:lnTo>
                  <a:lnTo>
                    <a:pt x="3042" y="2010"/>
                  </a:lnTo>
                  <a:lnTo>
                    <a:pt x="3042" y="2028"/>
                  </a:lnTo>
                  <a:lnTo>
                    <a:pt x="3061" y="2047"/>
                  </a:lnTo>
                  <a:lnTo>
                    <a:pt x="3024" y="2047"/>
                  </a:lnTo>
                  <a:lnTo>
                    <a:pt x="2932" y="2065"/>
                  </a:lnTo>
                  <a:lnTo>
                    <a:pt x="2877" y="2102"/>
                  </a:lnTo>
                  <a:lnTo>
                    <a:pt x="2803" y="2120"/>
                  </a:lnTo>
                  <a:lnTo>
                    <a:pt x="2637" y="2176"/>
                  </a:lnTo>
                  <a:lnTo>
                    <a:pt x="2489" y="2249"/>
                  </a:lnTo>
                  <a:lnTo>
                    <a:pt x="2434" y="2268"/>
                  </a:lnTo>
                  <a:lnTo>
                    <a:pt x="2434" y="2249"/>
                  </a:lnTo>
                  <a:lnTo>
                    <a:pt x="2416" y="2268"/>
                  </a:lnTo>
                  <a:lnTo>
                    <a:pt x="2360" y="2305"/>
                  </a:lnTo>
                  <a:lnTo>
                    <a:pt x="2084" y="2434"/>
                  </a:lnTo>
                  <a:lnTo>
                    <a:pt x="1863" y="2544"/>
                  </a:lnTo>
                  <a:lnTo>
                    <a:pt x="1826" y="2544"/>
                  </a:lnTo>
                  <a:lnTo>
                    <a:pt x="1826" y="2563"/>
                  </a:lnTo>
                  <a:lnTo>
                    <a:pt x="1826" y="2581"/>
                  </a:lnTo>
                  <a:lnTo>
                    <a:pt x="1844" y="2600"/>
                  </a:lnTo>
                  <a:lnTo>
                    <a:pt x="1826" y="2600"/>
                  </a:lnTo>
                  <a:lnTo>
                    <a:pt x="1789" y="2637"/>
                  </a:lnTo>
                  <a:lnTo>
                    <a:pt x="1771" y="2655"/>
                  </a:lnTo>
                  <a:lnTo>
                    <a:pt x="1715" y="2655"/>
                  </a:lnTo>
                  <a:lnTo>
                    <a:pt x="1697" y="2673"/>
                  </a:lnTo>
                  <a:lnTo>
                    <a:pt x="1660" y="2673"/>
                  </a:lnTo>
                  <a:lnTo>
                    <a:pt x="1660" y="2655"/>
                  </a:lnTo>
                  <a:lnTo>
                    <a:pt x="1641" y="2673"/>
                  </a:lnTo>
                  <a:lnTo>
                    <a:pt x="1623" y="2692"/>
                  </a:lnTo>
                  <a:lnTo>
                    <a:pt x="1623" y="2710"/>
                  </a:lnTo>
                  <a:lnTo>
                    <a:pt x="1623" y="2729"/>
                  </a:lnTo>
                  <a:lnTo>
                    <a:pt x="1623" y="2747"/>
                  </a:lnTo>
                  <a:lnTo>
                    <a:pt x="1586" y="2784"/>
                  </a:lnTo>
                  <a:lnTo>
                    <a:pt x="1568" y="2784"/>
                  </a:lnTo>
                  <a:lnTo>
                    <a:pt x="1568" y="2766"/>
                  </a:lnTo>
                  <a:lnTo>
                    <a:pt x="1605" y="2747"/>
                  </a:lnTo>
                  <a:lnTo>
                    <a:pt x="1549" y="2766"/>
                  </a:lnTo>
                  <a:lnTo>
                    <a:pt x="1494" y="2802"/>
                  </a:lnTo>
                  <a:lnTo>
                    <a:pt x="1439" y="2839"/>
                  </a:lnTo>
                  <a:lnTo>
                    <a:pt x="1420" y="2839"/>
                  </a:lnTo>
                  <a:lnTo>
                    <a:pt x="1383" y="2895"/>
                  </a:lnTo>
                  <a:lnTo>
                    <a:pt x="1310" y="2950"/>
                  </a:lnTo>
                  <a:lnTo>
                    <a:pt x="1162" y="3061"/>
                  </a:lnTo>
                  <a:lnTo>
                    <a:pt x="1088" y="3097"/>
                  </a:lnTo>
                  <a:lnTo>
                    <a:pt x="1125" y="3097"/>
                  </a:lnTo>
                  <a:lnTo>
                    <a:pt x="1125" y="3116"/>
                  </a:lnTo>
                  <a:lnTo>
                    <a:pt x="1088" y="3134"/>
                  </a:lnTo>
                  <a:lnTo>
                    <a:pt x="1070" y="3153"/>
                  </a:lnTo>
                  <a:lnTo>
                    <a:pt x="1070" y="3171"/>
                  </a:lnTo>
                  <a:lnTo>
                    <a:pt x="1088" y="3190"/>
                  </a:lnTo>
                  <a:lnTo>
                    <a:pt x="1015" y="3190"/>
                  </a:lnTo>
                  <a:lnTo>
                    <a:pt x="978" y="3226"/>
                  </a:lnTo>
                  <a:lnTo>
                    <a:pt x="978" y="3263"/>
                  </a:lnTo>
                  <a:lnTo>
                    <a:pt x="996" y="3245"/>
                  </a:lnTo>
                  <a:lnTo>
                    <a:pt x="978" y="3282"/>
                  </a:lnTo>
                  <a:lnTo>
                    <a:pt x="941" y="3300"/>
                  </a:lnTo>
                  <a:lnTo>
                    <a:pt x="923" y="3319"/>
                  </a:lnTo>
                  <a:lnTo>
                    <a:pt x="904" y="3337"/>
                  </a:lnTo>
                  <a:lnTo>
                    <a:pt x="886" y="3337"/>
                  </a:lnTo>
                  <a:lnTo>
                    <a:pt x="849" y="3355"/>
                  </a:lnTo>
                  <a:lnTo>
                    <a:pt x="849" y="3374"/>
                  </a:lnTo>
                  <a:lnTo>
                    <a:pt x="849" y="3411"/>
                  </a:lnTo>
                  <a:lnTo>
                    <a:pt x="830" y="3429"/>
                  </a:lnTo>
                  <a:lnTo>
                    <a:pt x="812" y="3448"/>
                  </a:lnTo>
                  <a:lnTo>
                    <a:pt x="812" y="3429"/>
                  </a:lnTo>
                  <a:lnTo>
                    <a:pt x="794" y="3448"/>
                  </a:lnTo>
                  <a:lnTo>
                    <a:pt x="775" y="3485"/>
                  </a:lnTo>
                  <a:lnTo>
                    <a:pt x="757" y="3503"/>
                  </a:lnTo>
                  <a:lnTo>
                    <a:pt x="738" y="3521"/>
                  </a:lnTo>
                  <a:lnTo>
                    <a:pt x="720" y="3558"/>
                  </a:lnTo>
                  <a:lnTo>
                    <a:pt x="701" y="3614"/>
                  </a:lnTo>
                  <a:lnTo>
                    <a:pt x="646" y="3614"/>
                  </a:lnTo>
                  <a:lnTo>
                    <a:pt x="665" y="3650"/>
                  </a:lnTo>
                  <a:lnTo>
                    <a:pt x="683" y="3669"/>
                  </a:lnTo>
                  <a:lnTo>
                    <a:pt x="646" y="3669"/>
                  </a:lnTo>
                  <a:lnTo>
                    <a:pt x="591" y="3706"/>
                  </a:lnTo>
                  <a:lnTo>
                    <a:pt x="517" y="3779"/>
                  </a:lnTo>
                  <a:lnTo>
                    <a:pt x="462" y="3872"/>
                  </a:lnTo>
                  <a:lnTo>
                    <a:pt x="425" y="3927"/>
                  </a:lnTo>
                  <a:lnTo>
                    <a:pt x="406" y="3964"/>
                  </a:lnTo>
                  <a:lnTo>
                    <a:pt x="425" y="3964"/>
                  </a:lnTo>
                  <a:lnTo>
                    <a:pt x="425" y="3982"/>
                  </a:lnTo>
                  <a:lnTo>
                    <a:pt x="406" y="4019"/>
                  </a:lnTo>
                  <a:lnTo>
                    <a:pt x="406" y="4038"/>
                  </a:lnTo>
                  <a:lnTo>
                    <a:pt x="351" y="4111"/>
                  </a:lnTo>
                  <a:lnTo>
                    <a:pt x="333" y="4148"/>
                  </a:lnTo>
                  <a:lnTo>
                    <a:pt x="333" y="4167"/>
                  </a:lnTo>
                  <a:lnTo>
                    <a:pt x="333" y="4185"/>
                  </a:lnTo>
                  <a:lnTo>
                    <a:pt x="314" y="4203"/>
                  </a:lnTo>
                  <a:lnTo>
                    <a:pt x="296" y="4240"/>
                  </a:lnTo>
                  <a:lnTo>
                    <a:pt x="277" y="4259"/>
                  </a:lnTo>
                  <a:lnTo>
                    <a:pt x="259" y="4259"/>
                  </a:lnTo>
                  <a:lnTo>
                    <a:pt x="259" y="4296"/>
                  </a:lnTo>
                  <a:lnTo>
                    <a:pt x="277" y="4314"/>
                  </a:lnTo>
                  <a:lnTo>
                    <a:pt x="259" y="4314"/>
                  </a:lnTo>
                  <a:lnTo>
                    <a:pt x="241" y="4332"/>
                  </a:lnTo>
                  <a:lnTo>
                    <a:pt x="241" y="4351"/>
                  </a:lnTo>
                  <a:lnTo>
                    <a:pt x="222" y="4388"/>
                  </a:lnTo>
                  <a:lnTo>
                    <a:pt x="222" y="4406"/>
                  </a:lnTo>
                  <a:lnTo>
                    <a:pt x="222" y="4425"/>
                  </a:lnTo>
                  <a:lnTo>
                    <a:pt x="204" y="4461"/>
                  </a:lnTo>
                  <a:lnTo>
                    <a:pt x="204" y="4498"/>
                  </a:lnTo>
                  <a:lnTo>
                    <a:pt x="204" y="4517"/>
                  </a:lnTo>
                  <a:lnTo>
                    <a:pt x="185" y="4535"/>
                  </a:lnTo>
                  <a:lnTo>
                    <a:pt x="167" y="4572"/>
                  </a:lnTo>
                  <a:lnTo>
                    <a:pt x="112" y="4738"/>
                  </a:lnTo>
                  <a:lnTo>
                    <a:pt x="56" y="4959"/>
                  </a:lnTo>
                  <a:lnTo>
                    <a:pt x="75" y="5014"/>
                  </a:lnTo>
                  <a:lnTo>
                    <a:pt x="56" y="5033"/>
                  </a:lnTo>
                  <a:lnTo>
                    <a:pt x="38" y="5051"/>
                  </a:lnTo>
                  <a:lnTo>
                    <a:pt x="56" y="5070"/>
                  </a:lnTo>
                  <a:lnTo>
                    <a:pt x="38" y="5070"/>
                  </a:lnTo>
                  <a:lnTo>
                    <a:pt x="19" y="5107"/>
                  </a:lnTo>
                  <a:lnTo>
                    <a:pt x="38" y="5180"/>
                  </a:lnTo>
                  <a:lnTo>
                    <a:pt x="19" y="5254"/>
                  </a:lnTo>
                  <a:lnTo>
                    <a:pt x="1" y="5273"/>
                  </a:lnTo>
                  <a:lnTo>
                    <a:pt x="19" y="5291"/>
                  </a:lnTo>
                  <a:lnTo>
                    <a:pt x="19" y="5309"/>
                  </a:lnTo>
                  <a:lnTo>
                    <a:pt x="19" y="5346"/>
                  </a:lnTo>
                  <a:lnTo>
                    <a:pt x="19" y="5365"/>
                  </a:lnTo>
                  <a:lnTo>
                    <a:pt x="19" y="5420"/>
                  </a:lnTo>
                  <a:lnTo>
                    <a:pt x="38" y="5420"/>
                  </a:lnTo>
                  <a:lnTo>
                    <a:pt x="38" y="5457"/>
                  </a:lnTo>
                  <a:lnTo>
                    <a:pt x="38" y="5531"/>
                  </a:lnTo>
                  <a:lnTo>
                    <a:pt x="56" y="5623"/>
                  </a:lnTo>
                  <a:lnTo>
                    <a:pt x="56" y="5660"/>
                  </a:lnTo>
                  <a:lnTo>
                    <a:pt x="56" y="5678"/>
                  </a:lnTo>
                  <a:lnTo>
                    <a:pt x="38" y="5678"/>
                  </a:lnTo>
                  <a:lnTo>
                    <a:pt x="38" y="5697"/>
                  </a:lnTo>
                  <a:lnTo>
                    <a:pt x="38" y="5733"/>
                  </a:lnTo>
                  <a:lnTo>
                    <a:pt x="56" y="5715"/>
                  </a:lnTo>
                  <a:lnTo>
                    <a:pt x="56" y="5733"/>
                  </a:lnTo>
                  <a:lnTo>
                    <a:pt x="56" y="5789"/>
                  </a:lnTo>
                  <a:lnTo>
                    <a:pt x="75" y="5881"/>
                  </a:lnTo>
                  <a:lnTo>
                    <a:pt x="93" y="6047"/>
                  </a:lnTo>
                  <a:lnTo>
                    <a:pt x="112" y="6084"/>
                  </a:lnTo>
                  <a:lnTo>
                    <a:pt x="130" y="6102"/>
                  </a:lnTo>
                  <a:lnTo>
                    <a:pt x="130" y="6157"/>
                  </a:lnTo>
                  <a:lnTo>
                    <a:pt x="148" y="6231"/>
                  </a:lnTo>
                  <a:lnTo>
                    <a:pt x="185" y="6305"/>
                  </a:lnTo>
                  <a:lnTo>
                    <a:pt x="222" y="6360"/>
                  </a:lnTo>
                  <a:lnTo>
                    <a:pt x="204" y="6360"/>
                  </a:lnTo>
                  <a:lnTo>
                    <a:pt x="204" y="6379"/>
                  </a:lnTo>
                  <a:lnTo>
                    <a:pt x="241" y="6434"/>
                  </a:lnTo>
                  <a:lnTo>
                    <a:pt x="277" y="6508"/>
                  </a:lnTo>
                  <a:lnTo>
                    <a:pt x="296" y="6544"/>
                  </a:lnTo>
                  <a:lnTo>
                    <a:pt x="314" y="6581"/>
                  </a:lnTo>
                  <a:lnTo>
                    <a:pt x="333" y="6581"/>
                  </a:lnTo>
                  <a:lnTo>
                    <a:pt x="345" y="6569"/>
                  </a:lnTo>
                  <a:lnTo>
                    <a:pt x="351" y="6581"/>
                  </a:lnTo>
                  <a:lnTo>
                    <a:pt x="351" y="6600"/>
                  </a:lnTo>
                  <a:lnTo>
                    <a:pt x="333" y="6618"/>
                  </a:lnTo>
                  <a:lnTo>
                    <a:pt x="333" y="6600"/>
                  </a:lnTo>
                  <a:lnTo>
                    <a:pt x="314" y="6618"/>
                  </a:lnTo>
                  <a:lnTo>
                    <a:pt x="333" y="6655"/>
                  </a:lnTo>
                  <a:lnTo>
                    <a:pt x="351" y="6692"/>
                  </a:lnTo>
                  <a:lnTo>
                    <a:pt x="370" y="6747"/>
                  </a:lnTo>
                  <a:lnTo>
                    <a:pt x="388" y="6784"/>
                  </a:lnTo>
                  <a:lnTo>
                    <a:pt x="406" y="6803"/>
                  </a:lnTo>
                  <a:lnTo>
                    <a:pt x="443" y="6821"/>
                  </a:lnTo>
                  <a:lnTo>
                    <a:pt x="462" y="6839"/>
                  </a:lnTo>
                  <a:lnTo>
                    <a:pt x="462" y="6876"/>
                  </a:lnTo>
                  <a:lnTo>
                    <a:pt x="480" y="6876"/>
                  </a:lnTo>
                  <a:lnTo>
                    <a:pt x="517" y="6895"/>
                  </a:lnTo>
                  <a:lnTo>
                    <a:pt x="499" y="6913"/>
                  </a:lnTo>
                  <a:lnTo>
                    <a:pt x="517" y="6950"/>
                  </a:lnTo>
                  <a:lnTo>
                    <a:pt x="535" y="6987"/>
                  </a:lnTo>
                  <a:lnTo>
                    <a:pt x="572" y="7024"/>
                  </a:lnTo>
                  <a:lnTo>
                    <a:pt x="609" y="7042"/>
                  </a:lnTo>
                  <a:lnTo>
                    <a:pt x="628" y="7079"/>
                  </a:lnTo>
                  <a:lnTo>
                    <a:pt x="665" y="7116"/>
                  </a:lnTo>
                  <a:lnTo>
                    <a:pt x="701" y="7153"/>
                  </a:lnTo>
                  <a:lnTo>
                    <a:pt x="738" y="7171"/>
                  </a:lnTo>
                  <a:lnTo>
                    <a:pt x="738" y="7190"/>
                  </a:lnTo>
                  <a:lnTo>
                    <a:pt x="757" y="7208"/>
                  </a:lnTo>
                  <a:lnTo>
                    <a:pt x="775" y="7190"/>
                  </a:lnTo>
                  <a:lnTo>
                    <a:pt x="794" y="7208"/>
                  </a:lnTo>
                  <a:lnTo>
                    <a:pt x="794" y="7226"/>
                  </a:lnTo>
                  <a:lnTo>
                    <a:pt x="812" y="7263"/>
                  </a:lnTo>
                  <a:lnTo>
                    <a:pt x="830" y="7300"/>
                  </a:lnTo>
                  <a:lnTo>
                    <a:pt x="849" y="7337"/>
                  </a:lnTo>
                  <a:lnTo>
                    <a:pt x="849" y="7319"/>
                  </a:lnTo>
                  <a:lnTo>
                    <a:pt x="867" y="7319"/>
                  </a:lnTo>
                  <a:lnTo>
                    <a:pt x="904" y="7337"/>
                  </a:lnTo>
                  <a:lnTo>
                    <a:pt x="959" y="7374"/>
                  </a:lnTo>
                  <a:lnTo>
                    <a:pt x="978" y="7411"/>
                  </a:lnTo>
                  <a:lnTo>
                    <a:pt x="996" y="7429"/>
                  </a:lnTo>
                  <a:lnTo>
                    <a:pt x="1033" y="7429"/>
                  </a:lnTo>
                  <a:lnTo>
                    <a:pt x="1070" y="7448"/>
                  </a:lnTo>
                  <a:lnTo>
                    <a:pt x="1125" y="7503"/>
                  </a:lnTo>
                  <a:lnTo>
                    <a:pt x="1125" y="7521"/>
                  </a:lnTo>
                  <a:lnTo>
                    <a:pt x="1181" y="7521"/>
                  </a:lnTo>
                  <a:lnTo>
                    <a:pt x="1199" y="7540"/>
                  </a:lnTo>
                  <a:lnTo>
                    <a:pt x="1254" y="7558"/>
                  </a:lnTo>
                  <a:lnTo>
                    <a:pt x="1291" y="7577"/>
                  </a:lnTo>
                  <a:lnTo>
                    <a:pt x="1310" y="7577"/>
                  </a:lnTo>
                  <a:lnTo>
                    <a:pt x="1328" y="7595"/>
                  </a:lnTo>
                  <a:lnTo>
                    <a:pt x="1347" y="7577"/>
                  </a:lnTo>
                  <a:lnTo>
                    <a:pt x="1365" y="7558"/>
                  </a:lnTo>
                  <a:lnTo>
                    <a:pt x="1383" y="7595"/>
                  </a:lnTo>
                  <a:lnTo>
                    <a:pt x="1383" y="7614"/>
                  </a:lnTo>
                  <a:lnTo>
                    <a:pt x="1402" y="7632"/>
                  </a:lnTo>
                  <a:lnTo>
                    <a:pt x="1549" y="7687"/>
                  </a:lnTo>
                  <a:lnTo>
                    <a:pt x="1715" y="7743"/>
                  </a:lnTo>
                  <a:lnTo>
                    <a:pt x="1752" y="7743"/>
                  </a:lnTo>
                  <a:lnTo>
                    <a:pt x="1752" y="7724"/>
                  </a:lnTo>
                  <a:lnTo>
                    <a:pt x="1807" y="7743"/>
                  </a:lnTo>
                  <a:lnTo>
                    <a:pt x="1789" y="7761"/>
                  </a:lnTo>
                  <a:lnTo>
                    <a:pt x="1807" y="7779"/>
                  </a:lnTo>
                  <a:lnTo>
                    <a:pt x="1844" y="7761"/>
                  </a:lnTo>
                  <a:lnTo>
                    <a:pt x="1881" y="7779"/>
                  </a:lnTo>
                  <a:lnTo>
                    <a:pt x="1881" y="7798"/>
                  </a:lnTo>
                  <a:lnTo>
                    <a:pt x="1955" y="7798"/>
                  </a:lnTo>
                  <a:lnTo>
                    <a:pt x="2010" y="7816"/>
                  </a:lnTo>
                  <a:lnTo>
                    <a:pt x="2029" y="7798"/>
                  </a:lnTo>
                  <a:lnTo>
                    <a:pt x="2047" y="7798"/>
                  </a:lnTo>
                  <a:lnTo>
                    <a:pt x="2084" y="7816"/>
                  </a:lnTo>
                  <a:lnTo>
                    <a:pt x="2121" y="7835"/>
                  </a:lnTo>
                  <a:lnTo>
                    <a:pt x="2158" y="7798"/>
                  </a:lnTo>
                  <a:lnTo>
                    <a:pt x="2158" y="7761"/>
                  </a:lnTo>
                  <a:lnTo>
                    <a:pt x="2176" y="7798"/>
                  </a:lnTo>
                  <a:lnTo>
                    <a:pt x="2213" y="7853"/>
                  </a:lnTo>
                  <a:lnTo>
                    <a:pt x="2231" y="7853"/>
                  </a:lnTo>
                  <a:lnTo>
                    <a:pt x="2250" y="7835"/>
                  </a:lnTo>
                  <a:lnTo>
                    <a:pt x="2305" y="7853"/>
                  </a:lnTo>
                  <a:lnTo>
                    <a:pt x="2360" y="7872"/>
                  </a:lnTo>
                  <a:lnTo>
                    <a:pt x="2379" y="7872"/>
                  </a:lnTo>
                  <a:lnTo>
                    <a:pt x="2379" y="7853"/>
                  </a:lnTo>
                  <a:lnTo>
                    <a:pt x="2397" y="7853"/>
                  </a:lnTo>
                  <a:lnTo>
                    <a:pt x="2416" y="7835"/>
                  </a:lnTo>
                  <a:lnTo>
                    <a:pt x="2416" y="7816"/>
                  </a:lnTo>
                  <a:lnTo>
                    <a:pt x="2434" y="7835"/>
                  </a:lnTo>
                  <a:lnTo>
                    <a:pt x="2434" y="7853"/>
                  </a:lnTo>
                  <a:lnTo>
                    <a:pt x="2471" y="7853"/>
                  </a:lnTo>
                  <a:lnTo>
                    <a:pt x="2508" y="7872"/>
                  </a:lnTo>
                  <a:lnTo>
                    <a:pt x="2508" y="7890"/>
                  </a:lnTo>
                  <a:lnTo>
                    <a:pt x="2526" y="7872"/>
                  </a:lnTo>
                  <a:lnTo>
                    <a:pt x="2563" y="7872"/>
                  </a:lnTo>
                  <a:lnTo>
                    <a:pt x="2582" y="7853"/>
                  </a:lnTo>
                  <a:lnTo>
                    <a:pt x="2600" y="7835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37" y="7853"/>
                  </a:lnTo>
                  <a:lnTo>
                    <a:pt x="2674" y="7835"/>
                  </a:lnTo>
                  <a:lnTo>
                    <a:pt x="2692" y="7835"/>
                  </a:lnTo>
                  <a:lnTo>
                    <a:pt x="2692" y="7853"/>
                  </a:lnTo>
                  <a:lnTo>
                    <a:pt x="2692" y="7872"/>
                  </a:lnTo>
                  <a:lnTo>
                    <a:pt x="2711" y="7872"/>
                  </a:lnTo>
                  <a:lnTo>
                    <a:pt x="2729" y="7853"/>
                  </a:lnTo>
                  <a:lnTo>
                    <a:pt x="2747" y="7835"/>
                  </a:lnTo>
                  <a:lnTo>
                    <a:pt x="2766" y="7853"/>
                  </a:lnTo>
                  <a:lnTo>
                    <a:pt x="2950" y="7853"/>
                  </a:lnTo>
                  <a:lnTo>
                    <a:pt x="3042" y="7835"/>
                  </a:lnTo>
                  <a:lnTo>
                    <a:pt x="3079" y="7835"/>
                  </a:lnTo>
                  <a:lnTo>
                    <a:pt x="3116" y="7853"/>
                  </a:lnTo>
                  <a:lnTo>
                    <a:pt x="3135" y="7835"/>
                  </a:lnTo>
                  <a:lnTo>
                    <a:pt x="3135" y="7798"/>
                  </a:lnTo>
                  <a:lnTo>
                    <a:pt x="3153" y="7816"/>
                  </a:lnTo>
                  <a:lnTo>
                    <a:pt x="3208" y="7835"/>
                  </a:lnTo>
                  <a:lnTo>
                    <a:pt x="3208" y="7816"/>
                  </a:lnTo>
                  <a:lnTo>
                    <a:pt x="3227" y="7816"/>
                  </a:lnTo>
                  <a:lnTo>
                    <a:pt x="3282" y="7835"/>
                  </a:lnTo>
                  <a:lnTo>
                    <a:pt x="3300" y="7853"/>
                  </a:lnTo>
                  <a:lnTo>
                    <a:pt x="3300" y="7835"/>
                  </a:lnTo>
                  <a:lnTo>
                    <a:pt x="3319" y="7816"/>
                  </a:lnTo>
                  <a:lnTo>
                    <a:pt x="3337" y="7835"/>
                  </a:lnTo>
                  <a:lnTo>
                    <a:pt x="3374" y="7853"/>
                  </a:lnTo>
                  <a:lnTo>
                    <a:pt x="3374" y="7835"/>
                  </a:lnTo>
                  <a:lnTo>
                    <a:pt x="3393" y="7798"/>
                  </a:lnTo>
                  <a:lnTo>
                    <a:pt x="3411" y="7816"/>
                  </a:lnTo>
                  <a:lnTo>
                    <a:pt x="3448" y="7798"/>
                  </a:lnTo>
                  <a:lnTo>
                    <a:pt x="3485" y="7816"/>
                  </a:lnTo>
                  <a:lnTo>
                    <a:pt x="3559" y="7816"/>
                  </a:lnTo>
                  <a:lnTo>
                    <a:pt x="3595" y="7798"/>
                  </a:lnTo>
                  <a:lnTo>
                    <a:pt x="3669" y="7779"/>
                  </a:lnTo>
                  <a:lnTo>
                    <a:pt x="3798" y="7779"/>
                  </a:lnTo>
                  <a:lnTo>
                    <a:pt x="3835" y="7761"/>
                  </a:lnTo>
                  <a:lnTo>
                    <a:pt x="3835" y="7743"/>
                  </a:lnTo>
                  <a:lnTo>
                    <a:pt x="3817" y="7743"/>
                  </a:lnTo>
                  <a:lnTo>
                    <a:pt x="3817" y="7724"/>
                  </a:lnTo>
                  <a:lnTo>
                    <a:pt x="3853" y="7724"/>
                  </a:lnTo>
                  <a:lnTo>
                    <a:pt x="3890" y="7743"/>
                  </a:lnTo>
                  <a:lnTo>
                    <a:pt x="3927" y="7761"/>
                  </a:lnTo>
                  <a:lnTo>
                    <a:pt x="3964" y="7743"/>
                  </a:lnTo>
                  <a:lnTo>
                    <a:pt x="3983" y="7706"/>
                  </a:lnTo>
                  <a:lnTo>
                    <a:pt x="4167" y="7706"/>
                  </a:lnTo>
                  <a:lnTo>
                    <a:pt x="4204" y="7669"/>
                  </a:lnTo>
                  <a:lnTo>
                    <a:pt x="4204" y="7687"/>
                  </a:lnTo>
                  <a:lnTo>
                    <a:pt x="4241" y="7687"/>
                  </a:lnTo>
                  <a:lnTo>
                    <a:pt x="4351" y="7650"/>
                  </a:lnTo>
                  <a:lnTo>
                    <a:pt x="4333" y="7650"/>
                  </a:lnTo>
                  <a:lnTo>
                    <a:pt x="4314" y="7632"/>
                  </a:lnTo>
                  <a:lnTo>
                    <a:pt x="4425" y="7614"/>
                  </a:lnTo>
                  <a:lnTo>
                    <a:pt x="4462" y="7632"/>
                  </a:lnTo>
                  <a:lnTo>
                    <a:pt x="4499" y="7614"/>
                  </a:lnTo>
                  <a:lnTo>
                    <a:pt x="4536" y="7595"/>
                  </a:lnTo>
                  <a:lnTo>
                    <a:pt x="4572" y="7558"/>
                  </a:lnTo>
                  <a:lnTo>
                    <a:pt x="4609" y="7540"/>
                  </a:lnTo>
                  <a:lnTo>
                    <a:pt x="4609" y="7558"/>
                  </a:lnTo>
                  <a:lnTo>
                    <a:pt x="4628" y="7577"/>
                  </a:lnTo>
                  <a:lnTo>
                    <a:pt x="4646" y="7577"/>
                  </a:lnTo>
                  <a:lnTo>
                    <a:pt x="4665" y="7558"/>
                  </a:lnTo>
                  <a:lnTo>
                    <a:pt x="4665" y="7521"/>
                  </a:lnTo>
                  <a:lnTo>
                    <a:pt x="4665" y="7485"/>
                  </a:lnTo>
                  <a:lnTo>
                    <a:pt x="4738" y="7485"/>
                  </a:lnTo>
                  <a:lnTo>
                    <a:pt x="4775" y="7503"/>
                  </a:lnTo>
                  <a:lnTo>
                    <a:pt x="4794" y="7521"/>
                  </a:lnTo>
                  <a:lnTo>
                    <a:pt x="4794" y="7503"/>
                  </a:lnTo>
                  <a:lnTo>
                    <a:pt x="4812" y="7466"/>
                  </a:lnTo>
                  <a:lnTo>
                    <a:pt x="4849" y="7485"/>
                  </a:lnTo>
                  <a:lnTo>
                    <a:pt x="4886" y="7503"/>
                  </a:lnTo>
                  <a:lnTo>
                    <a:pt x="4886" y="7485"/>
                  </a:lnTo>
                  <a:lnTo>
                    <a:pt x="4904" y="7448"/>
                  </a:lnTo>
                  <a:lnTo>
                    <a:pt x="4923" y="7429"/>
                  </a:lnTo>
                  <a:lnTo>
                    <a:pt x="4941" y="7429"/>
                  </a:lnTo>
                  <a:lnTo>
                    <a:pt x="4941" y="7448"/>
                  </a:lnTo>
                  <a:lnTo>
                    <a:pt x="4923" y="7448"/>
                  </a:lnTo>
                  <a:lnTo>
                    <a:pt x="4904" y="7466"/>
                  </a:lnTo>
                  <a:lnTo>
                    <a:pt x="4923" y="7485"/>
                  </a:lnTo>
                  <a:lnTo>
                    <a:pt x="4941" y="7485"/>
                  </a:lnTo>
                  <a:lnTo>
                    <a:pt x="4959" y="7466"/>
                  </a:lnTo>
                  <a:lnTo>
                    <a:pt x="4996" y="7466"/>
                  </a:lnTo>
                  <a:lnTo>
                    <a:pt x="5125" y="7411"/>
                  </a:lnTo>
                  <a:lnTo>
                    <a:pt x="5273" y="7392"/>
                  </a:lnTo>
                  <a:lnTo>
                    <a:pt x="5310" y="7374"/>
                  </a:lnTo>
                  <a:lnTo>
                    <a:pt x="5310" y="7356"/>
                  </a:lnTo>
                  <a:lnTo>
                    <a:pt x="5347" y="7337"/>
                  </a:lnTo>
                  <a:lnTo>
                    <a:pt x="5365" y="7356"/>
                  </a:lnTo>
                  <a:lnTo>
                    <a:pt x="5420" y="7356"/>
                  </a:lnTo>
                  <a:lnTo>
                    <a:pt x="5439" y="7337"/>
                  </a:lnTo>
                  <a:lnTo>
                    <a:pt x="5457" y="7337"/>
                  </a:lnTo>
                  <a:lnTo>
                    <a:pt x="5512" y="7356"/>
                  </a:lnTo>
                  <a:lnTo>
                    <a:pt x="5531" y="7337"/>
                  </a:lnTo>
                  <a:lnTo>
                    <a:pt x="5531" y="7319"/>
                  </a:lnTo>
                  <a:lnTo>
                    <a:pt x="5531" y="7300"/>
                  </a:lnTo>
                  <a:lnTo>
                    <a:pt x="5660" y="7300"/>
                  </a:lnTo>
                  <a:lnTo>
                    <a:pt x="5734" y="7263"/>
                  </a:lnTo>
                  <a:lnTo>
                    <a:pt x="5752" y="7282"/>
                  </a:lnTo>
                  <a:lnTo>
                    <a:pt x="5771" y="7300"/>
                  </a:lnTo>
                  <a:lnTo>
                    <a:pt x="5789" y="7300"/>
                  </a:lnTo>
                  <a:lnTo>
                    <a:pt x="5807" y="7282"/>
                  </a:lnTo>
                  <a:lnTo>
                    <a:pt x="5863" y="7263"/>
                  </a:lnTo>
                  <a:lnTo>
                    <a:pt x="5900" y="7245"/>
                  </a:lnTo>
                  <a:lnTo>
                    <a:pt x="5918" y="7226"/>
                  </a:lnTo>
                  <a:lnTo>
                    <a:pt x="5936" y="7226"/>
                  </a:lnTo>
                  <a:lnTo>
                    <a:pt x="5955" y="7208"/>
                  </a:lnTo>
                  <a:lnTo>
                    <a:pt x="5992" y="7190"/>
                  </a:lnTo>
                  <a:lnTo>
                    <a:pt x="6010" y="7171"/>
                  </a:lnTo>
                  <a:lnTo>
                    <a:pt x="6084" y="7171"/>
                  </a:lnTo>
                  <a:lnTo>
                    <a:pt x="6102" y="7190"/>
                  </a:lnTo>
                  <a:lnTo>
                    <a:pt x="6121" y="7208"/>
                  </a:lnTo>
                  <a:lnTo>
                    <a:pt x="6158" y="7208"/>
                  </a:lnTo>
                  <a:lnTo>
                    <a:pt x="6231" y="7190"/>
                  </a:lnTo>
                  <a:lnTo>
                    <a:pt x="6324" y="7190"/>
                  </a:lnTo>
                  <a:lnTo>
                    <a:pt x="6324" y="7171"/>
                  </a:lnTo>
                  <a:lnTo>
                    <a:pt x="6342" y="7153"/>
                  </a:lnTo>
                  <a:lnTo>
                    <a:pt x="6360" y="7134"/>
                  </a:lnTo>
                  <a:lnTo>
                    <a:pt x="6379" y="7134"/>
                  </a:lnTo>
                  <a:lnTo>
                    <a:pt x="6416" y="7153"/>
                  </a:lnTo>
                  <a:lnTo>
                    <a:pt x="6453" y="7171"/>
                  </a:lnTo>
                  <a:lnTo>
                    <a:pt x="6434" y="7153"/>
                  </a:lnTo>
                  <a:lnTo>
                    <a:pt x="6434" y="7134"/>
                  </a:lnTo>
                  <a:lnTo>
                    <a:pt x="6489" y="7134"/>
                  </a:lnTo>
                  <a:lnTo>
                    <a:pt x="6545" y="7116"/>
                  </a:lnTo>
                  <a:lnTo>
                    <a:pt x="6545" y="7097"/>
                  </a:lnTo>
                  <a:lnTo>
                    <a:pt x="6637" y="7134"/>
                  </a:lnTo>
                  <a:lnTo>
                    <a:pt x="6674" y="7134"/>
                  </a:lnTo>
                  <a:lnTo>
                    <a:pt x="6711" y="7116"/>
                  </a:lnTo>
                  <a:lnTo>
                    <a:pt x="6932" y="7116"/>
                  </a:lnTo>
                  <a:lnTo>
                    <a:pt x="6932" y="7097"/>
                  </a:lnTo>
                  <a:lnTo>
                    <a:pt x="6950" y="7097"/>
                  </a:lnTo>
                  <a:lnTo>
                    <a:pt x="6950" y="7079"/>
                  </a:lnTo>
                  <a:lnTo>
                    <a:pt x="6987" y="7097"/>
                  </a:lnTo>
                  <a:lnTo>
                    <a:pt x="7006" y="7097"/>
                  </a:lnTo>
                  <a:lnTo>
                    <a:pt x="7006" y="7079"/>
                  </a:lnTo>
                  <a:lnTo>
                    <a:pt x="7006" y="7061"/>
                  </a:lnTo>
                  <a:lnTo>
                    <a:pt x="7042" y="7061"/>
                  </a:lnTo>
                  <a:lnTo>
                    <a:pt x="7042" y="7079"/>
                  </a:lnTo>
                  <a:lnTo>
                    <a:pt x="7061" y="7097"/>
                  </a:lnTo>
                  <a:lnTo>
                    <a:pt x="7098" y="7116"/>
                  </a:lnTo>
                  <a:lnTo>
                    <a:pt x="7135" y="7134"/>
                  </a:lnTo>
                  <a:lnTo>
                    <a:pt x="7153" y="7116"/>
                  </a:lnTo>
                  <a:lnTo>
                    <a:pt x="7171" y="7134"/>
                  </a:lnTo>
                  <a:lnTo>
                    <a:pt x="7190" y="7134"/>
                  </a:lnTo>
                  <a:lnTo>
                    <a:pt x="7208" y="7116"/>
                  </a:lnTo>
                  <a:lnTo>
                    <a:pt x="7190" y="7097"/>
                  </a:lnTo>
                  <a:lnTo>
                    <a:pt x="7190" y="7061"/>
                  </a:lnTo>
                  <a:lnTo>
                    <a:pt x="7227" y="7079"/>
                  </a:lnTo>
                  <a:lnTo>
                    <a:pt x="7245" y="7079"/>
                  </a:lnTo>
                  <a:lnTo>
                    <a:pt x="7245" y="7097"/>
                  </a:lnTo>
                  <a:lnTo>
                    <a:pt x="7282" y="7097"/>
                  </a:lnTo>
                  <a:lnTo>
                    <a:pt x="7245" y="7116"/>
                  </a:lnTo>
                  <a:lnTo>
                    <a:pt x="7264" y="7134"/>
                  </a:lnTo>
                  <a:lnTo>
                    <a:pt x="7282" y="7153"/>
                  </a:lnTo>
                  <a:lnTo>
                    <a:pt x="7319" y="7153"/>
                  </a:lnTo>
                  <a:lnTo>
                    <a:pt x="7374" y="7134"/>
                  </a:lnTo>
                  <a:lnTo>
                    <a:pt x="7393" y="7134"/>
                  </a:lnTo>
                  <a:lnTo>
                    <a:pt x="7393" y="7116"/>
                  </a:lnTo>
                  <a:lnTo>
                    <a:pt x="7430" y="7134"/>
                  </a:lnTo>
                  <a:lnTo>
                    <a:pt x="7466" y="7153"/>
                  </a:lnTo>
                  <a:lnTo>
                    <a:pt x="7485" y="7153"/>
                  </a:lnTo>
                  <a:lnTo>
                    <a:pt x="7503" y="7134"/>
                  </a:lnTo>
                  <a:lnTo>
                    <a:pt x="7522" y="7116"/>
                  </a:lnTo>
                  <a:lnTo>
                    <a:pt x="7540" y="7097"/>
                  </a:lnTo>
                  <a:lnTo>
                    <a:pt x="7540" y="7134"/>
                  </a:lnTo>
                  <a:lnTo>
                    <a:pt x="7540" y="7153"/>
                  </a:lnTo>
                  <a:lnTo>
                    <a:pt x="7559" y="7153"/>
                  </a:lnTo>
                  <a:lnTo>
                    <a:pt x="7614" y="7171"/>
                  </a:lnTo>
                  <a:lnTo>
                    <a:pt x="7632" y="7153"/>
                  </a:lnTo>
                  <a:lnTo>
                    <a:pt x="7669" y="7153"/>
                  </a:lnTo>
                  <a:lnTo>
                    <a:pt x="7669" y="7171"/>
                  </a:lnTo>
                  <a:lnTo>
                    <a:pt x="7669" y="7208"/>
                  </a:lnTo>
                  <a:lnTo>
                    <a:pt x="7688" y="7190"/>
                  </a:lnTo>
                  <a:lnTo>
                    <a:pt x="7724" y="7171"/>
                  </a:lnTo>
                  <a:lnTo>
                    <a:pt x="7743" y="7190"/>
                  </a:lnTo>
                  <a:lnTo>
                    <a:pt x="7724" y="7190"/>
                  </a:lnTo>
                  <a:lnTo>
                    <a:pt x="7724" y="7208"/>
                  </a:lnTo>
                  <a:lnTo>
                    <a:pt x="7780" y="7208"/>
                  </a:lnTo>
                  <a:lnTo>
                    <a:pt x="7798" y="7190"/>
                  </a:lnTo>
                  <a:lnTo>
                    <a:pt x="7798" y="7171"/>
                  </a:lnTo>
                  <a:lnTo>
                    <a:pt x="7817" y="7190"/>
                  </a:lnTo>
                  <a:lnTo>
                    <a:pt x="7835" y="7190"/>
                  </a:lnTo>
                  <a:lnTo>
                    <a:pt x="7853" y="7171"/>
                  </a:lnTo>
                  <a:lnTo>
                    <a:pt x="7890" y="7153"/>
                  </a:lnTo>
                  <a:lnTo>
                    <a:pt x="7872" y="7190"/>
                  </a:lnTo>
                  <a:lnTo>
                    <a:pt x="7872" y="7208"/>
                  </a:lnTo>
                  <a:lnTo>
                    <a:pt x="7890" y="7226"/>
                  </a:lnTo>
                  <a:lnTo>
                    <a:pt x="7909" y="7208"/>
                  </a:lnTo>
                  <a:lnTo>
                    <a:pt x="7927" y="7190"/>
                  </a:lnTo>
                  <a:lnTo>
                    <a:pt x="7983" y="7190"/>
                  </a:lnTo>
                  <a:lnTo>
                    <a:pt x="7964" y="7171"/>
                  </a:lnTo>
                  <a:lnTo>
                    <a:pt x="7946" y="7153"/>
                  </a:lnTo>
                  <a:lnTo>
                    <a:pt x="7872" y="7116"/>
                  </a:lnTo>
                  <a:lnTo>
                    <a:pt x="7835" y="7116"/>
                  </a:lnTo>
                  <a:lnTo>
                    <a:pt x="7835" y="7097"/>
                  </a:lnTo>
                  <a:lnTo>
                    <a:pt x="7872" y="7097"/>
                  </a:lnTo>
                  <a:lnTo>
                    <a:pt x="7890" y="7061"/>
                  </a:lnTo>
                  <a:lnTo>
                    <a:pt x="7798" y="7061"/>
                  </a:lnTo>
                  <a:lnTo>
                    <a:pt x="7780" y="7042"/>
                  </a:lnTo>
                  <a:lnTo>
                    <a:pt x="7761" y="7024"/>
                  </a:lnTo>
                  <a:lnTo>
                    <a:pt x="7761" y="7042"/>
                  </a:lnTo>
                  <a:lnTo>
                    <a:pt x="7688" y="7042"/>
                  </a:lnTo>
                  <a:lnTo>
                    <a:pt x="7651" y="7024"/>
                  </a:lnTo>
                  <a:lnTo>
                    <a:pt x="7595" y="7024"/>
                  </a:lnTo>
                  <a:lnTo>
                    <a:pt x="7595" y="7005"/>
                  </a:lnTo>
                  <a:lnTo>
                    <a:pt x="7595" y="6987"/>
                  </a:lnTo>
                  <a:lnTo>
                    <a:pt x="7559" y="7005"/>
                  </a:lnTo>
                  <a:lnTo>
                    <a:pt x="7540" y="7005"/>
                  </a:lnTo>
                  <a:lnTo>
                    <a:pt x="7522" y="7024"/>
                  </a:lnTo>
                  <a:lnTo>
                    <a:pt x="7522" y="7005"/>
                  </a:lnTo>
                  <a:lnTo>
                    <a:pt x="7485" y="6987"/>
                  </a:lnTo>
                  <a:lnTo>
                    <a:pt x="7448" y="7005"/>
                  </a:lnTo>
                  <a:lnTo>
                    <a:pt x="7430" y="7005"/>
                  </a:lnTo>
                  <a:lnTo>
                    <a:pt x="7430" y="6987"/>
                  </a:lnTo>
                  <a:lnTo>
                    <a:pt x="7430" y="6968"/>
                  </a:lnTo>
                  <a:lnTo>
                    <a:pt x="7393" y="6968"/>
                  </a:lnTo>
                  <a:lnTo>
                    <a:pt x="7393" y="6987"/>
                  </a:lnTo>
                  <a:lnTo>
                    <a:pt x="7356" y="6987"/>
                  </a:lnTo>
                  <a:lnTo>
                    <a:pt x="7356" y="6968"/>
                  </a:lnTo>
                  <a:lnTo>
                    <a:pt x="7301" y="6987"/>
                  </a:lnTo>
                  <a:lnTo>
                    <a:pt x="7264" y="7005"/>
                  </a:lnTo>
                  <a:lnTo>
                    <a:pt x="7227" y="7024"/>
                  </a:lnTo>
                  <a:lnTo>
                    <a:pt x="7171" y="7024"/>
                  </a:lnTo>
                  <a:lnTo>
                    <a:pt x="7171" y="7005"/>
                  </a:lnTo>
                  <a:lnTo>
                    <a:pt x="7190" y="7005"/>
                  </a:lnTo>
                  <a:lnTo>
                    <a:pt x="7153" y="6968"/>
                  </a:lnTo>
                  <a:lnTo>
                    <a:pt x="7171" y="6950"/>
                  </a:lnTo>
                  <a:lnTo>
                    <a:pt x="7135" y="6950"/>
                  </a:lnTo>
                  <a:lnTo>
                    <a:pt x="7116" y="6968"/>
                  </a:lnTo>
                  <a:lnTo>
                    <a:pt x="7079" y="6950"/>
                  </a:lnTo>
                  <a:lnTo>
                    <a:pt x="7042" y="6968"/>
                  </a:lnTo>
                  <a:lnTo>
                    <a:pt x="6969" y="6968"/>
                  </a:lnTo>
                  <a:lnTo>
                    <a:pt x="6969" y="6950"/>
                  </a:lnTo>
                  <a:lnTo>
                    <a:pt x="6877" y="6950"/>
                  </a:lnTo>
                  <a:lnTo>
                    <a:pt x="6840" y="6968"/>
                  </a:lnTo>
                  <a:lnTo>
                    <a:pt x="6803" y="6987"/>
                  </a:lnTo>
                  <a:lnTo>
                    <a:pt x="6766" y="6968"/>
                  </a:lnTo>
                  <a:lnTo>
                    <a:pt x="6748" y="6950"/>
                  </a:lnTo>
                  <a:lnTo>
                    <a:pt x="6729" y="6968"/>
                  </a:lnTo>
                  <a:lnTo>
                    <a:pt x="6692" y="6987"/>
                  </a:lnTo>
                  <a:lnTo>
                    <a:pt x="6674" y="6968"/>
                  </a:lnTo>
                  <a:lnTo>
                    <a:pt x="6655" y="6968"/>
                  </a:lnTo>
                  <a:lnTo>
                    <a:pt x="6618" y="6987"/>
                  </a:lnTo>
                  <a:lnTo>
                    <a:pt x="6600" y="7005"/>
                  </a:lnTo>
                  <a:lnTo>
                    <a:pt x="6600" y="7024"/>
                  </a:lnTo>
                  <a:lnTo>
                    <a:pt x="6618" y="7042"/>
                  </a:lnTo>
                  <a:lnTo>
                    <a:pt x="6637" y="7061"/>
                  </a:lnTo>
                  <a:lnTo>
                    <a:pt x="6600" y="7061"/>
                  </a:lnTo>
                  <a:lnTo>
                    <a:pt x="6582" y="7042"/>
                  </a:lnTo>
                  <a:lnTo>
                    <a:pt x="6545" y="7042"/>
                  </a:lnTo>
                  <a:lnTo>
                    <a:pt x="6471" y="7024"/>
                  </a:lnTo>
                  <a:lnTo>
                    <a:pt x="6545" y="7024"/>
                  </a:lnTo>
                  <a:lnTo>
                    <a:pt x="6582" y="7005"/>
                  </a:lnTo>
                  <a:lnTo>
                    <a:pt x="6600" y="6987"/>
                  </a:lnTo>
                  <a:lnTo>
                    <a:pt x="6618" y="6950"/>
                  </a:lnTo>
                  <a:lnTo>
                    <a:pt x="6582" y="6968"/>
                  </a:lnTo>
                  <a:lnTo>
                    <a:pt x="6545" y="6987"/>
                  </a:lnTo>
                  <a:lnTo>
                    <a:pt x="6508" y="6987"/>
                  </a:lnTo>
                  <a:lnTo>
                    <a:pt x="6489" y="6968"/>
                  </a:lnTo>
                  <a:lnTo>
                    <a:pt x="6453" y="6987"/>
                  </a:lnTo>
                  <a:lnTo>
                    <a:pt x="6342" y="6987"/>
                  </a:lnTo>
                  <a:lnTo>
                    <a:pt x="6287" y="7005"/>
                  </a:lnTo>
                  <a:lnTo>
                    <a:pt x="6213" y="7024"/>
                  </a:lnTo>
                  <a:lnTo>
                    <a:pt x="6121" y="7042"/>
                  </a:lnTo>
                  <a:lnTo>
                    <a:pt x="6065" y="7097"/>
                  </a:lnTo>
                  <a:lnTo>
                    <a:pt x="6010" y="7134"/>
                  </a:lnTo>
                  <a:lnTo>
                    <a:pt x="6010" y="7116"/>
                  </a:lnTo>
                  <a:lnTo>
                    <a:pt x="6029" y="7097"/>
                  </a:lnTo>
                  <a:lnTo>
                    <a:pt x="5992" y="7097"/>
                  </a:lnTo>
                  <a:lnTo>
                    <a:pt x="5992" y="7079"/>
                  </a:lnTo>
                  <a:lnTo>
                    <a:pt x="5973" y="7061"/>
                  </a:lnTo>
                  <a:lnTo>
                    <a:pt x="5936" y="7079"/>
                  </a:lnTo>
                  <a:lnTo>
                    <a:pt x="5881" y="7079"/>
                  </a:lnTo>
                  <a:lnTo>
                    <a:pt x="5844" y="7097"/>
                  </a:lnTo>
                  <a:lnTo>
                    <a:pt x="5844" y="7116"/>
                  </a:lnTo>
                  <a:lnTo>
                    <a:pt x="5826" y="7097"/>
                  </a:lnTo>
                  <a:lnTo>
                    <a:pt x="5715" y="7097"/>
                  </a:lnTo>
                  <a:lnTo>
                    <a:pt x="5734" y="7116"/>
                  </a:lnTo>
                  <a:lnTo>
                    <a:pt x="5752" y="7134"/>
                  </a:lnTo>
                  <a:lnTo>
                    <a:pt x="5771" y="7153"/>
                  </a:lnTo>
                  <a:lnTo>
                    <a:pt x="5734" y="7171"/>
                  </a:lnTo>
                  <a:lnTo>
                    <a:pt x="5715" y="7171"/>
                  </a:lnTo>
                  <a:lnTo>
                    <a:pt x="5715" y="7134"/>
                  </a:lnTo>
                  <a:lnTo>
                    <a:pt x="5697" y="7116"/>
                  </a:lnTo>
                  <a:lnTo>
                    <a:pt x="5623" y="7116"/>
                  </a:lnTo>
                  <a:lnTo>
                    <a:pt x="5623" y="7134"/>
                  </a:lnTo>
                  <a:lnTo>
                    <a:pt x="5642" y="7134"/>
                  </a:lnTo>
                  <a:lnTo>
                    <a:pt x="5660" y="7153"/>
                  </a:lnTo>
                  <a:lnTo>
                    <a:pt x="5605" y="7153"/>
                  </a:lnTo>
                  <a:lnTo>
                    <a:pt x="5568" y="7134"/>
                  </a:lnTo>
                  <a:lnTo>
                    <a:pt x="5549" y="7116"/>
                  </a:lnTo>
                  <a:lnTo>
                    <a:pt x="5549" y="7134"/>
                  </a:lnTo>
                  <a:lnTo>
                    <a:pt x="5549" y="7171"/>
                  </a:lnTo>
                  <a:lnTo>
                    <a:pt x="5494" y="7171"/>
                  </a:lnTo>
                  <a:lnTo>
                    <a:pt x="5476" y="7153"/>
                  </a:lnTo>
                  <a:lnTo>
                    <a:pt x="5420" y="7171"/>
                  </a:lnTo>
                  <a:lnTo>
                    <a:pt x="5328" y="7208"/>
                  </a:lnTo>
                  <a:lnTo>
                    <a:pt x="5291" y="7226"/>
                  </a:lnTo>
                  <a:lnTo>
                    <a:pt x="5273" y="7208"/>
                  </a:lnTo>
                  <a:lnTo>
                    <a:pt x="5236" y="7208"/>
                  </a:lnTo>
                  <a:lnTo>
                    <a:pt x="5199" y="7226"/>
                  </a:lnTo>
                  <a:lnTo>
                    <a:pt x="5125" y="7245"/>
                  </a:lnTo>
                  <a:lnTo>
                    <a:pt x="5052" y="7263"/>
                  </a:lnTo>
                  <a:lnTo>
                    <a:pt x="4959" y="7300"/>
                  </a:lnTo>
                  <a:lnTo>
                    <a:pt x="4904" y="7319"/>
                  </a:lnTo>
                  <a:lnTo>
                    <a:pt x="4849" y="7319"/>
                  </a:lnTo>
                  <a:lnTo>
                    <a:pt x="4757" y="7337"/>
                  </a:lnTo>
                  <a:lnTo>
                    <a:pt x="4665" y="7374"/>
                  </a:lnTo>
                  <a:lnTo>
                    <a:pt x="4609" y="7411"/>
                  </a:lnTo>
                  <a:lnTo>
                    <a:pt x="4591" y="7392"/>
                  </a:lnTo>
                  <a:lnTo>
                    <a:pt x="4572" y="7392"/>
                  </a:lnTo>
                  <a:lnTo>
                    <a:pt x="4536" y="7411"/>
                  </a:lnTo>
                  <a:lnTo>
                    <a:pt x="4480" y="7429"/>
                  </a:lnTo>
                  <a:lnTo>
                    <a:pt x="4406" y="7448"/>
                  </a:lnTo>
                  <a:lnTo>
                    <a:pt x="4351" y="7466"/>
                  </a:lnTo>
                  <a:lnTo>
                    <a:pt x="4314" y="7485"/>
                  </a:lnTo>
                  <a:lnTo>
                    <a:pt x="4296" y="7485"/>
                  </a:lnTo>
                  <a:lnTo>
                    <a:pt x="4277" y="7503"/>
                  </a:lnTo>
                  <a:lnTo>
                    <a:pt x="4241" y="7521"/>
                  </a:lnTo>
                  <a:lnTo>
                    <a:pt x="4241" y="7540"/>
                  </a:lnTo>
                  <a:lnTo>
                    <a:pt x="4259" y="7540"/>
                  </a:lnTo>
                  <a:lnTo>
                    <a:pt x="4277" y="7521"/>
                  </a:lnTo>
                  <a:lnTo>
                    <a:pt x="4296" y="7540"/>
                  </a:lnTo>
                  <a:lnTo>
                    <a:pt x="4277" y="7558"/>
                  </a:lnTo>
                  <a:lnTo>
                    <a:pt x="4259" y="7577"/>
                  </a:lnTo>
                  <a:lnTo>
                    <a:pt x="4222" y="7595"/>
                  </a:lnTo>
                  <a:lnTo>
                    <a:pt x="4222" y="7577"/>
                  </a:lnTo>
                  <a:lnTo>
                    <a:pt x="4204" y="7540"/>
                  </a:lnTo>
                  <a:lnTo>
                    <a:pt x="4185" y="7521"/>
                  </a:lnTo>
                  <a:lnTo>
                    <a:pt x="4093" y="7521"/>
                  </a:lnTo>
                  <a:lnTo>
                    <a:pt x="4093" y="7558"/>
                  </a:lnTo>
                  <a:lnTo>
                    <a:pt x="4075" y="7540"/>
                  </a:lnTo>
                  <a:lnTo>
                    <a:pt x="4075" y="7521"/>
                  </a:lnTo>
                  <a:lnTo>
                    <a:pt x="4056" y="7521"/>
                  </a:lnTo>
                  <a:lnTo>
                    <a:pt x="3983" y="7558"/>
                  </a:lnTo>
                  <a:lnTo>
                    <a:pt x="3909" y="7577"/>
                  </a:lnTo>
                  <a:lnTo>
                    <a:pt x="3872" y="7577"/>
                  </a:lnTo>
                  <a:lnTo>
                    <a:pt x="3835" y="7595"/>
                  </a:lnTo>
                  <a:lnTo>
                    <a:pt x="3817" y="7614"/>
                  </a:lnTo>
                  <a:lnTo>
                    <a:pt x="3761" y="7614"/>
                  </a:lnTo>
                  <a:lnTo>
                    <a:pt x="3724" y="7632"/>
                  </a:lnTo>
                  <a:lnTo>
                    <a:pt x="3706" y="7614"/>
                  </a:lnTo>
                  <a:lnTo>
                    <a:pt x="3688" y="7595"/>
                  </a:lnTo>
                  <a:lnTo>
                    <a:pt x="3688" y="7614"/>
                  </a:lnTo>
                  <a:lnTo>
                    <a:pt x="3669" y="7650"/>
                  </a:lnTo>
                  <a:lnTo>
                    <a:pt x="3651" y="7669"/>
                  </a:lnTo>
                  <a:lnTo>
                    <a:pt x="3651" y="7632"/>
                  </a:lnTo>
                  <a:lnTo>
                    <a:pt x="3614" y="7632"/>
                  </a:lnTo>
                  <a:lnTo>
                    <a:pt x="3577" y="7650"/>
                  </a:lnTo>
                  <a:lnTo>
                    <a:pt x="3559" y="7650"/>
                  </a:lnTo>
                  <a:lnTo>
                    <a:pt x="3540" y="7669"/>
                  </a:lnTo>
                  <a:lnTo>
                    <a:pt x="3522" y="7706"/>
                  </a:lnTo>
                  <a:lnTo>
                    <a:pt x="3485" y="7687"/>
                  </a:lnTo>
                  <a:lnTo>
                    <a:pt x="3448" y="7687"/>
                  </a:lnTo>
                  <a:lnTo>
                    <a:pt x="3430" y="7669"/>
                  </a:lnTo>
                  <a:lnTo>
                    <a:pt x="3337" y="7669"/>
                  </a:lnTo>
                  <a:lnTo>
                    <a:pt x="3319" y="7650"/>
                  </a:lnTo>
                  <a:lnTo>
                    <a:pt x="3282" y="7650"/>
                  </a:lnTo>
                  <a:lnTo>
                    <a:pt x="3245" y="7669"/>
                  </a:lnTo>
                  <a:lnTo>
                    <a:pt x="3208" y="7669"/>
                  </a:lnTo>
                  <a:lnTo>
                    <a:pt x="3190" y="7687"/>
                  </a:lnTo>
                  <a:lnTo>
                    <a:pt x="3171" y="7706"/>
                  </a:lnTo>
                  <a:lnTo>
                    <a:pt x="3153" y="7706"/>
                  </a:lnTo>
                  <a:lnTo>
                    <a:pt x="3116" y="7687"/>
                  </a:lnTo>
                  <a:lnTo>
                    <a:pt x="3079" y="7706"/>
                  </a:lnTo>
                  <a:lnTo>
                    <a:pt x="3079" y="7724"/>
                  </a:lnTo>
                  <a:lnTo>
                    <a:pt x="3135" y="7724"/>
                  </a:lnTo>
                  <a:lnTo>
                    <a:pt x="3098" y="7743"/>
                  </a:lnTo>
                  <a:lnTo>
                    <a:pt x="3079" y="7761"/>
                  </a:lnTo>
                  <a:lnTo>
                    <a:pt x="3061" y="7743"/>
                  </a:lnTo>
                  <a:lnTo>
                    <a:pt x="3006" y="7706"/>
                  </a:lnTo>
                  <a:lnTo>
                    <a:pt x="2969" y="7687"/>
                  </a:lnTo>
                  <a:lnTo>
                    <a:pt x="2895" y="7687"/>
                  </a:lnTo>
                  <a:lnTo>
                    <a:pt x="2877" y="7706"/>
                  </a:lnTo>
                  <a:lnTo>
                    <a:pt x="2877" y="7724"/>
                  </a:lnTo>
                  <a:lnTo>
                    <a:pt x="2803" y="7724"/>
                  </a:lnTo>
                  <a:lnTo>
                    <a:pt x="2803" y="7687"/>
                  </a:lnTo>
                  <a:lnTo>
                    <a:pt x="2803" y="7669"/>
                  </a:lnTo>
                  <a:lnTo>
                    <a:pt x="2784" y="7687"/>
                  </a:lnTo>
                  <a:lnTo>
                    <a:pt x="2766" y="7706"/>
                  </a:lnTo>
                  <a:lnTo>
                    <a:pt x="2692" y="7706"/>
                  </a:lnTo>
                  <a:lnTo>
                    <a:pt x="2711" y="7724"/>
                  </a:lnTo>
                  <a:lnTo>
                    <a:pt x="2711" y="7743"/>
                  </a:lnTo>
                  <a:lnTo>
                    <a:pt x="2674" y="7743"/>
                  </a:lnTo>
                  <a:lnTo>
                    <a:pt x="2674" y="7724"/>
                  </a:lnTo>
                  <a:lnTo>
                    <a:pt x="2655" y="7706"/>
                  </a:lnTo>
                  <a:lnTo>
                    <a:pt x="2600" y="7706"/>
                  </a:lnTo>
                  <a:lnTo>
                    <a:pt x="2563" y="7687"/>
                  </a:lnTo>
                  <a:lnTo>
                    <a:pt x="2563" y="7669"/>
                  </a:lnTo>
                  <a:lnTo>
                    <a:pt x="2545" y="7706"/>
                  </a:lnTo>
                  <a:lnTo>
                    <a:pt x="2526" y="7724"/>
                  </a:lnTo>
                  <a:lnTo>
                    <a:pt x="2508" y="7724"/>
                  </a:lnTo>
                  <a:lnTo>
                    <a:pt x="2508" y="7706"/>
                  </a:lnTo>
                  <a:lnTo>
                    <a:pt x="2489" y="7687"/>
                  </a:lnTo>
                  <a:lnTo>
                    <a:pt x="2471" y="7687"/>
                  </a:lnTo>
                  <a:lnTo>
                    <a:pt x="2453" y="7706"/>
                  </a:lnTo>
                  <a:lnTo>
                    <a:pt x="2434" y="7687"/>
                  </a:lnTo>
                  <a:lnTo>
                    <a:pt x="2397" y="7687"/>
                  </a:lnTo>
                  <a:lnTo>
                    <a:pt x="2324" y="7706"/>
                  </a:lnTo>
                  <a:lnTo>
                    <a:pt x="2305" y="7706"/>
                  </a:lnTo>
                  <a:lnTo>
                    <a:pt x="2268" y="7687"/>
                  </a:lnTo>
                  <a:lnTo>
                    <a:pt x="2231" y="7669"/>
                  </a:lnTo>
                  <a:lnTo>
                    <a:pt x="2065" y="7669"/>
                  </a:lnTo>
                  <a:lnTo>
                    <a:pt x="2010" y="7650"/>
                  </a:lnTo>
                  <a:lnTo>
                    <a:pt x="1973" y="7614"/>
                  </a:lnTo>
                  <a:lnTo>
                    <a:pt x="1955" y="7614"/>
                  </a:lnTo>
                  <a:lnTo>
                    <a:pt x="1918" y="7632"/>
                  </a:lnTo>
                  <a:lnTo>
                    <a:pt x="1863" y="7614"/>
                  </a:lnTo>
                  <a:lnTo>
                    <a:pt x="1771" y="7595"/>
                  </a:lnTo>
                  <a:lnTo>
                    <a:pt x="1734" y="7614"/>
                  </a:lnTo>
                  <a:lnTo>
                    <a:pt x="1734" y="7595"/>
                  </a:lnTo>
                  <a:lnTo>
                    <a:pt x="1734" y="7577"/>
                  </a:lnTo>
                  <a:lnTo>
                    <a:pt x="1715" y="7577"/>
                  </a:lnTo>
                  <a:lnTo>
                    <a:pt x="1531" y="7503"/>
                  </a:lnTo>
                  <a:lnTo>
                    <a:pt x="1365" y="7429"/>
                  </a:lnTo>
                  <a:lnTo>
                    <a:pt x="1273" y="7392"/>
                  </a:lnTo>
                  <a:lnTo>
                    <a:pt x="1291" y="7392"/>
                  </a:lnTo>
                  <a:lnTo>
                    <a:pt x="1254" y="7374"/>
                  </a:lnTo>
                  <a:lnTo>
                    <a:pt x="1218" y="7374"/>
                  </a:lnTo>
                  <a:lnTo>
                    <a:pt x="1218" y="7356"/>
                  </a:lnTo>
                  <a:lnTo>
                    <a:pt x="1162" y="7356"/>
                  </a:lnTo>
                  <a:lnTo>
                    <a:pt x="1125" y="7337"/>
                  </a:lnTo>
                  <a:lnTo>
                    <a:pt x="1107" y="7319"/>
                  </a:lnTo>
                  <a:lnTo>
                    <a:pt x="1088" y="7282"/>
                  </a:lnTo>
                  <a:lnTo>
                    <a:pt x="1088" y="7263"/>
                  </a:lnTo>
                  <a:lnTo>
                    <a:pt x="1015" y="7263"/>
                  </a:lnTo>
                  <a:lnTo>
                    <a:pt x="996" y="7226"/>
                  </a:lnTo>
                  <a:lnTo>
                    <a:pt x="996" y="7208"/>
                  </a:lnTo>
                  <a:lnTo>
                    <a:pt x="941" y="7208"/>
                  </a:lnTo>
                  <a:lnTo>
                    <a:pt x="941" y="7190"/>
                  </a:lnTo>
                  <a:lnTo>
                    <a:pt x="923" y="7134"/>
                  </a:lnTo>
                  <a:lnTo>
                    <a:pt x="904" y="7116"/>
                  </a:lnTo>
                  <a:lnTo>
                    <a:pt x="886" y="7134"/>
                  </a:lnTo>
                  <a:lnTo>
                    <a:pt x="867" y="7134"/>
                  </a:lnTo>
                  <a:lnTo>
                    <a:pt x="867" y="7097"/>
                  </a:lnTo>
                  <a:lnTo>
                    <a:pt x="830" y="7042"/>
                  </a:lnTo>
                  <a:lnTo>
                    <a:pt x="775" y="7042"/>
                  </a:lnTo>
                  <a:lnTo>
                    <a:pt x="757" y="7024"/>
                  </a:lnTo>
                  <a:lnTo>
                    <a:pt x="757" y="6987"/>
                  </a:lnTo>
                  <a:lnTo>
                    <a:pt x="701" y="6913"/>
                  </a:lnTo>
                  <a:lnTo>
                    <a:pt x="683" y="6876"/>
                  </a:lnTo>
                  <a:lnTo>
                    <a:pt x="646" y="6876"/>
                  </a:lnTo>
                  <a:lnTo>
                    <a:pt x="628" y="6821"/>
                  </a:lnTo>
                  <a:lnTo>
                    <a:pt x="591" y="6784"/>
                  </a:lnTo>
                  <a:lnTo>
                    <a:pt x="535" y="6692"/>
                  </a:lnTo>
                  <a:lnTo>
                    <a:pt x="425" y="6508"/>
                  </a:lnTo>
                  <a:lnTo>
                    <a:pt x="333" y="6286"/>
                  </a:lnTo>
                  <a:lnTo>
                    <a:pt x="296" y="6176"/>
                  </a:lnTo>
                  <a:lnTo>
                    <a:pt x="277" y="6139"/>
                  </a:lnTo>
                  <a:lnTo>
                    <a:pt x="277" y="6120"/>
                  </a:lnTo>
                  <a:lnTo>
                    <a:pt x="277" y="6084"/>
                  </a:lnTo>
                  <a:lnTo>
                    <a:pt x="259" y="6084"/>
                  </a:lnTo>
                  <a:lnTo>
                    <a:pt x="259" y="6028"/>
                  </a:lnTo>
                  <a:lnTo>
                    <a:pt x="259" y="6010"/>
                  </a:lnTo>
                  <a:lnTo>
                    <a:pt x="241" y="5991"/>
                  </a:lnTo>
                  <a:lnTo>
                    <a:pt x="241" y="5955"/>
                  </a:lnTo>
                  <a:lnTo>
                    <a:pt x="241" y="5862"/>
                  </a:lnTo>
                  <a:lnTo>
                    <a:pt x="222" y="5826"/>
                  </a:lnTo>
                  <a:lnTo>
                    <a:pt x="204" y="5752"/>
                  </a:lnTo>
                  <a:lnTo>
                    <a:pt x="204" y="5604"/>
                  </a:lnTo>
                  <a:lnTo>
                    <a:pt x="204" y="5549"/>
                  </a:lnTo>
                  <a:lnTo>
                    <a:pt x="204" y="5531"/>
                  </a:lnTo>
                  <a:lnTo>
                    <a:pt x="222" y="5494"/>
                  </a:lnTo>
                  <a:lnTo>
                    <a:pt x="185" y="5494"/>
                  </a:lnTo>
                  <a:lnTo>
                    <a:pt x="167" y="5457"/>
                  </a:lnTo>
                  <a:lnTo>
                    <a:pt x="185" y="5383"/>
                  </a:lnTo>
                  <a:lnTo>
                    <a:pt x="204" y="5383"/>
                  </a:lnTo>
                  <a:lnTo>
                    <a:pt x="185" y="5365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204" y="5291"/>
                  </a:lnTo>
                  <a:lnTo>
                    <a:pt x="185" y="5217"/>
                  </a:lnTo>
                  <a:lnTo>
                    <a:pt x="185" y="5162"/>
                  </a:lnTo>
                  <a:lnTo>
                    <a:pt x="204" y="5125"/>
                  </a:lnTo>
                  <a:lnTo>
                    <a:pt x="204" y="5088"/>
                  </a:lnTo>
                  <a:lnTo>
                    <a:pt x="204" y="5070"/>
                  </a:lnTo>
                  <a:lnTo>
                    <a:pt x="222" y="5014"/>
                  </a:lnTo>
                  <a:lnTo>
                    <a:pt x="204" y="5014"/>
                  </a:lnTo>
                  <a:lnTo>
                    <a:pt x="204" y="4996"/>
                  </a:lnTo>
                  <a:lnTo>
                    <a:pt x="222" y="4978"/>
                  </a:lnTo>
                  <a:lnTo>
                    <a:pt x="241" y="4959"/>
                  </a:lnTo>
                  <a:lnTo>
                    <a:pt x="222" y="4904"/>
                  </a:lnTo>
                  <a:lnTo>
                    <a:pt x="204" y="4885"/>
                  </a:lnTo>
                  <a:lnTo>
                    <a:pt x="241" y="4885"/>
                  </a:lnTo>
                  <a:lnTo>
                    <a:pt x="259" y="4812"/>
                  </a:lnTo>
                  <a:lnTo>
                    <a:pt x="277" y="4683"/>
                  </a:lnTo>
                  <a:lnTo>
                    <a:pt x="277" y="4664"/>
                  </a:lnTo>
                  <a:lnTo>
                    <a:pt x="296" y="4683"/>
                  </a:lnTo>
                  <a:lnTo>
                    <a:pt x="314" y="4627"/>
                  </a:lnTo>
                  <a:lnTo>
                    <a:pt x="333" y="4535"/>
                  </a:lnTo>
                  <a:lnTo>
                    <a:pt x="333" y="4517"/>
                  </a:lnTo>
                  <a:lnTo>
                    <a:pt x="351" y="4517"/>
                  </a:lnTo>
                  <a:lnTo>
                    <a:pt x="351" y="4480"/>
                  </a:lnTo>
                  <a:lnTo>
                    <a:pt x="370" y="4461"/>
                  </a:lnTo>
                  <a:lnTo>
                    <a:pt x="388" y="4461"/>
                  </a:lnTo>
                  <a:lnTo>
                    <a:pt x="406" y="4443"/>
                  </a:lnTo>
                  <a:lnTo>
                    <a:pt x="388" y="4443"/>
                  </a:lnTo>
                  <a:lnTo>
                    <a:pt x="388" y="4425"/>
                  </a:lnTo>
                  <a:lnTo>
                    <a:pt x="406" y="4369"/>
                  </a:lnTo>
                  <a:lnTo>
                    <a:pt x="425" y="4351"/>
                  </a:lnTo>
                  <a:lnTo>
                    <a:pt x="443" y="4332"/>
                  </a:lnTo>
                  <a:lnTo>
                    <a:pt x="443" y="4296"/>
                  </a:lnTo>
                  <a:lnTo>
                    <a:pt x="462" y="4277"/>
                  </a:lnTo>
                  <a:lnTo>
                    <a:pt x="499" y="4203"/>
                  </a:lnTo>
                  <a:lnTo>
                    <a:pt x="499" y="4167"/>
                  </a:lnTo>
                  <a:lnTo>
                    <a:pt x="517" y="4148"/>
                  </a:lnTo>
                  <a:lnTo>
                    <a:pt x="499" y="4130"/>
                  </a:lnTo>
                  <a:lnTo>
                    <a:pt x="499" y="4111"/>
                  </a:lnTo>
                  <a:lnTo>
                    <a:pt x="517" y="4074"/>
                  </a:lnTo>
                  <a:lnTo>
                    <a:pt x="554" y="4074"/>
                  </a:lnTo>
                  <a:lnTo>
                    <a:pt x="554" y="4093"/>
                  </a:lnTo>
                  <a:lnTo>
                    <a:pt x="572" y="4074"/>
                  </a:lnTo>
                  <a:lnTo>
                    <a:pt x="554" y="4056"/>
                  </a:lnTo>
                  <a:lnTo>
                    <a:pt x="535" y="4038"/>
                  </a:lnTo>
                  <a:lnTo>
                    <a:pt x="554" y="4019"/>
                  </a:lnTo>
                  <a:lnTo>
                    <a:pt x="572" y="3982"/>
                  </a:lnTo>
                  <a:lnTo>
                    <a:pt x="591" y="3964"/>
                  </a:lnTo>
                  <a:lnTo>
                    <a:pt x="572" y="3964"/>
                  </a:lnTo>
                  <a:lnTo>
                    <a:pt x="572" y="3945"/>
                  </a:lnTo>
                  <a:lnTo>
                    <a:pt x="609" y="3927"/>
                  </a:lnTo>
                  <a:lnTo>
                    <a:pt x="646" y="3908"/>
                  </a:lnTo>
                  <a:lnTo>
                    <a:pt x="646" y="3890"/>
                  </a:lnTo>
                  <a:lnTo>
                    <a:pt x="646" y="3853"/>
                  </a:lnTo>
                  <a:lnTo>
                    <a:pt x="665" y="3816"/>
                  </a:lnTo>
                  <a:lnTo>
                    <a:pt x="701" y="3798"/>
                  </a:lnTo>
                  <a:lnTo>
                    <a:pt x="738" y="3761"/>
                  </a:lnTo>
                  <a:lnTo>
                    <a:pt x="738" y="3743"/>
                  </a:lnTo>
                  <a:lnTo>
                    <a:pt x="757" y="3724"/>
                  </a:lnTo>
                  <a:lnTo>
                    <a:pt x="757" y="3706"/>
                  </a:lnTo>
                  <a:lnTo>
                    <a:pt x="757" y="3687"/>
                  </a:lnTo>
                  <a:lnTo>
                    <a:pt x="812" y="3687"/>
                  </a:lnTo>
                  <a:lnTo>
                    <a:pt x="830" y="3650"/>
                  </a:lnTo>
                  <a:lnTo>
                    <a:pt x="849" y="3632"/>
                  </a:lnTo>
                  <a:lnTo>
                    <a:pt x="849" y="3614"/>
                  </a:lnTo>
                  <a:lnTo>
                    <a:pt x="830" y="3614"/>
                  </a:lnTo>
                  <a:lnTo>
                    <a:pt x="886" y="3577"/>
                  </a:lnTo>
                  <a:lnTo>
                    <a:pt x="923" y="3558"/>
                  </a:lnTo>
                  <a:lnTo>
                    <a:pt x="941" y="3540"/>
                  </a:lnTo>
                  <a:lnTo>
                    <a:pt x="941" y="3503"/>
                  </a:lnTo>
                  <a:lnTo>
                    <a:pt x="959" y="3485"/>
                  </a:lnTo>
                  <a:lnTo>
                    <a:pt x="959" y="3466"/>
                  </a:lnTo>
                  <a:lnTo>
                    <a:pt x="959" y="3448"/>
                  </a:lnTo>
                  <a:lnTo>
                    <a:pt x="978" y="3448"/>
                  </a:lnTo>
                  <a:lnTo>
                    <a:pt x="996" y="3429"/>
                  </a:lnTo>
                  <a:lnTo>
                    <a:pt x="996" y="3411"/>
                  </a:lnTo>
                  <a:lnTo>
                    <a:pt x="1015" y="3374"/>
                  </a:lnTo>
                  <a:lnTo>
                    <a:pt x="1015" y="3392"/>
                  </a:lnTo>
                  <a:lnTo>
                    <a:pt x="1033" y="3429"/>
                  </a:lnTo>
                  <a:lnTo>
                    <a:pt x="1052" y="3411"/>
                  </a:lnTo>
                  <a:lnTo>
                    <a:pt x="1052" y="3392"/>
                  </a:lnTo>
                  <a:lnTo>
                    <a:pt x="1052" y="3374"/>
                  </a:lnTo>
                  <a:lnTo>
                    <a:pt x="1052" y="3355"/>
                  </a:lnTo>
                  <a:lnTo>
                    <a:pt x="1107" y="3355"/>
                  </a:lnTo>
                  <a:lnTo>
                    <a:pt x="1273" y="3171"/>
                  </a:lnTo>
                  <a:lnTo>
                    <a:pt x="1328" y="3116"/>
                  </a:lnTo>
                  <a:lnTo>
                    <a:pt x="1291" y="3116"/>
                  </a:lnTo>
                  <a:lnTo>
                    <a:pt x="1310" y="3097"/>
                  </a:lnTo>
                  <a:lnTo>
                    <a:pt x="1328" y="3097"/>
                  </a:lnTo>
                  <a:lnTo>
                    <a:pt x="1337" y="3107"/>
                  </a:lnTo>
                  <a:lnTo>
                    <a:pt x="1337" y="3107"/>
                  </a:lnTo>
                  <a:lnTo>
                    <a:pt x="1347" y="3097"/>
                  </a:lnTo>
                  <a:lnTo>
                    <a:pt x="1402" y="3079"/>
                  </a:lnTo>
                  <a:lnTo>
                    <a:pt x="1402" y="3061"/>
                  </a:lnTo>
                  <a:lnTo>
                    <a:pt x="1420" y="3024"/>
                  </a:lnTo>
                  <a:lnTo>
                    <a:pt x="1476" y="3024"/>
                  </a:lnTo>
                  <a:lnTo>
                    <a:pt x="1476" y="3005"/>
                  </a:lnTo>
                  <a:lnTo>
                    <a:pt x="1494" y="2987"/>
                  </a:lnTo>
                  <a:lnTo>
                    <a:pt x="1549" y="2932"/>
                  </a:lnTo>
                  <a:lnTo>
                    <a:pt x="1605" y="2895"/>
                  </a:lnTo>
                  <a:lnTo>
                    <a:pt x="1641" y="2895"/>
                  </a:lnTo>
                  <a:lnTo>
                    <a:pt x="1660" y="2876"/>
                  </a:lnTo>
                  <a:lnTo>
                    <a:pt x="1605" y="2876"/>
                  </a:lnTo>
                  <a:lnTo>
                    <a:pt x="1660" y="2858"/>
                  </a:lnTo>
                  <a:lnTo>
                    <a:pt x="1734" y="2839"/>
                  </a:lnTo>
                  <a:lnTo>
                    <a:pt x="1734" y="2821"/>
                  </a:lnTo>
                  <a:lnTo>
                    <a:pt x="1697" y="2821"/>
                  </a:lnTo>
                  <a:lnTo>
                    <a:pt x="1734" y="2802"/>
                  </a:lnTo>
                  <a:lnTo>
                    <a:pt x="1771" y="2802"/>
                  </a:lnTo>
                  <a:lnTo>
                    <a:pt x="1789" y="2784"/>
                  </a:lnTo>
                  <a:lnTo>
                    <a:pt x="1826" y="2766"/>
                  </a:lnTo>
                  <a:lnTo>
                    <a:pt x="1844" y="2766"/>
                  </a:lnTo>
                  <a:lnTo>
                    <a:pt x="1863" y="2747"/>
                  </a:lnTo>
                  <a:lnTo>
                    <a:pt x="1900" y="2729"/>
                  </a:lnTo>
                  <a:lnTo>
                    <a:pt x="1973" y="2692"/>
                  </a:lnTo>
                  <a:lnTo>
                    <a:pt x="1992" y="2673"/>
                  </a:lnTo>
                  <a:lnTo>
                    <a:pt x="1992" y="2655"/>
                  </a:lnTo>
                  <a:lnTo>
                    <a:pt x="2029" y="2673"/>
                  </a:lnTo>
                  <a:lnTo>
                    <a:pt x="2047" y="2655"/>
                  </a:lnTo>
                  <a:lnTo>
                    <a:pt x="2065" y="2637"/>
                  </a:lnTo>
                  <a:lnTo>
                    <a:pt x="2084" y="2618"/>
                  </a:lnTo>
                  <a:lnTo>
                    <a:pt x="2121" y="2600"/>
                  </a:lnTo>
                  <a:lnTo>
                    <a:pt x="2194" y="2563"/>
                  </a:lnTo>
                  <a:lnTo>
                    <a:pt x="2250" y="2526"/>
                  </a:lnTo>
                  <a:lnTo>
                    <a:pt x="2250" y="2508"/>
                  </a:lnTo>
                  <a:lnTo>
                    <a:pt x="2305" y="2508"/>
                  </a:lnTo>
                  <a:lnTo>
                    <a:pt x="2342" y="2489"/>
                  </a:lnTo>
                  <a:lnTo>
                    <a:pt x="2434" y="2434"/>
                  </a:lnTo>
                  <a:lnTo>
                    <a:pt x="2526" y="2379"/>
                  </a:lnTo>
                  <a:lnTo>
                    <a:pt x="2563" y="2360"/>
                  </a:lnTo>
                  <a:lnTo>
                    <a:pt x="2563" y="2342"/>
                  </a:lnTo>
                  <a:lnTo>
                    <a:pt x="2582" y="2342"/>
                  </a:lnTo>
                  <a:lnTo>
                    <a:pt x="2582" y="2360"/>
                  </a:lnTo>
                  <a:lnTo>
                    <a:pt x="2582" y="2379"/>
                  </a:lnTo>
                  <a:lnTo>
                    <a:pt x="2600" y="2379"/>
                  </a:lnTo>
                  <a:lnTo>
                    <a:pt x="2655" y="2342"/>
                  </a:lnTo>
                  <a:lnTo>
                    <a:pt x="2692" y="2342"/>
                  </a:lnTo>
                  <a:lnTo>
                    <a:pt x="2729" y="2323"/>
                  </a:lnTo>
                  <a:lnTo>
                    <a:pt x="2766" y="2305"/>
                  </a:lnTo>
                  <a:lnTo>
                    <a:pt x="2821" y="2268"/>
                  </a:lnTo>
                  <a:lnTo>
                    <a:pt x="2858" y="2249"/>
                  </a:lnTo>
                  <a:lnTo>
                    <a:pt x="2913" y="2249"/>
                  </a:lnTo>
                  <a:lnTo>
                    <a:pt x="2950" y="2231"/>
                  </a:lnTo>
                  <a:lnTo>
                    <a:pt x="2969" y="2213"/>
                  </a:lnTo>
                  <a:lnTo>
                    <a:pt x="3024" y="2176"/>
                  </a:lnTo>
                  <a:lnTo>
                    <a:pt x="3061" y="2157"/>
                  </a:lnTo>
                  <a:lnTo>
                    <a:pt x="3079" y="2157"/>
                  </a:lnTo>
                  <a:lnTo>
                    <a:pt x="3135" y="2139"/>
                  </a:lnTo>
                  <a:lnTo>
                    <a:pt x="3208" y="2102"/>
                  </a:lnTo>
                  <a:lnTo>
                    <a:pt x="3227" y="2084"/>
                  </a:lnTo>
                  <a:lnTo>
                    <a:pt x="3227" y="2065"/>
                  </a:lnTo>
                  <a:lnTo>
                    <a:pt x="3282" y="2065"/>
                  </a:lnTo>
                  <a:lnTo>
                    <a:pt x="3393" y="2028"/>
                  </a:lnTo>
                  <a:lnTo>
                    <a:pt x="3485" y="1973"/>
                  </a:lnTo>
                  <a:lnTo>
                    <a:pt x="3540" y="1936"/>
                  </a:lnTo>
                  <a:lnTo>
                    <a:pt x="3559" y="1918"/>
                  </a:lnTo>
                  <a:lnTo>
                    <a:pt x="3577" y="1918"/>
                  </a:lnTo>
                  <a:lnTo>
                    <a:pt x="3577" y="1936"/>
                  </a:lnTo>
                  <a:lnTo>
                    <a:pt x="3559" y="1955"/>
                  </a:lnTo>
                  <a:lnTo>
                    <a:pt x="3595" y="1955"/>
                  </a:lnTo>
                  <a:lnTo>
                    <a:pt x="3688" y="1862"/>
                  </a:lnTo>
                  <a:lnTo>
                    <a:pt x="3743" y="1826"/>
                  </a:lnTo>
                  <a:lnTo>
                    <a:pt x="3817" y="1826"/>
                  </a:lnTo>
                  <a:lnTo>
                    <a:pt x="4001" y="1733"/>
                  </a:lnTo>
                  <a:lnTo>
                    <a:pt x="4148" y="1641"/>
                  </a:lnTo>
                  <a:lnTo>
                    <a:pt x="4222" y="1604"/>
                  </a:lnTo>
                  <a:lnTo>
                    <a:pt x="4259" y="1586"/>
                  </a:lnTo>
                  <a:lnTo>
                    <a:pt x="4296" y="1567"/>
                  </a:lnTo>
                  <a:lnTo>
                    <a:pt x="4277" y="1567"/>
                  </a:lnTo>
                  <a:lnTo>
                    <a:pt x="4259" y="1531"/>
                  </a:lnTo>
                  <a:lnTo>
                    <a:pt x="4351" y="1531"/>
                  </a:lnTo>
                  <a:lnTo>
                    <a:pt x="4370" y="1512"/>
                  </a:lnTo>
                  <a:lnTo>
                    <a:pt x="4554" y="1365"/>
                  </a:lnTo>
                  <a:lnTo>
                    <a:pt x="4572" y="1365"/>
                  </a:lnTo>
                  <a:lnTo>
                    <a:pt x="4609" y="1346"/>
                  </a:lnTo>
                  <a:lnTo>
                    <a:pt x="4646" y="1309"/>
                  </a:lnTo>
                  <a:lnTo>
                    <a:pt x="4665" y="1291"/>
                  </a:lnTo>
                  <a:lnTo>
                    <a:pt x="4738" y="1236"/>
                  </a:lnTo>
                  <a:lnTo>
                    <a:pt x="4775" y="1199"/>
                  </a:lnTo>
                  <a:lnTo>
                    <a:pt x="4794" y="1180"/>
                  </a:lnTo>
                  <a:lnTo>
                    <a:pt x="4812" y="1143"/>
                  </a:lnTo>
                  <a:lnTo>
                    <a:pt x="4904" y="1088"/>
                  </a:lnTo>
                  <a:lnTo>
                    <a:pt x="5052" y="941"/>
                  </a:lnTo>
                  <a:lnTo>
                    <a:pt x="5181" y="775"/>
                  </a:lnTo>
                  <a:lnTo>
                    <a:pt x="5236" y="720"/>
                  </a:lnTo>
                  <a:lnTo>
                    <a:pt x="5254" y="664"/>
                  </a:lnTo>
                  <a:lnTo>
                    <a:pt x="5273" y="609"/>
                  </a:lnTo>
                  <a:lnTo>
                    <a:pt x="5365" y="480"/>
                  </a:lnTo>
                  <a:lnTo>
                    <a:pt x="5420" y="351"/>
                  </a:lnTo>
                  <a:lnTo>
                    <a:pt x="5439" y="314"/>
                  </a:lnTo>
                  <a:lnTo>
                    <a:pt x="5439" y="296"/>
                  </a:lnTo>
                  <a:lnTo>
                    <a:pt x="5439" y="240"/>
                  </a:lnTo>
                  <a:lnTo>
                    <a:pt x="5476" y="203"/>
                  </a:lnTo>
                  <a:lnTo>
                    <a:pt x="5494" y="203"/>
                  </a:lnTo>
                  <a:lnTo>
                    <a:pt x="5494" y="167"/>
                  </a:lnTo>
                  <a:lnTo>
                    <a:pt x="5531" y="56"/>
                  </a:lnTo>
                  <a:lnTo>
                    <a:pt x="5512" y="19"/>
                  </a:lnTo>
                  <a:lnTo>
                    <a:pt x="5476" y="1"/>
                  </a:lnTo>
                  <a:lnTo>
                    <a:pt x="5457" y="1"/>
                  </a:lnTo>
                  <a:lnTo>
                    <a:pt x="5439" y="19"/>
                  </a:lnTo>
                  <a:lnTo>
                    <a:pt x="5420" y="1"/>
                  </a:lnTo>
                  <a:close/>
                  <a:moveTo>
                    <a:pt x="3153" y="8074"/>
                  </a:moveTo>
                  <a:lnTo>
                    <a:pt x="3153" y="8093"/>
                  </a:lnTo>
                  <a:lnTo>
                    <a:pt x="3171" y="8111"/>
                  </a:lnTo>
                  <a:lnTo>
                    <a:pt x="3190" y="8111"/>
                  </a:lnTo>
                  <a:lnTo>
                    <a:pt x="3171" y="8093"/>
                  </a:lnTo>
                  <a:lnTo>
                    <a:pt x="3171" y="8074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1620100" y="880050"/>
              <a:ext cx="193575" cy="332300"/>
            </a:xfrm>
            <a:custGeom>
              <a:avLst/>
              <a:gdLst/>
              <a:ahLst/>
              <a:cxnLst/>
              <a:rect l="l" t="t" r="r" b="b"/>
              <a:pathLst>
                <a:path w="7743" h="13292" extrusionOk="0">
                  <a:moveTo>
                    <a:pt x="7742" y="369"/>
                  </a:moveTo>
                  <a:lnTo>
                    <a:pt x="7724" y="388"/>
                  </a:lnTo>
                  <a:lnTo>
                    <a:pt x="7706" y="388"/>
                  </a:lnTo>
                  <a:lnTo>
                    <a:pt x="7706" y="425"/>
                  </a:lnTo>
                  <a:lnTo>
                    <a:pt x="7724" y="425"/>
                  </a:lnTo>
                  <a:lnTo>
                    <a:pt x="7742" y="406"/>
                  </a:lnTo>
                  <a:lnTo>
                    <a:pt x="7742" y="369"/>
                  </a:lnTo>
                  <a:close/>
                  <a:moveTo>
                    <a:pt x="7503" y="369"/>
                  </a:moveTo>
                  <a:lnTo>
                    <a:pt x="7521" y="406"/>
                  </a:lnTo>
                  <a:lnTo>
                    <a:pt x="7503" y="443"/>
                  </a:lnTo>
                  <a:lnTo>
                    <a:pt x="7484" y="443"/>
                  </a:lnTo>
                  <a:lnTo>
                    <a:pt x="7484" y="425"/>
                  </a:lnTo>
                  <a:lnTo>
                    <a:pt x="7503" y="388"/>
                  </a:lnTo>
                  <a:lnTo>
                    <a:pt x="7503" y="369"/>
                  </a:lnTo>
                  <a:close/>
                  <a:moveTo>
                    <a:pt x="7429" y="664"/>
                  </a:moveTo>
                  <a:lnTo>
                    <a:pt x="7441" y="677"/>
                  </a:lnTo>
                  <a:lnTo>
                    <a:pt x="7441" y="677"/>
                  </a:lnTo>
                  <a:lnTo>
                    <a:pt x="7448" y="664"/>
                  </a:lnTo>
                  <a:close/>
                  <a:moveTo>
                    <a:pt x="7448" y="609"/>
                  </a:moveTo>
                  <a:lnTo>
                    <a:pt x="7466" y="627"/>
                  </a:lnTo>
                  <a:lnTo>
                    <a:pt x="7484" y="646"/>
                  </a:lnTo>
                  <a:lnTo>
                    <a:pt x="7484" y="683"/>
                  </a:lnTo>
                  <a:lnTo>
                    <a:pt x="7448" y="683"/>
                  </a:lnTo>
                  <a:lnTo>
                    <a:pt x="7441" y="677"/>
                  </a:lnTo>
                  <a:lnTo>
                    <a:pt x="7441" y="677"/>
                  </a:lnTo>
                  <a:lnTo>
                    <a:pt x="7429" y="701"/>
                  </a:lnTo>
                  <a:lnTo>
                    <a:pt x="7429" y="683"/>
                  </a:lnTo>
                  <a:lnTo>
                    <a:pt x="7429" y="646"/>
                  </a:lnTo>
                  <a:lnTo>
                    <a:pt x="7448" y="609"/>
                  </a:lnTo>
                  <a:close/>
                  <a:moveTo>
                    <a:pt x="7355" y="701"/>
                  </a:moveTo>
                  <a:lnTo>
                    <a:pt x="7337" y="720"/>
                  </a:lnTo>
                  <a:lnTo>
                    <a:pt x="7355" y="720"/>
                  </a:lnTo>
                  <a:lnTo>
                    <a:pt x="7355" y="701"/>
                  </a:lnTo>
                  <a:close/>
                  <a:moveTo>
                    <a:pt x="7116" y="1807"/>
                  </a:moveTo>
                  <a:lnTo>
                    <a:pt x="7097" y="1844"/>
                  </a:lnTo>
                  <a:lnTo>
                    <a:pt x="7060" y="1862"/>
                  </a:lnTo>
                  <a:lnTo>
                    <a:pt x="7060" y="1844"/>
                  </a:lnTo>
                  <a:lnTo>
                    <a:pt x="7097" y="1807"/>
                  </a:lnTo>
                  <a:close/>
                  <a:moveTo>
                    <a:pt x="7079" y="1918"/>
                  </a:moveTo>
                  <a:lnTo>
                    <a:pt x="7060" y="1936"/>
                  </a:lnTo>
                  <a:lnTo>
                    <a:pt x="7042" y="1973"/>
                  </a:lnTo>
                  <a:lnTo>
                    <a:pt x="7024" y="2010"/>
                  </a:lnTo>
                  <a:lnTo>
                    <a:pt x="7024" y="2028"/>
                  </a:lnTo>
                  <a:lnTo>
                    <a:pt x="7060" y="1991"/>
                  </a:lnTo>
                  <a:lnTo>
                    <a:pt x="7079" y="1955"/>
                  </a:lnTo>
                  <a:lnTo>
                    <a:pt x="7079" y="1918"/>
                  </a:lnTo>
                  <a:close/>
                  <a:moveTo>
                    <a:pt x="6563" y="2710"/>
                  </a:moveTo>
                  <a:lnTo>
                    <a:pt x="6563" y="2729"/>
                  </a:lnTo>
                  <a:lnTo>
                    <a:pt x="6544" y="2747"/>
                  </a:lnTo>
                  <a:lnTo>
                    <a:pt x="6526" y="2747"/>
                  </a:lnTo>
                  <a:lnTo>
                    <a:pt x="6544" y="2710"/>
                  </a:lnTo>
                  <a:close/>
                  <a:moveTo>
                    <a:pt x="6581" y="2802"/>
                  </a:moveTo>
                  <a:lnTo>
                    <a:pt x="6563" y="2839"/>
                  </a:lnTo>
                  <a:lnTo>
                    <a:pt x="6526" y="2858"/>
                  </a:lnTo>
                  <a:lnTo>
                    <a:pt x="6507" y="2858"/>
                  </a:lnTo>
                  <a:lnTo>
                    <a:pt x="6489" y="2839"/>
                  </a:lnTo>
                  <a:lnTo>
                    <a:pt x="6544" y="2821"/>
                  </a:lnTo>
                  <a:lnTo>
                    <a:pt x="6581" y="2802"/>
                  </a:lnTo>
                  <a:close/>
                  <a:moveTo>
                    <a:pt x="6249" y="3208"/>
                  </a:moveTo>
                  <a:lnTo>
                    <a:pt x="6213" y="3226"/>
                  </a:lnTo>
                  <a:lnTo>
                    <a:pt x="6176" y="3226"/>
                  </a:lnTo>
                  <a:lnTo>
                    <a:pt x="6213" y="3208"/>
                  </a:lnTo>
                  <a:close/>
                  <a:moveTo>
                    <a:pt x="6194" y="3374"/>
                  </a:moveTo>
                  <a:lnTo>
                    <a:pt x="6176" y="3392"/>
                  </a:lnTo>
                  <a:lnTo>
                    <a:pt x="6157" y="3411"/>
                  </a:lnTo>
                  <a:lnTo>
                    <a:pt x="6139" y="3392"/>
                  </a:lnTo>
                  <a:lnTo>
                    <a:pt x="6157" y="3374"/>
                  </a:lnTo>
                  <a:close/>
                  <a:moveTo>
                    <a:pt x="5752" y="3816"/>
                  </a:moveTo>
                  <a:lnTo>
                    <a:pt x="5770" y="3835"/>
                  </a:lnTo>
                  <a:lnTo>
                    <a:pt x="5752" y="3853"/>
                  </a:lnTo>
                  <a:lnTo>
                    <a:pt x="5715" y="3853"/>
                  </a:lnTo>
                  <a:lnTo>
                    <a:pt x="5733" y="3835"/>
                  </a:lnTo>
                  <a:lnTo>
                    <a:pt x="5752" y="3816"/>
                  </a:lnTo>
                  <a:close/>
                  <a:moveTo>
                    <a:pt x="5623" y="3982"/>
                  </a:moveTo>
                  <a:lnTo>
                    <a:pt x="5604" y="4001"/>
                  </a:lnTo>
                  <a:lnTo>
                    <a:pt x="5604" y="3982"/>
                  </a:lnTo>
                  <a:close/>
                  <a:moveTo>
                    <a:pt x="5420" y="4111"/>
                  </a:moveTo>
                  <a:lnTo>
                    <a:pt x="5420" y="4130"/>
                  </a:lnTo>
                  <a:lnTo>
                    <a:pt x="5420" y="4148"/>
                  </a:lnTo>
                  <a:lnTo>
                    <a:pt x="5438" y="4130"/>
                  </a:lnTo>
                  <a:lnTo>
                    <a:pt x="5438" y="4111"/>
                  </a:lnTo>
                  <a:close/>
                  <a:moveTo>
                    <a:pt x="5107" y="4296"/>
                  </a:moveTo>
                  <a:lnTo>
                    <a:pt x="5070" y="4314"/>
                  </a:lnTo>
                  <a:lnTo>
                    <a:pt x="5070" y="4332"/>
                  </a:lnTo>
                  <a:lnTo>
                    <a:pt x="5070" y="4351"/>
                  </a:lnTo>
                  <a:lnTo>
                    <a:pt x="5107" y="4314"/>
                  </a:lnTo>
                  <a:lnTo>
                    <a:pt x="5107" y="4296"/>
                  </a:lnTo>
                  <a:close/>
                  <a:moveTo>
                    <a:pt x="5383" y="4664"/>
                  </a:moveTo>
                  <a:lnTo>
                    <a:pt x="5365" y="4683"/>
                  </a:lnTo>
                  <a:lnTo>
                    <a:pt x="5383" y="4701"/>
                  </a:lnTo>
                  <a:lnTo>
                    <a:pt x="5420" y="4683"/>
                  </a:lnTo>
                  <a:lnTo>
                    <a:pt x="5401" y="4664"/>
                  </a:lnTo>
                  <a:close/>
                  <a:moveTo>
                    <a:pt x="4812" y="4756"/>
                  </a:moveTo>
                  <a:lnTo>
                    <a:pt x="4812" y="4793"/>
                  </a:lnTo>
                  <a:lnTo>
                    <a:pt x="4793" y="4812"/>
                  </a:lnTo>
                  <a:lnTo>
                    <a:pt x="4793" y="4793"/>
                  </a:lnTo>
                  <a:lnTo>
                    <a:pt x="4793" y="4756"/>
                  </a:lnTo>
                  <a:close/>
                  <a:moveTo>
                    <a:pt x="4701" y="4867"/>
                  </a:moveTo>
                  <a:lnTo>
                    <a:pt x="4701" y="4904"/>
                  </a:lnTo>
                  <a:lnTo>
                    <a:pt x="4683" y="4904"/>
                  </a:lnTo>
                  <a:lnTo>
                    <a:pt x="4664" y="4885"/>
                  </a:lnTo>
                  <a:lnTo>
                    <a:pt x="4683" y="4867"/>
                  </a:lnTo>
                  <a:close/>
                  <a:moveTo>
                    <a:pt x="3521" y="5660"/>
                  </a:moveTo>
                  <a:lnTo>
                    <a:pt x="3540" y="5678"/>
                  </a:lnTo>
                  <a:lnTo>
                    <a:pt x="3521" y="5697"/>
                  </a:lnTo>
                  <a:lnTo>
                    <a:pt x="3503" y="5697"/>
                  </a:lnTo>
                  <a:lnTo>
                    <a:pt x="3503" y="5678"/>
                  </a:lnTo>
                  <a:lnTo>
                    <a:pt x="3521" y="5660"/>
                  </a:lnTo>
                  <a:close/>
                  <a:moveTo>
                    <a:pt x="3042" y="5881"/>
                  </a:moveTo>
                  <a:lnTo>
                    <a:pt x="3060" y="5918"/>
                  </a:lnTo>
                  <a:lnTo>
                    <a:pt x="3024" y="5918"/>
                  </a:lnTo>
                  <a:lnTo>
                    <a:pt x="3024" y="5899"/>
                  </a:lnTo>
                  <a:lnTo>
                    <a:pt x="3042" y="5881"/>
                  </a:lnTo>
                  <a:close/>
                  <a:moveTo>
                    <a:pt x="2673" y="5955"/>
                  </a:moveTo>
                  <a:lnTo>
                    <a:pt x="2692" y="5973"/>
                  </a:lnTo>
                  <a:lnTo>
                    <a:pt x="2673" y="5991"/>
                  </a:lnTo>
                  <a:lnTo>
                    <a:pt x="2655" y="5991"/>
                  </a:lnTo>
                  <a:lnTo>
                    <a:pt x="2636" y="5973"/>
                  </a:lnTo>
                  <a:lnTo>
                    <a:pt x="2655" y="5955"/>
                  </a:lnTo>
                  <a:close/>
                  <a:moveTo>
                    <a:pt x="2471" y="6157"/>
                  </a:moveTo>
                  <a:lnTo>
                    <a:pt x="2452" y="6176"/>
                  </a:lnTo>
                  <a:lnTo>
                    <a:pt x="2415" y="6176"/>
                  </a:lnTo>
                  <a:lnTo>
                    <a:pt x="2434" y="6157"/>
                  </a:lnTo>
                  <a:close/>
                  <a:moveTo>
                    <a:pt x="1143" y="6950"/>
                  </a:moveTo>
                  <a:lnTo>
                    <a:pt x="1143" y="6968"/>
                  </a:lnTo>
                  <a:lnTo>
                    <a:pt x="1125" y="6987"/>
                  </a:lnTo>
                  <a:lnTo>
                    <a:pt x="1088" y="7005"/>
                  </a:lnTo>
                  <a:lnTo>
                    <a:pt x="1088" y="6987"/>
                  </a:lnTo>
                  <a:lnTo>
                    <a:pt x="1106" y="6968"/>
                  </a:lnTo>
                  <a:lnTo>
                    <a:pt x="1143" y="6950"/>
                  </a:lnTo>
                  <a:close/>
                  <a:moveTo>
                    <a:pt x="517" y="7632"/>
                  </a:moveTo>
                  <a:lnTo>
                    <a:pt x="517" y="7650"/>
                  </a:lnTo>
                  <a:lnTo>
                    <a:pt x="498" y="7669"/>
                  </a:lnTo>
                  <a:lnTo>
                    <a:pt x="480" y="7650"/>
                  </a:lnTo>
                  <a:lnTo>
                    <a:pt x="480" y="7632"/>
                  </a:lnTo>
                  <a:close/>
                  <a:moveTo>
                    <a:pt x="148" y="9457"/>
                  </a:moveTo>
                  <a:lnTo>
                    <a:pt x="166" y="9475"/>
                  </a:lnTo>
                  <a:lnTo>
                    <a:pt x="166" y="9494"/>
                  </a:lnTo>
                  <a:lnTo>
                    <a:pt x="148" y="9494"/>
                  </a:lnTo>
                  <a:lnTo>
                    <a:pt x="148" y="9475"/>
                  </a:lnTo>
                  <a:lnTo>
                    <a:pt x="130" y="9475"/>
                  </a:lnTo>
                  <a:lnTo>
                    <a:pt x="148" y="9457"/>
                  </a:lnTo>
                  <a:close/>
                  <a:moveTo>
                    <a:pt x="406" y="9826"/>
                  </a:moveTo>
                  <a:lnTo>
                    <a:pt x="424" y="9862"/>
                  </a:lnTo>
                  <a:lnTo>
                    <a:pt x="424" y="9881"/>
                  </a:lnTo>
                  <a:lnTo>
                    <a:pt x="406" y="9881"/>
                  </a:lnTo>
                  <a:lnTo>
                    <a:pt x="406" y="9844"/>
                  </a:lnTo>
                  <a:lnTo>
                    <a:pt x="406" y="9826"/>
                  </a:lnTo>
                  <a:close/>
                  <a:moveTo>
                    <a:pt x="517" y="9899"/>
                  </a:moveTo>
                  <a:lnTo>
                    <a:pt x="498" y="9918"/>
                  </a:lnTo>
                  <a:lnTo>
                    <a:pt x="535" y="9899"/>
                  </a:lnTo>
                  <a:close/>
                  <a:moveTo>
                    <a:pt x="498" y="9991"/>
                  </a:moveTo>
                  <a:lnTo>
                    <a:pt x="517" y="10010"/>
                  </a:lnTo>
                  <a:lnTo>
                    <a:pt x="498" y="10010"/>
                  </a:lnTo>
                  <a:lnTo>
                    <a:pt x="498" y="9991"/>
                  </a:lnTo>
                  <a:close/>
                  <a:moveTo>
                    <a:pt x="756" y="10342"/>
                  </a:moveTo>
                  <a:lnTo>
                    <a:pt x="775" y="10360"/>
                  </a:lnTo>
                  <a:lnTo>
                    <a:pt x="775" y="10379"/>
                  </a:lnTo>
                  <a:lnTo>
                    <a:pt x="738" y="10379"/>
                  </a:lnTo>
                  <a:lnTo>
                    <a:pt x="738" y="10360"/>
                  </a:lnTo>
                  <a:lnTo>
                    <a:pt x="756" y="10342"/>
                  </a:lnTo>
                  <a:close/>
                  <a:moveTo>
                    <a:pt x="1438" y="10913"/>
                  </a:moveTo>
                  <a:lnTo>
                    <a:pt x="1438" y="10932"/>
                  </a:lnTo>
                  <a:lnTo>
                    <a:pt x="1457" y="10968"/>
                  </a:lnTo>
                  <a:lnTo>
                    <a:pt x="1438" y="10968"/>
                  </a:lnTo>
                  <a:lnTo>
                    <a:pt x="1420" y="10932"/>
                  </a:lnTo>
                  <a:lnTo>
                    <a:pt x="1420" y="10913"/>
                  </a:lnTo>
                  <a:close/>
                  <a:moveTo>
                    <a:pt x="2047" y="11337"/>
                  </a:moveTo>
                  <a:lnTo>
                    <a:pt x="2083" y="11356"/>
                  </a:lnTo>
                  <a:lnTo>
                    <a:pt x="2083" y="11392"/>
                  </a:lnTo>
                  <a:lnTo>
                    <a:pt x="2047" y="11392"/>
                  </a:lnTo>
                  <a:lnTo>
                    <a:pt x="2047" y="11374"/>
                  </a:lnTo>
                  <a:lnTo>
                    <a:pt x="2028" y="11356"/>
                  </a:lnTo>
                  <a:lnTo>
                    <a:pt x="2047" y="11337"/>
                  </a:lnTo>
                  <a:close/>
                  <a:moveTo>
                    <a:pt x="4130" y="13125"/>
                  </a:moveTo>
                  <a:lnTo>
                    <a:pt x="4111" y="13144"/>
                  </a:lnTo>
                  <a:lnTo>
                    <a:pt x="4074" y="13162"/>
                  </a:lnTo>
                  <a:lnTo>
                    <a:pt x="4074" y="13144"/>
                  </a:lnTo>
                  <a:lnTo>
                    <a:pt x="4093" y="13125"/>
                  </a:lnTo>
                  <a:close/>
                  <a:moveTo>
                    <a:pt x="7613" y="1"/>
                  </a:moveTo>
                  <a:lnTo>
                    <a:pt x="7577" y="37"/>
                  </a:lnTo>
                  <a:lnTo>
                    <a:pt x="7540" y="111"/>
                  </a:lnTo>
                  <a:lnTo>
                    <a:pt x="7540" y="167"/>
                  </a:lnTo>
                  <a:lnTo>
                    <a:pt x="7521" y="148"/>
                  </a:lnTo>
                  <a:lnTo>
                    <a:pt x="7521" y="130"/>
                  </a:lnTo>
                  <a:lnTo>
                    <a:pt x="7521" y="111"/>
                  </a:lnTo>
                  <a:lnTo>
                    <a:pt x="7484" y="111"/>
                  </a:lnTo>
                  <a:lnTo>
                    <a:pt x="7466" y="130"/>
                  </a:lnTo>
                  <a:lnTo>
                    <a:pt x="7484" y="148"/>
                  </a:lnTo>
                  <a:lnTo>
                    <a:pt x="7484" y="185"/>
                  </a:lnTo>
                  <a:lnTo>
                    <a:pt x="7466" y="222"/>
                  </a:lnTo>
                  <a:lnTo>
                    <a:pt x="7448" y="222"/>
                  </a:lnTo>
                  <a:lnTo>
                    <a:pt x="7466" y="240"/>
                  </a:lnTo>
                  <a:lnTo>
                    <a:pt x="7466" y="259"/>
                  </a:lnTo>
                  <a:lnTo>
                    <a:pt x="7466" y="296"/>
                  </a:lnTo>
                  <a:lnTo>
                    <a:pt x="7448" y="351"/>
                  </a:lnTo>
                  <a:lnTo>
                    <a:pt x="7448" y="369"/>
                  </a:lnTo>
                  <a:lnTo>
                    <a:pt x="7466" y="388"/>
                  </a:lnTo>
                  <a:lnTo>
                    <a:pt x="7429" y="406"/>
                  </a:lnTo>
                  <a:lnTo>
                    <a:pt x="7411" y="406"/>
                  </a:lnTo>
                  <a:lnTo>
                    <a:pt x="7429" y="425"/>
                  </a:lnTo>
                  <a:lnTo>
                    <a:pt x="7429" y="443"/>
                  </a:lnTo>
                  <a:lnTo>
                    <a:pt x="7448" y="480"/>
                  </a:lnTo>
                  <a:lnTo>
                    <a:pt x="7429" y="461"/>
                  </a:lnTo>
                  <a:lnTo>
                    <a:pt x="7411" y="498"/>
                  </a:lnTo>
                  <a:lnTo>
                    <a:pt x="7411" y="535"/>
                  </a:lnTo>
                  <a:lnTo>
                    <a:pt x="7429" y="554"/>
                  </a:lnTo>
                  <a:lnTo>
                    <a:pt x="7374" y="554"/>
                  </a:lnTo>
                  <a:lnTo>
                    <a:pt x="7374" y="572"/>
                  </a:lnTo>
                  <a:lnTo>
                    <a:pt x="7374" y="590"/>
                  </a:lnTo>
                  <a:lnTo>
                    <a:pt x="7392" y="590"/>
                  </a:lnTo>
                  <a:lnTo>
                    <a:pt x="7392" y="609"/>
                  </a:lnTo>
                  <a:lnTo>
                    <a:pt x="7392" y="646"/>
                  </a:lnTo>
                  <a:lnTo>
                    <a:pt x="7355" y="627"/>
                  </a:lnTo>
                  <a:lnTo>
                    <a:pt x="7374" y="683"/>
                  </a:lnTo>
                  <a:lnTo>
                    <a:pt x="7392" y="720"/>
                  </a:lnTo>
                  <a:lnTo>
                    <a:pt x="7392" y="775"/>
                  </a:lnTo>
                  <a:lnTo>
                    <a:pt x="7392" y="812"/>
                  </a:lnTo>
                  <a:lnTo>
                    <a:pt x="7374" y="812"/>
                  </a:lnTo>
                  <a:lnTo>
                    <a:pt x="7374" y="793"/>
                  </a:lnTo>
                  <a:lnTo>
                    <a:pt x="7337" y="812"/>
                  </a:lnTo>
                  <a:lnTo>
                    <a:pt x="7319" y="812"/>
                  </a:lnTo>
                  <a:lnTo>
                    <a:pt x="7300" y="849"/>
                  </a:lnTo>
                  <a:lnTo>
                    <a:pt x="7319" y="867"/>
                  </a:lnTo>
                  <a:lnTo>
                    <a:pt x="7300" y="885"/>
                  </a:lnTo>
                  <a:lnTo>
                    <a:pt x="7300" y="922"/>
                  </a:lnTo>
                  <a:lnTo>
                    <a:pt x="7300" y="978"/>
                  </a:lnTo>
                  <a:lnTo>
                    <a:pt x="7282" y="996"/>
                  </a:lnTo>
                  <a:lnTo>
                    <a:pt x="7263" y="996"/>
                  </a:lnTo>
                  <a:lnTo>
                    <a:pt x="7245" y="1051"/>
                  </a:lnTo>
                  <a:lnTo>
                    <a:pt x="7226" y="1088"/>
                  </a:lnTo>
                  <a:lnTo>
                    <a:pt x="7226" y="1125"/>
                  </a:lnTo>
                  <a:lnTo>
                    <a:pt x="7245" y="1162"/>
                  </a:lnTo>
                  <a:lnTo>
                    <a:pt x="7208" y="1199"/>
                  </a:lnTo>
                  <a:lnTo>
                    <a:pt x="7189" y="1217"/>
                  </a:lnTo>
                  <a:lnTo>
                    <a:pt x="7189" y="1273"/>
                  </a:lnTo>
                  <a:lnTo>
                    <a:pt x="7171" y="1273"/>
                  </a:lnTo>
                  <a:lnTo>
                    <a:pt x="7171" y="1291"/>
                  </a:lnTo>
                  <a:lnTo>
                    <a:pt x="7171" y="1365"/>
                  </a:lnTo>
                  <a:lnTo>
                    <a:pt x="7189" y="1365"/>
                  </a:lnTo>
                  <a:lnTo>
                    <a:pt x="7226" y="1346"/>
                  </a:lnTo>
                  <a:lnTo>
                    <a:pt x="7245" y="1365"/>
                  </a:lnTo>
                  <a:lnTo>
                    <a:pt x="7226" y="1383"/>
                  </a:lnTo>
                  <a:lnTo>
                    <a:pt x="7189" y="1383"/>
                  </a:lnTo>
                  <a:lnTo>
                    <a:pt x="7171" y="1420"/>
                  </a:lnTo>
                  <a:lnTo>
                    <a:pt x="7134" y="1475"/>
                  </a:lnTo>
                  <a:lnTo>
                    <a:pt x="7153" y="1420"/>
                  </a:lnTo>
                  <a:lnTo>
                    <a:pt x="7171" y="1383"/>
                  </a:lnTo>
                  <a:lnTo>
                    <a:pt x="7153" y="1346"/>
                  </a:lnTo>
                  <a:lnTo>
                    <a:pt x="7134" y="1328"/>
                  </a:lnTo>
                  <a:lnTo>
                    <a:pt x="7134" y="1365"/>
                  </a:lnTo>
                  <a:lnTo>
                    <a:pt x="7134" y="1402"/>
                  </a:lnTo>
                  <a:lnTo>
                    <a:pt x="7116" y="1420"/>
                  </a:lnTo>
                  <a:lnTo>
                    <a:pt x="7097" y="1438"/>
                  </a:lnTo>
                  <a:lnTo>
                    <a:pt x="7097" y="1494"/>
                  </a:lnTo>
                  <a:lnTo>
                    <a:pt x="7079" y="1531"/>
                  </a:lnTo>
                  <a:lnTo>
                    <a:pt x="7060" y="1531"/>
                  </a:lnTo>
                  <a:lnTo>
                    <a:pt x="7042" y="1586"/>
                  </a:lnTo>
                  <a:lnTo>
                    <a:pt x="7024" y="1641"/>
                  </a:lnTo>
                  <a:lnTo>
                    <a:pt x="7005" y="1715"/>
                  </a:lnTo>
                  <a:lnTo>
                    <a:pt x="6968" y="1807"/>
                  </a:lnTo>
                  <a:lnTo>
                    <a:pt x="6968" y="1881"/>
                  </a:lnTo>
                  <a:lnTo>
                    <a:pt x="6968" y="1955"/>
                  </a:lnTo>
                  <a:lnTo>
                    <a:pt x="6950" y="1936"/>
                  </a:lnTo>
                  <a:lnTo>
                    <a:pt x="6950" y="1918"/>
                  </a:lnTo>
                  <a:lnTo>
                    <a:pt x="6931" y="1936"/>
                  </a:lnTo>
                  <a:lnTo>
                    <a:pt x="6895" y="1936"/>
                  </a:lnTo>
                  <a:lnTo>
                    <a:pt x="6876" y="1973"/>
                  </a:lnTo>
                  <a:lnTo>
                    <a:pt x="6858" y="2028"/>
                  </a:lnTo>
                  <a:lnTo>
                    <a:pt x="6858" y="2065"/>
                  </a:lnTo>
                  <a:lnTo>
                    <a:pt x="6876" y="2065"/>
                  </a:lnTo>
                  <a:lnTo>
                    <a:pt x="6802" y="2120"/>
                  </a:lnTo>
                  <a:lnTo>
                    <a:pt x="6784" y="2176"/>
                  </a:lnTo>
                  <a:lnTo>
                    <a:pt x="6802" y="2176"/>
                  </a:lnTo>
                  <a:lnTo>
                    <a:pt x="6802" y="2157"/>
                  </a:lnTo>
                  <a:lnTo>
                    <a:pt x="6839" y="2157"/>
                  </a:lnTo>
                  <a:lnTo>
                    <a:pt x="6839" y="2194"/>
                  </a:lnTo>
                  <a:lnTo>
                    <a:pt x="6821" y="2231"/>
                  </a:lnTo>
                  <a:lnTo>
                    <a:pt x="6821" y="2213"/>
                  </a:lnTo>
                  <a:lnTo>
                    <a:pt x="6802" y="2194"/>
                  </a:lnTo>
                  <a:lnTo>
                    <a:pt x="6784" y="2194"/>
                  </a:lnTo>
                  <a:lnTo>
                    <a:pt x="6747" y="2231"/>
                  </a:lnTo>
                  <a:lnTo>
                    <a:pt x="6710" y="2249"/>
                  </a:lnTo>
                  <a:lnTo>
                    <a:pt x="6747" y="2268"/>
                  </a:lnTo>
                  <a:lnTo>
                    <a:pt x="6747" y="2249"/>
                  </a:lnTo>
                  <a:lnTo>
                    <a:pt x="6766" y="2231"/>
                  </a:lnTo>
                  <a:lnTo>
                    <a:pt x="6766" y="2268"/>
                  </a:lnTo>
                  <a:lnTo>
                    <a:pt x="6729" y="2286"/>
                  </a:lnTo>
                  <a:lnTo>
                    <a:pt x="6692" y="2286"/>
                  </a:lnTo>
                  <a:lnTo>
                    <a:pt x="6692" y="2305"/>
                  </a:lnTo>
                  <a:lnTo>
                    <a:pt x="6673" y="2323"/>
                  </a:lnTo>
                  <a:lnTo>
                    <a:pt x="6692" y="2323"/>
                  </a:lnTo>
                  <a:lnTo>
                    <a:pt x="6710" y="2342"/>
                  </a:lnTo>
                  <a:lnTo>
                    <a:pt x="6673" y="2397"/>
                  </a:lnTo>
                  <a:lnTo>
                    <a:pt x="6655" y="2397"/>
                  </a:lnTo>
                  <a:lnTo>
                    <a:pt x="6636" y="2452"/>
                  </a:lnTo>
                  <a:lnTo>
                    <a:pt x="6581" y="2544"/>
                  </a:lnTo>
                  <a:lnTo>
                    <a:pt x="6581" y="2581"/>
                  </a:lnTo>
                  <a:lnTo>
                    <a:pt x="6544" y="2581"/>
                  </a:lnTo>
                  <a:lnTo>
                    <a:pt x="6526" y="2618"/>
                  </a:lnTo>
                  <a:lnTo>
                    <a:pt x="6507" y="2655"/>
                  </a:lnTo>
                  <a:lnTo>
                    <a:pt x="6471" y="2710"/>
                  </a:lnTo>
                  <a:lnTo>
                    <a:pt x="6415" y="2784"/>
                  </a:lnTo>
                  <a:lnTo>
                    <a:pt x="6378" y="2876"/>
                  </a:lnTo>
                  <a:lnTo>
                    <a:pt x="6360" y="2913"/>
                  </a:lnTo>
                  <a:lnTo>
                    <a:pt x="6305" y="2950"/>
                  </a:lnTo>
                  <a:lnTo>
                    <a:pt x="6249" y="3042"/>
                  </a:lnTo>
                  <a:lnTo>
                    <a:pt x="6194" y="3134"/>
                  </a:lnTo>
                  <a:lnTo>
                    <a:pt x="6194" y="3190"/>
                  </a:lnTo>
                  <a:lnTo>
                    <a:pt x="6194" y="3208"/>
                  </a:lnTo>
                  <a:lnTo>
                    <a:pt x="6139" y="3208"/>
                  </a:lnTo>
                  <a:lnTo>
                    <a:pt x="6120" y="3245"/>
                  </a:lnTo>
                  <a:lnTo>
                    <a:pt x="6083" y="3300"/>
                  </a:lnTo>
                  <a:lnTo>
                    <a:pt x="6047" y="3355"/>
                  </a:lnTo>
                  <a:lnTo>
                    <a:pt x="6010" y="3411"/>
                  </a:lnTo>
                  <a:lnTo>
                    <a:pt x="5991" y="3448"/>
                  </a:lnTo>
                  <a:lnTo>
                    <a:pt x="5973" y="3448"/>
                  </a:lnTo>
                  <a:lnTo>
                    <a:pt x="5973" y="3485"/>
                  </a:lnTo>
                  <a:lnTo>
                    <a:pt x="5954" y="3521"/>
                  </a:lnTo>
                  <a:lnTo>
                    <a:pt x="5973" y="3540"/>
                  </a:lnTo>
                  <a:lnTo>
                    <a:pt x="5973" y="3521"/>
                  </a:lnTo>
                  <a:lnTo>
                    <a:pt x="5991" y="3503"/>
                  </a:lnTo>
                  <a:lnTo>
                    <a:pt x="6010" y="3503"/>
                  </a:lnTo>
                  <a:lnTo>
                    <a:pt x="6010" y="3540"/>
                  </a:lnTo>
                  <a:lnTo>
                    <a:pt x="5991" y="3558"/>
                  </a:lnTo>
                  <a:lnTo>
                    <a:pt x="5973" y="3595"/>
                  </a:lnTo>
                  <a:lnTo>
                    <a:pt x="5954" y="3595"/>
                  </a:lnTo>
                  <a:lnTo>
                    <a:pt x="5936" y="3577"/>
                  </a:lnTo>
                  <a:lnTo>
                    <a:pt x="5899" y="3577"/>
                  </a:lnTo>
                  <a:lnTo>
                    <a:pt x="5862" y="3595"/>
                  </a:lnTo>
                  <a:lnTo>
                    <a:pt x="5844" y="3632"/>
                  </a:lnTo>
                  <a:lnTo>
                    <a:pt x="5844" y="3650"/>
                  </a:lnTo>
                  <a:lnTo>
                    <a:pt x="5825" y="3650"/>
                  </a:lnTo>
                  <a:lnTo>
                    <a:pt x="5807" y="3632"/>
                  </a:lnTo>
                  <a:lnTo>
                    <a:pt x="5752" y="3724"/>
                  </a:lnTo>
                  <a:lnTo>
                    <a:pt x="5715" y="3779"/>
                  </a:lnTo>
                  <a:lnTo>
                    <a:pt x="5678" y="3816"/>
                  </a:lnTo>
                  <a:lnTo>
                    <a:pt x="5660" y="3835"/>
                  </a:lnTo>
                  <a:lnTo>
                    <a:pt x="5641" y="3872"/>
                  </a:lnTo>
                  <a:lnTo>
                    <a:pt x="5604" y="3908"/>
                  </a:lnTo>
                  <a:lnTo>
                    <a:pt x="5586" y="3945"/>
                  </a:lnTo>
                  <a:lnTo>
                    <a:pt x="5549" y="3945"/>
                  </a:lnTo>
                  <a:lnTo>
                    <a:pt x="5549" y="3964"/>
                  </a:lnTo>
                  <a:lnTo>
                    <a:pt x="5549" y="4001"/>
                  </a:lnTo>
                  <a:lnTo>
                    <a:pt x="5549" y="4019"/>
                  </a:lnTo>
                  <a:lnTo>
                    <a:pt x="5530" y="4001"/>
                  </a:lnTo>
                  <a:lnTo>
                    <a:pt x="5512" y="4001"/>
                  </a:lnTo>
                  <a:lnTo>
                    <a:pt x="5494" y="4019"/>
                  </a:lnTo>
                  <a:lnTo>
                    <a:pt x="5475" y="4056"/>
                  </a:lnTo>
                  <a:lnTo>
                    <a:pt x="5457" y="4074"/>
                  </a:lnTo>
                  <a:lnTo>
                    <a:pt x="5457" y="4093"/>
                  </a:lnTo>
                  <a:lnTo>
                    <a:pt x="5457" y="4130"/>
                  </a:lnTo>
                  <a:lnTo>
                    <a:pt x="5420" y="4148"/>
                  </a:lnTo>
                  <a:lnTo>
                    <a:pt x="5383" y="4185"/>
                  </a:lnTo>
                  <a:lnTo>
                    <a:pt x="5346" y="4185"/>
                  </a:lnTo>
                  <a:lnTo>
                    <a:pt x="5328" y="4203"/>
                  </a:lnTo>
                  <a:lnTo>
                    <a:pt x="5309" y="4222"/>
                  </a:lnTo>
                  <a:lnTo>
                    <a:pt x="5254" y="4222"/>
                  </a:lnTo>
                  <a:lnTo>
                    <a:pt x="5217" y="4259"/>
                  </a:lnTo>
                  <a:lnTo>
                    <a:pt x="5199" y="4296"/>
                  </a:lnTo>
                  <a:lnTo>
                    <a:pt x="5180" y="4314"/>
                  </a:lnTo>
                  <a:lnTo>
                    <a:pt x="5162" y="4351"/>
                  </a:lnTo>
                  <a:lnTo>
                    <a:pt x="5162" y="4369"/>
                  </a:lnTo>
                  <a:lnTo>
                    <a:pt x="5143" y="4388"/>
                  </a:lnTo>
                  <a:lnTo>
                    <a:pt x="5107" y="4388"/>
                  </a:lnTo>
                  <a:lnTo>
                    <a:pt x="5088" y="4425"/>
                  </a:lnTo>
                  <a:lnTo>
                    <a:pt x="5107" y="4443"/>
                  </a:lnTo>
                  <a:lnTo>
                    <a:pt x="5125" y="4425"/>
                  </a:lnTo>
                  <a:lnTo>
                    <a:pt x="5143" y="4425"/>
                  </a:lnTo>
                  <a:lnTo>
                    <a:pt x="5125" y="4443"/>
                  </a:lnTo>
                  <a:lnTo>
                    <a:pt x="5125" y="4461"/>
                  </a:lnTo>
                  <a:lnTo>
                    <a:pt x="5125" y="4480"/>
                  </a:lnTo>
                  <a:lnTo>
                    <a:pt x="5033" y="4480"/>
                  </a:lnTo>
                  <a:lnTo>
                    <a:pt x="4941" y="4517"/>
                  </a:lnTo>
                  <a:lnTo>
                    <a:pt x="4922" y="4554"/>
                  </a:lnTo>
                  <a:lnTo>
                    <a:pt x="4922" y="4572"/>
                  </a:lnTo>
                  <a:lnTo>
                    <a:pt x="4904" y="4591"/>
                  </a:lnTo>
                  <a:lnTo>
                    <a:pt x="4867" y="4627"/>
                  </a:lnTo>
                  <a:lnTo>
                    <a:pt x="4848" y="4609"/>
                  </a:lnTo>
                  <a:lnTo>
                    <a:pt x="4830" y="4591"/>
                  </a:lnTo>
                  <a:lnTo>
                    <a:pt x="4830" y="4609"/>
                  </a:lnTo>
                  <a:lnTo>
                    <a:pt x="4812" y="4646"/>
                  </a:lnTo>
                  <a:lnTo>
                    <a:pt x="4793" y="4664"/>
                  </a:lnTo>
                  <a:lnTo>
                    <a:pt x="4756" y="4701"/>
                  </a:lnTo>
                  <a:lnTo>
                    <a:pt x="4793" y="4701"/>
                  </a:lnTo>
                  <a:lnTo>
                    <a:pt x="4775" y="4720"/>
                  </a:lnTo>
                  <a:lnTo>
                    <a:pt x="4719" y="4720"/>
                  </a:lnTo>
                  <a:lnTo>
                    <a:pt x="4701" y="4738"/>
                  </a:lnTo>
                  <a:lnTo>
                    <a:pt x="4683" y="4756"/>
                  </a:lnTo>
                  <a:lnTo>
                    <a:pt x="4627" y="4756"/>
                  </a:lnTo>
                  <a:lnTo>
                    <a:pt x="4627" y="4793"/>
                  </a:lnTo>
                  <a:lnTo>
                    <a:pt x="4627" y="4830"/>
                  </a:lnTo>
                  <a:lnTo>
                    <a:pt x="4609" y="4830"/>
                  </a:lnTo>
                  <a:lnTo>
                    <a:pt x="4590" y="4812"/>
                  </a:lnTo>
                  <a:lnTo>
                    <a:pt x="4572" y="4830"/>
                  </a:lnTo>
                  <a:lnTo>
                    <a:pt x="4554" y="4867"/>
                  </a:lnTo>
                  <a:lnTo>
                    <a:pt x="4535" y="4867"/>
                  </a:lnTo>
                  <a:lnTo>
                    <a:pt x="4498" y="4885"/>
                  </a:lnTo>
                  <a:lnTo>
                    <a:pt x="4461" y="4941"/>
                  </a:lnTo>
                  <a:lnTo>
                    <a:pt x="4443" y="4959"/>
                  </a:lnTo>
                  <a:lnTo>
                    <a:pt x="4406" y="4978"/>
                  </a:lnTo>
                  <a:lnTo>
                    <a:pt x="4351" y="4996"/>
                  </a:lnTo>
                  <a:lnTo>
                    <a:pt x="4314" y="5033"/>
                  </a:lnTo>
                  <a:lnTo>
                    <a:pt x="4203" y="5107"/>
                  </a:lnTo>
                  <a:lnTo>
                    <a:pt x="4148" y="5144"/>
                  </a:lnTo>
                  <a:lnTo>
                    <a:pt x="4111" y="5144"/>
                  </a:lnTo>
                  <a:lnTo>
                    <a:pt x="4093" y="5162"/>
                  </a:lnTo>
                  <a:lnTo>
                    <a:pt x="4074" y="5180"/>
                  </a:lnTo>
                  <a:lnTo>
                    <a:pt x="4019" y="5217"/>
                  </a:lnTo>
                  <a:lnTo>
                    <a:pt x="3945" y="5291"/>
                  </a:lnTo>
                  <a:lnTo>
                    <a:pt x="3945" y="5309"/>
                  </a:lnTo>
                  <a:lnTo>
                    <a:pt x="3927" y="5328"/>
                  </a:lnTo>
                  <a:lnTo>
                    <a:pt x="3908" y="5328"/>
                  </a:lnTo>
                  <a:lnTo>
                    <a:pt x="3908" y="5309"/>
                  </a:lnTo>
                  <a:lnTo>
                    <a:pt x="3871" y="5328"/>
                  </a:lnTo>
                  <a:lnTo>
                    <a:pt x="3687" y="5438"/>
                  </a:lnTo>
                  <a:lnTo>
                    <a:pt x="3429" y="5586"/>
                  </a:lnTo>
                  <a:lnTo>
                    <a:pt x="3411" y="5586"/>
                  </a:lnTo>
                  <a:lnTo>
                    <a:pt x="3374" y="5604"/>
                  </a:lnTo>
                  <a:lnTo>
                    <a:pt x="3374" y="5623"/>
                  </a:lnTo>
                  <a:lnTo>
                    <a:pt x="3355" y="5623"/>
                  </a:lnTo>
                  <a:lnTo>
                    <a:pt x="3337" y="5641"/>
                  </a:lnTo>
                  <a:lnTo>
                    <a:pt x="3318" y="5660"/>
                  </a:lnTo>
                  <a:lnTo>
                    <a:pt x="3282" y="5678"/>
                  </a:lnTo>
                  <a:lnTo>
                    <a:pt x="3245" y="5697"/>
                  </a:lnTo>
                  <a:lnTo>
                    <a:pt x="3189" y="5697"/>
                  </a:lnTo>
                  <a:lnTo>
                    <a:pt x="3153" y="5733"/>
                  </a:lnTo>
                  <a:lnTo>
                    <a:pt x="3134" y="5752"/>
                  </a:lnTo>
                  <a:lnTo>
                    <a:pt x="3079" y="5752"/>
                  </a:lnTo>
                  <a:lnTo>
                    <a:pt x="3060" y="5789"/>
                  </a:lnTo>
                  <a:lnTo>
                    <a:pt x="3042" y="5807"/>
                  </a:lnTo>
                  <a:lnTo>
                    <a:pt x="3024" y="5807"/>
                  </a:lnTo>
                  <a:lnTo>
                    <a:pt x="2987" y="5789"/>
                  </a:lnTo>
                  <a:lnTo>
                    <a:pt x="2950" y="5807"/>
                  </a:lnTo>
                  <a:lnTo>
                    <a:pt x="2931" y="5807"/>
                  </a:lnTo>
                  <a:lnTo>
                    <a:pt x="2931" y="5826"/>
                  </a:lnTo>
                  <a:lnTo>
                    <a:pt x="2950" y="5844"/>
                  </a:lnTo>
                  <a:lnTo>
                    <a:pt x="2931" y="5862"/>
                  </a:lnTo>
                  <a:lnTo>
                    <a:pt x="2895" y="5844"/>
                  </a:lnTo>
                  <a:lnTo>
                    <a:pt x="2839" y="5862"/>
                  </a:lnTo>
                  <a:lnTo>
                    <a:pt x="2802" y="5881"/>
                  </a:lnTo>
                  <a:lnTo>
                    <a:pt x="2802" y="5899"/>
                  </a:lnTo>
                  <a:lnTo>
                    <a:pt x="2784" y="5918"/>
                  </a:lnTo>
                  <a:lnTo>
                    <a:pt x="2747" y="5918"/>
                  </a:lnTo>
                  <a:lnTo>
                    <a:pt x="2636" y="5955"/>
                  </a:lnTo>
                  <a:lnTo>
                    <a:pt x="2600" y="5973"/>
                  </a:lnTo>
                  <a:lnTo>
                    <a:pt x="2581" y="5991"/>
                  </a:lnTo>
                  <a:lnTo>
                    <a:pt x="2526" y="6028"/>
                  </a:lnTo>
                  <a:lnTo>
                    <a:pt x="2471" y="6047"/>
                  </a:lnTo>
                  <a:lnTo>
                    <a:pt x="2360" y="6102"/>
                  </a:lnTo>
                  <a:lnTo>
                    <a:pt x="2120" y="6213"/>
                  </a:lnTo>
                  <a:lnTo>
                    <a:pt x="1881" y="6342"/>
                  </a:lnTo>
                  <a:lnTo>
                    <a:pt x="1770" y="6415"/>
                  </a:lnTo>
                  <a:lnTo>
                    <a:pt x="1733" y="6434"/>
                  </a:lnTo>
                  <a:lnTo>
                    <a:pt x="1696" y="6434"/>
                  </a:lnTo>
                  <a:lnTo>
                    <a:pt x="1678" y="6452"/>
                  </a:lnTo>
                  <a:lnTo>
                    <a:pt x="1678" y="6471"/>
                  </a:lnTo>
                  <a:lnTo>
                    <a:pt x="1604" y="6489"/>
                  </a:lnTo>
                  <a:lnTo>
                    <a:pt x="1586" y="6508"/>
                  </a:lnTo>
                  <a:lnTo>
                    <a:pt x="1567" y="6526"/>
                  </a:lnTo>
                  <a:lnTo>
                    <a:pt x="1530" y="6544"/>
                  </a:lnTo>
                  <a:lnTo>
                    <a:pt x="1438" y="6581"/>
                  </a:lnTo>
                  <a:lnTo>
                    <a:pt x="1401" y="6618"/>
                  </a:lnTo>
                  <a:lnTo>
                    <a:pt x="1346" y="6655"/>
                  </a:lnTo>
                  <a:lnTo>
                    <a:pt x="1180" y="6766"/>
                  </a:lnTo>
                  <a:lnTo>
                    <a:pt x="1125" y="6803"/>
                  </a:lnTo>
                  <a:lnTo>
                    <a:pt x="1106" y="6803"/>
                  </a:lnTo>
                  <a:lnTo>
                    <a:pt x="1051" y="6821"/>
                  </a:lnTo>
                  <a:lnTo>
                    <a:pt x="1070" y="6839"/>
                  </a:lnTo>
                  <a:lnTo>
                    <a:pt x="1088" y="6858"/>
                  </a:lnTo>
                  <a:lnTo>
                    <a:pt x="1051" y="6895"/>
                  </a:lnTo>
                  <a:lnTo>
                    <a:pt x="996" y="6932"/>
                  </a:lnTo>
                  <a:lnTo>
                    <a:pt x="977" y="6932"/>
                  </a:lnTo>
                  <a:lnTo>
                    <a:pt x="977" y="6950"/>
                  </a:lnTo>
                  <a:lnTo>
                    <a:pt x="996" y="6968"/>
                  </a:lnTo>
                  <a:lnTo>
                    <a:pt x="941" y="6968"/>
                  </a:lnTo>
                  <a:lnTo>
                    <a:pt x="904" y="7005"/>
                  </a:lnTo>
                  <a:lnTo>
                    <a:pt x="848" y="7079"/>
                  </a:lnTo>
                  <a:lnTo>
                    <a:pt x="793" y="7116"/>
                  </a:lnTo>
                  <a:lnTo>
                    <a:pt x="756" y="7153"/>
                  </a:lnTo>
                  <a:lnTo>
                    <a:pt x="719" y="7171"/>
                  </a:lnTo>
                  <a:lnTo>
                    <a:pt x="738" y="7190"/>
                  </a:lnTo>
                  <a:lnTo>
                    <a:pt x="719" y="7208"/>
                  </a:lnTo>
                  <a:lnTo>
                    <a:pt x="683" y="7245"/>
                  </a:lnTo>
                  <a:lnTo>
                    <a:pt x="664" y="7263"/>
                  </a:lnTo>
                  <a:lnTo>
                    <a:pt x="627" y="7282"/>
                  </a:lnTo>
                  <a:lnTo>
                    <a:pt x="609" y="7282"/>
                  </a:lnTo>
                  <a:lnTo>
                    <a:pt x="590" y="7337"/>
                  </a:lnTo>
                  <a:lnTo>
                    <a:pt x="590" y="7356"/>
                  </a:lnTo>
                  <a:lnTo>
                    <a:pt x="572" y="7356"/>
                  </a:lnTo>
                  <a:lnTo>
                    <a:pt x="517" y="7429"/>
                  </a:lnTo>
                  <a:lnTo>
                    <a:pt x="461" y="7503"/>
                  </a:lnTo>
                  <a:lnTo>
                    <a:pt x="424" y="7577"/>
                  </a:lnTo>
                  <a:lnTo>
                    <a:pt x="415" y="7586"/>
                  </a:lnTo>
                  <a:lnTo>
                    <a:pt x="406" y="7577"/>
                  </a:lnTo>
                  <a:lnTo>
                    <a:pt x="388" y="7614"/>
                  </a:lnTo>
                  <a:lnTo>
                    <a:pt x="332" y="7724"/>
                  </a:lnTo>
                  <a:lnTo>
                    <a:pt x="314" y="7743"/>
                  </a:lnTo>
                  <a:lnTo>
                    <a:pt x="277" y="7779"/>
                  </a:lnTo>
                  <a:lnTo>
                    <a:pt x="277" y="7816"/>
                  </a:lnTo>
                  <a:lnTo>
                    <a:pt x="259" y="7816"/>
                  </a:lnTo>
                  <a:lnTo>
                    <a:pt x="240" y="7835"/>
                  </a:lnTo>
                  <a:lnTo>
                    <a:pt x="240" y="7853"/>
                  </a:lnTo>
                  <a:lnTo>
                    <a:pt x="222" y="7909"/>
                  </a:lnTo>
                  <a:lnTo>
                    <a:pt x="185" y="7945"/>
                  </a:lnTo>
                  <a:lnTo>
                    <a:pt x="185" y="7964"/>
                  </a:lnTo>
                  <a:lnTo>
                    <a:pt x="185" y="8001"/>
                  </a:lnTo>
                  <a:lnTo>
                    <a:pt x="148" y="8038"/>
                  </a:lnTo>
                  <a:lnTo>
                    <a:pt x="111" y="8130"/>
                  </a:lnTo>
                  <a:lnTo>
                    <a:pt x="111" y="8167"/>
                  </a:lnTo>
                  <a:lnTo>
                    <a:pt x="111" y="8185"/>
                  </a:lnTo>
                  <a:lnTo>
                    <a:pt x="111" y="8222"/>
                  </a:lnTo>
                  <a:lnTo>
                    <a:pt x="130" y="8240"/>
                  </a:lnTo>
                  <a:lnTo>
                    <a:pt x="111" y="8277"/>
                  </a:lnTo>
                  <a:lnTo>
                    <a:pt x="93" y="8296"/>
                  </a:lnTo>
                  <a:lnTo>
                    <a:pt x="74" y="8277"/>
                  </a:lnTo>
                  <a:lnTo>
                    <a:pt x="56" y="8296"/>
                  </a:lnTo>
                  <a:lnTo>
                    <a:pt x="74" y="8314"/>
                  </a:lnTo>
                  <a:lnTo>
                    <a:pt x="93" y="8332"/>
                  </a:lnTo>
                  <a:lnTo>
                    <a:pt x="93" y="8369"/>
                  </a:lnTo>
                  <a:lnTo>
                    <a:pt x="74" y="8406"/>
                  </a:lnTo>
                  <a:lnTo>
                    <a:pt x="56" y="8425"/>
                  </a:lnTo>
                  <a:lnTo>
                    <a:pt x="74" y="8425"/>
                  </a:lnTo>
                  <a:lnTo>
                    <a:pt x="93" y="8443"/>
                  </a:lnTo>
                  <a:lnTo>
                    <a:pt x="56" y="8480"/>
                  </a:lnTo>
                  <a:lnTo>
                    <a:pt x="37" y="8517"/>
                  </a:lnTo>
                  <a:lnTo>
                    <a:pt x="56" y="8554"/>
                  </a:lnTo>
                  <a:lnTo>
                    <a:pt x="56" y="8591"/>
                  </a:lnTo>
                  <a:lnTo>
                    <a:pt x="37" y="8627"/>
                  </a:lnTo>
                  <a:lnTo>
                    <a:pt x="37" y="8664"/>
                  </a:lnTo>
                  <a:lnTo>
                    <a:pt x="19" y="8738"/>
                  </a:lnTo>
                  <a:lnTo>
                    <a:pt x="19" y="8756"/>
                  </a:lnTo>
                  <a:lnTo>
                    <a:pt x="19" y="8775"/>
                  </a:lnTo>
                  <a:lnTo>
                    <a:pt x="19" y="8793"/>
                  </a:lnTo>
                  <a:lnTo>
                    <a:pt x="37" y="8812"/>
                  </a:lnTo>
                  <a:lnTo>
                    <a:pt x="19" y="8830"/>
                  </a:lnTo>
                  <a:lnTo>
                    <a:pt x="0" y="8867"/>
                  </a:lnTo>
                  <a:lnTo>
                    <a:pt x="0" y="8904"/>
                  </a:lnTo>
                  <a:lnTo>
                    <a:pt x="0" y="8941"/>
                  </a:lnTo>
                  <a:lnTo>
                    <a:pt x="0" y="8959"/>
                  </a:lnTo>
                  <a:lnTo>
                    <a:pt x="19" y="8959"/>
                  </a:lnTo>
                  <a:lnTo>
                    <a:pt x="37" y="8941"/>
                  </a:lnTo>
                  <a:lnTo>
                    <a:pt x="37" y="8959"/>
                  </a:lnTo>
                  <a:lnTo>
                    <a:pt x="19" y="9015"/>
                  </a:lnTo>
                  <a:lnTo>
                    <a:pt x="0" y="9070"/>
                  </a:lnTo>
                  <a:lnTo>
                    <a:pt x="19" y="9088"/>
                  </a:lnTo>
                  <a:lnTo>
                    <a:pt x="37" y="9144"/>
                  </a:lnTo>
                  <a:lnTo>
                    <a:pt x="37" y="9162"/>
                  </a:lnTo>
                  <a:lnTo>
                    <a:pt x="56" y="9180"/>
                  </a:lnTo>
                  <a:lnTo>
                    <a:pt x="74" y="9199"/>
                  </a:lnTo>
                  <a:lnTo>
                    <a:pt x="56" y="9217"/>
                  </a:lnTo>
                  <a:lnTo>
                    <a:pt x="56" y="9236"/>
                  </a:lnTo>
                  <a:lnTo>
                    <a:pt x="74" y="9254"/>
                  </a:lnTo>
                  <a:lnTo>
                    <a:pt x="111" y="9291"/>
                  </a:lnTo>
                  <a:lnTo>
                    <a:pt x="74" y="9273"/>
                  </a:lnTo>
                  <a:lnTo>
                    <a:pt x="56" y="9273"/>
                  </a:lnTo>
                  <a:lnTo>
                    <a:pt x="56" y="9291"/>
                  </a:lnTo>
                  <a:lnTo>
                    <a:pt x="56" y="9309"/>
                  </a:lnTo>
                  <a:lnTo>
                    <a:pt x="93" y="9328"/>
                  </a:lnTo>
                  <a:lnTo>
                    <a:pt x="111" y="9346"/>
                  </a:lnTo>
                  <a:lnTo>
                    <a:pt x="93" y="9346"/>
                  </a:lnTo>
                  <a:lnTo>
                    <a:pt x="93" y="9365"/>
                  </a:lnTo>
                  <a:lnTo>
                    <a:pt x="93" y="9402"/>
                  </a:lnTo>
                  <a:lnTo>
                    <a:pt x="130" y="9549"/>
                  </a:lnTo>
                  <a:lnTo>
                    <a:pt x="185" y="9678"/>
                  </a:lnTo>
                  <a:lnTo>
                    <a:pt x="240" y="9770"/>
                  </a:lnTo>
                  <a:lnTo>
                    <a:pt x="240" y="9752"/>
                  </a:lnTo>
                  <a:lnTo>
                    <a:pt x="240" y="9715"/>
                  </a:lnTo>
                  <a:lnTo>
                    <a:pt x="259" y="9733"/>
                  </a:lnTo>
                  <a:lnTo>
                    <a:pt x="259" y="9752"/>
                  </a:lnTo>
                  <a:lnTo>
                    <a:pt x="240" y="9770"/>
                  </a:lnTo>
                  <a:lnTo>
                    <a:pt x="259" y="9789"/>
                  </a:lnTo>
                  <a:lnTo>
                    <a:pt x="259" y="9844"/>
                  </a:lnTo>
                  <a:lnTo>
                    <a:pt x="259" y="9862"/>
                  </a:lnTo>
                  <a:lnTo>
                    <a:pt x="295" y="9862"/>
                  </a:lnTo>
                  <a:lnTo>
                    <a:pt x="314" y="9881"/>
                  </a:lnTo>
                  <a:lnTo>
                    <a:pt x="332" y="9918"/>
                  </a:lnTo>
                  <a:lnTo>
                    <a:pt x="314" y="9936"/>
                  </a:lnTo>
                  <a:lnTo>
                    <a:pt x="332" y="9936"/>
                  </a:lnTo>
                  <a:lnTo>
                    <a:pt x="351" y="9955"/>
                  </a:lnTo>
                  <a:lnTo>
                    <a:pt x="351" y="9991"/>
                  </a:lnTo>
                  <a:lnTo>
                    <a:pt x="406" y="10047"/>
                  </a:lnTo>
                  <a:lnTo>
                    <a:pt x="443" y="10121"/>
                  </a:lnTo>
                  <a:lnTo>
                    <a:pt x="461" y="10139"/>
                  </a:lnTo>
                  <a:lnTo>
                    <a:pt x="461" y="10157"/>
                  </a:lnTo>
                  <a:lnTo>
                    <a:pt x="480" y="10176"/>
                  </a:lnTo>
                  <a:lnTo>
                    <a:pt x="480" y="10157"/>
                  </a:lnTo>
                  <a:lnTo>
                    <a:pt x="480" y="10121"/>
                  </a:lnTo>
                  <a:lnTo>
                    <a:pt x="498" y="10176"/>
                  </a:lnTo>
                  <a:lnTo>
                    <a:pt x="535" y="10250"/>
                  </a:lnTo>
                  <a:lnTo>
                    <a:pt x="535" y="10213"/>
                  </a:lnTo>
                  <a:lnTo>
                    <a:pt x="553" y="10268"/>
                  </a:lnTo>
                  <a:lnTo>
                    <a:pt x="572" y="10305"/>
                  </a:lnTo>
                  <a:lnTo>
                    <a:pt x="590" y="10323"/>
                  </a:lnTo>
                  <a:lnTo>
                    <a:pt x="609" y="10360"/>
                  </a:lnTo>
                  <a:lnTo>
                    <a:pt x="627" y="10379"/>
                  </a:lnTo>
                  <a:lnTo>
                    <a:pt x="646" y="10397"/>
                  </a:lnTo>
                  <a:lnTo>
                    <a:pt x="683" y="10434"/>
                  </a:lnTo>
                  <a:lnTo>
                    <a:pt x="738" y="10508"/>
                  </a:lnTo>
                  <a:lnTo>
                    <a:pt x="756" y="10526"/>
                  </a:lnTo>
                  <a:lnTo>
                    <a:pt x="775" y="10526"/>
                  </a:lnTo>
                  <a:lnTo>
                    <a:pt x="793" y="10563"/>
                  </a:lnTo>
                  <a:lnTo>
                    <a:pt x="812" y="10581"/>
                  </a:lnTo>
                  <a:lnTo>
                    <a:pt x="830" y="10600"/>
                  </a:lnTo>
                  <a:lnTo>
                    <a:pt x="867" y="10618"/>
                  </a:lnTo>
                  <a:lnTo>
                    <a:pt x="904" y="10637"/>
                  </a:lnTo>
                  <a:lnTo>
                    <a:pt x="959" y="10710"/>
                  </a:lnTo>
                  <a:lnTo>
                    <a:pt x="1014" y="10747"/>
                  </a:lnTo>
                  <a:lnTo>
                    <a:pt x="1033" y="10747"/>
                  </a:lnTo>
                  <a:lnTo>
                    <a:pt x="1051" y="10784"/>
                  </a:lnTo>
                  <a:lnTo>
                    <a:pt x="1070" y="10803"/>
                  </a:lnTo>
                  <a:lnTo>
                    <a:pt x="1106" y="10839"/>
                  </a:lnTo>
                  <a:lnTo>
                    <a:pt x="1217" y="10913"/>
                  </a:lnTo>
                  <a:lnTo>
                    <a:pt x="1309" y="10968"/>
                  </a:lnTo>
                  <a:lnTo>
                    <a:pt x="1346" y="10987"/>
                  </a:lnTo>
                  <a:lnTo>
                    <a:pt x="1365" y="10968"/>
                  </a:lnTo>
                  <a:lnTo>
                    <a:pt x="1365" y="10987"/>
                  </a:lnTo>
                  <a:lnTo>
                    <a:pt x="1365" y="11005"/>
                  </a:lnTo>
                  <a:lnTo>
                    <a:pt x="1346" y="11024"/>
                  </a:lnTo>
                  <a:lnTo>
                    <a:pt x="1365" y="11024"/>
                  </a:lnTo>
                  <a:lnTo>
                    <a:pt x="1420" y="11061"/>
                  </a:lnTo>
                  <a:lnTo>
                    <a:pt x="1457" y="11097"/>
                  </a:lnTo>
                  <a:lnTo>
                    <a:pt x="1475" y="11116"/>
                  </a:lnTo>
                  <a:lnTo>
                    <a:pt x="1512" y="11153"/>
                  </a:lnTo>
                  <a:lnTo>
                    <a:pt x="1586" y="11171"/>
                  </a:lnTo>
                  <a:lnTo>
                    <a:pt x="1641" y="11208"/>
                  </a:lnTo>
                  <a:lnTo>
                    <a:pt x="1678" y="11245"/>
                  </a:lnTo>
                  <a:lnTo>
                    <a:pt x="1715" y="11263"/>
                  </a:lnTo>
                  <a:lnTo>
                    <a:pt x="1733" y="11263"/>
                  </a:lnTo>
                  <a:lnTo>
                    <a:pt x="1807" y="11282"/>
                  </a:lnTo>
                  <a:lnTo>
                    <a:pt x="1844" y="11300"/>
                  </a:lnTo>
                  <a:lnTo>
                    <a:pt x="1862" y="11337"/>
                  </a:lnTo>
                  <a:lnTo>
                    <a:pt x="1918" y="11356"/>
                  </a:lnTo>
                  <a:lnTo>
                    <a:pt x="1991" y="11411"/>
                  </a:lnTo>
                  <a:lnTo>
                    <a:pt x="2028" y="11411"/>
                  </a:lnTo>
                  <a:lnTo>
                    <a:pt x="2028" y="11392"/>
                  </a:lnTo>
                  <a:lnTo>
                    <a:pt x="2083" y="11429"/>
                  </a:lnTo>
                  <a:lnTo>
                    <a:pt x="2176" y="11503"/>
                  </a:lnTo>
                  <a:lnTo>
                    <a:pt x="2286" y="11558"/>
                  </a:lnTo>
                  <a:lnTo>
                    <a:pt x="2378" y="11558"/>
                  </a:lnTo>
                  <a:lnTo>
                    <a:pt x="2378" y="11577"/>
                  </a:lnTo>
                  <a:lnTo>
                    <a:pt x="2360" y="11595"/>
                  </a:lnTo>
                  <a:lnTo>
                    <a:pt x="2342" y="11595"/>
                  </a:lnTo>
                  <a:lnTo>
                    <a:pt x="2378" y="11614"/>
                  </a:lnTo>
                  <a:lnTo>
                    <a:pt x="2489" y="11632"/>
                  </a:lnTo>
                  <a:lnTo>
                    <a:pt x="2563" y="11669"/>
                  </a:lnTo>
                  <a:lnTo>
                    <a:pt x="2581" y="11687"/>
                  </a:lnTo>
                  <a:lnTo>
                    <a:pt x="2618" y="11724"/>
                  </a:lnTo>
                  <a:lnTo>
                    <a:pt x="2802" y="11798"/>
                  </a:lnTo>
                  <a:lnTo>
                    <a:pt x="2968" y="11890"/>
                  </a:lnTo>
                  <a:lnTo>
                    <a:pt x="3042" y="11927"/>
                  </a:lnTo>
                  <a:lnTo>
                    <a:pt x="3079" y="11945"/>
                  </a:lnTo>
                  <a:lnTo>
                    <a:pt x="3116" y="11964"/>
                  </a:lnTo>
                  <a:lnTo>
                    <a:pt x="3097" y="11945"/>
                  </a:lnTo>
                  <a:lnTo>
                    <a:pt x="3116" y="11927"/>
                  </a:lnTo>
                  <a:lnTo>
                    <a:pt x="3134" y="11945"/>
                  </a:lnTo>
                  <a:lnTo>
                    <a:pt x="3134" y="11964"/>
                  </a:lnTo>
                  <a:lnTo>
                    <a:pt x="3153" y="12001"/>
                  </a:lnTo>
                  <a:lnTo>
                    <a:pt x="3189" y="12019"/>
                  </a:lnTo>
                  <a:lnTo>
                    <a:pt x="3318" y="12056"/>
                  </a:lnTo>
                  <a:lnTo>
                    <a:pt x="3411" y="12111"/>
                  </a:lnTo>
                  <a:lnTo>
                    <a:pt x="3411" y="12130"/>
                  </a:lnTo>
                  <a:lnTo>
                    <a:pt x="3448" y="12148"/>
                  </a:lnTo>
                  <a:lnTo>
                    <a:pt x="3484" y="12167"/>
                  </a:lnTo>
                  <a:lnTo>
                    <a:pt x="3503" y="12167"/>
                  </a:lnTo>
                  <a:lnTo>
                    <a:pt x="3521" y="12185"/>
                  </a:lnTo>
                  <a:lnTo>
                    <a:pt x="3577" y="12222"/>
                  </a:lnTo>
                  <a:lnTo>
                    <a:pt x="3613" y="12259"/>
                  </a:lnTo>
                  <a:lnTo>
                    <a:pt x="3650" y="12259"/>
                  </a:lnTo>
                  <a:lnTo>
                    <a:pt x="3669" y="12296"/>
                  </a:lnTo>
                  <a:lnTo>
                    <a:pt x="3724" y="12351"/>
                  </a:lnTo>
                  <a:lnTo>
                    <a:pt x="3853" y="12480"/>
                  </a:lnTo>
                  <a:lnTo>
                    <a:pt x="3908" y="12554"/>
                  </a:lnTo>
                  <a:lnTo>
                    <a:pt x="3945" y="12609"/>
                  </a:lnTo>
                  <a:lnTo>
                    <a:pt x="3982" y="12683"/>
                  </a:lnTo>
                  <a:lnTo>
                    <a:pt x="4001" y="12720"/>
                  </a:lnTo>
                  <a:lnTo>
                    <a:pt x="4037" y="12756"/>
                  </a:lnTo>
                  <a:lnTo>
                    <a:pt x="4056" y="12886"/>
                  </a:lnTo>
                  <a:lnTo>
                    <a:pt x="4074" y="12996"/>
                  </a:lnTo>
                  <a:lnTo>
                    <a:pt x="4093" y="13033"/>
                  </a:lnTo>
                  <a:lnTo>
                    <a:pt x="4093" y="13070"/>
                  </a:lnTo>
                  <a:lnTo>
                    <a:pt x="4074" y="13107"/>
                  </a:lnTo>
                  <a:lnTo>
                    <a:pt x="4056" y="13107"/>
                  </a:lnTo>
                  <a:lnTo>
                    <a:pt x="4056" y="13125"/>
                  </a:lnTo>
                  <a:lnTo>
                    <a:pt x="4037" y="13217"/>
                  </a:lnTo>
                  <a:lnTo>
                    <a:pt x="4056" y="13254"/>
                  </a:lnTo>
                  <a:lnTo>
                    <a:pt x="4074" y="13273"/>
                  </a:lnTo>
                  <a:lnTo>
                    <a:pt x="4130" y="13273"/>
                  </a:lnTo>
                  <a:lnTo>
                    <a:pt x="4148" y="13291"/>
                  </a:lnTo>
                  <a:lnTo>
                    <a:pt x="4166" y="13254"/>
                  </a:lnTo>
                  <a:lnTo>
                    <a:pt x="4185" y="13254"/>
                  </a:lnTo>
                  <a:lnTo>
                    <a:pt x="4185" y="13236"/>
                  </a:lnTo>
                  <a:lnTo>
                    <a:pt x="4203" y="13236"/>
                  </a:lnTo>
                  <a:lnTo>
                    <a:pt x="4203" y="13199"/>
                  </a:lnTo>
                  <a:lnTo>
                    <a:pt x="4240" y="13199"/>
                  </a:lnTo>
                  <a:lnTo>
                    <a:pt x="4240" y="13180"/>
                  </a:lnTo>
                  <a:lnTo>
                    <a:pt x="4240" y="13162"/>
                  </a:lnTo>
                  <a:lnTo>
                    <a:pt x="4222" y="13144"/>
                  </a:lnTo>
                  <a:lnTo>
                    <a:pt x="4203" y="13144"/>
                  </a:lnTo>
                  <a:lnTo>
                    <a:pt x="4203" y="13125"/>
                  </a:lnTo>
                  <a:lnTo>
                    <a:pt x="4203" y="13088"/>
                  </a:lnTo>
                  <a:lnTo>
                    <a:pt x="4203" y="13070"/>
                  </a:lnTo>
                  <a:lnTo>
                    <a:pt x="4222" y="13033"/>
                  </a:lnTo>
                  <a:lnTo>
                    <a:pt x="4222" y="13015"/>
                  </a:lnTo>
                  <a:lnTo>
                    <a:pt x="4222" y="12978"/>
                  </a:lnTo>
                  <a:lnTo>
                    <a:pt x="4222" y="12959"/>
                  </a:lnTo>
                  <a:lnTo>
                    <a:pt x="4203" y="12959"/>
                  </a:lnTo>
                  <a:lnTo>
                    <a:pt x="4222" y="12941"/>
                  </a:lnTo>
                  <a:lnTo>
                    <a:pt x="4222" y="12886"/>
                  </a:lnTo>
                  <a:lnTo>
                    <a:pt x="4203" y="12849"/>
                  </a:lnTo>
                  <a:lnTo>
                    <a:pt x="4185" y="12830"/>
                  </a:lnTo>
                  <a:lnTo>
                    <a:pt x="4166" y="12812"/>
                  </a:lnTo>
                  <a:lnTo>
                    <a:pt x="4185" y="12775"/>
                  </a:lnTo>
                  <a:lnTo>
                    <a:pt x="4185" y="12720"/>
                  </a:lnTo>
                  <a:lnTo>
                    <a:pt x="4130" y="12627"/>
                  </a:lnTo>
                  <a:lnTo>
                    <a:pt x="4037" y="12462"/>
                  </a:lnTo>
                  <a:lnTo>
                    <a:pt x="3927" y="12333"/>
                  </a:lnTo>
                  <a:lnTo>
                    <a:pt x="3871" y="12277"/>
                  </a:lnTo>
                  <a:lnTo>
                    <a:pt x="3853" y="12277"/>
                  </a:lnTo>
                  <a:lnTo>
                    <a:pt x="3835" y="12240"/>
                  </a:lnTo>
                  <a:lnTo>
                    <a:pt x="3798" y="12203"/>
                  </a:lnTo>
                  <a:lnTo>
                    <a:pt x="3669" y="12111"/>
                  </a:lnTo>
                  <a:lnTo>
                    <a:pt x="3595" y="12038"/>
                  </a:lnTo>
                  <a:lnTo>
                    <a:pt x="3540" y="12038"/>
                  </a:lnTo>
                  <a:lnTo>
                    <a:pt x="3503" y="11982"/>
                  </a:lnTo>
                  <a:lnTo>
                    <a:pt x="3466" y="11964"/>
                  </a:lnTo>
                  <a:lnTo>
                    <a:pt x="3429" y="11945"/>
                  </a:lnTo>
                  <a:lnTo>
                    <a:pt x="3411" y="11964"/>
                  </a:lnTo>
                  <a:lnTo>
                    <a:pt x="3411" y="11982"/>
                  </a:lnTo>
                  <a:lnTo>
                    <a:pt x="3392" y="11964"/>
                  </a:lnTo>
                  <a:lnTo>
                    <a:pt x="3355" y="11927"/>
                  </a:lnTo>
                  <a:lnTo>
                    <a:pt x="3263" y="11872"/>
                  </a:lnTo>
                  <a:lnTo>
                    <a:pt x="3171" y="11835"/>
                  </a:lnTo>
                  <a:lnTo>
                    <a:pt x="3134" y="11835"/>
                  </a:lnTo>
                  <a:lnTo>
                    <a:pt x="3116" y="11816"/>
                  </a:lnTo>
                  <a:lnTo>
                    <a:pt x="3097" y="11780"/>
                  </a:lnTo>
                  <a:lnTo>
                    <a:pt x="3042" y="11780"/>
                  </a:lnTo>
                  <a:lnTo>
                    <a:pt x="2968" y="11724"/>
                  </a:lnTo>
                  <a:lnTo>
                    <a:pt x="2747" y="11614"/>
                  </a:lnTo>
                  <a:lnTo>
                    <a:pt x="2544" y="11521"/>
                  </a:lnTo>
                  <a:lnTo>
                    <a:pt x="2434" y="11466"/>
                  </a:lnTo>
                  <a:lnTo>
                    <a:pt x="2397" y="11429"/>
                  </a:lnTo>
                  <a:lnTo>
                    <a:pt x="2323" y="11429"/>
                  </a:lnTo>
                  <a:lnTo>
                    <a:pt x="2323" y="11411"/>
                  </a:lnTo>
                  <a:lnTo>
                    <a:pt x="2286" y="11374"/>
                  </a:lnTo>
                  <a:lnTo>
                    <a:pt x="2249" y="11374"/>
                  </a:lnTo>
                  <a:lnTo>
                    <a:pt x="2231" y="11337"/>
                  </a:lnTo>
                  <a:lnTo>
                    <a:pt x="2176" y="11337"/>
                  </a:lnTo>
                  <a:lnTo>
                    <a:pt x="2157" y="11300"/>
                  </a:lnTo>
                  <a:lnTo>
                    <a:pt x="2139" y="11263"/>
                  </a:lnTo>
                  <a:lnTo>
                    <a:pt x="2120" y="11263"/>
                  </a:lnTo>
                  <a:lnTo>
                    <a:pt x="2120" y="11282"/>
                  </a:lnTo>
                  <a:lnTo>
                    <a:pt x="2102" y="11300"/>
                  </a:lnTo>
                  <a:lnTo>
                    <a:pt x="2083" y="11300"/>
                  </a:lnTo>
                  <a:lnTo>
                    <a:pt x="2065" y="11282"/>
                  </a:lnTo>
                  <a:lnTo>
                    <a:pt x="2065" y="11263"/>
                  </a:lnTo>
                  <a:lnTo>
                    <a:pt x="2047" y="11263"/>
                  </a:lnTo>
                  <a:lnTo>
                    <a:pt x="2028" y="11282"/>
                  </a:lnTo>
                  <a:lnTo>
                    <a:pt x="2028" y="11300"/>
                  </a:lnTo>
                  <a:lnTo>
                    <a:pt x="2010" y="11282"/>
                  </a:lnTo>
                  <a:lnTo>
                    <a:pt x="1991" y="11282"/>
                  </a:lnTo>
                  <a:lnTo>
                    <a:pt x="1991" y="11263"/>
                  </a:lnTo>
                  <a:lnTo>
                    <a:pt x="1991" y="11245"/>
                  </a:lnTo>
                  <a:lnTo>
                    <a:pt x="1973" y="11208"/>
                  </a:lnTo>
                  <a:lnTo>
                    <a:pt x="1954" y="11208"/>
                  </a:lnTo>
                  <a:lnTo>
                    <a:pt x="1936" y="11227"/>
                  </a:lnTo>
                  <a:lnTo>
                    <a:pt x="1936" y="11245"/>
                  </a:lnTo>
                  <a:lnTo>
                    <a:pt x="1918" y="11227"/>
                  </a:lnTo>
                  <a:lnTo>
                    <a:pt x="1825" y="11153"/>
                  </a:lnTo>
                  <a:lnTo>
                    <a:pt x="1770" y="11116"/>
                  </a:lnTo>
                  <a:lnTo>
                    <a:pt x="1715" y="11079"/>
                  </a:lnTo>
                  <a:lnTo>
                    <a:pt x="1549" y="10968"/>
                  </a:lnTo>
                  <a:lnTo>
                    <a:pt x="1420" y="10876"/>
                  </a:lnTo>
                  <a:lnTo>
                    <a:pt x="1365" y="10821"/>
                  </a:lnTo>
                  <a:lnTo>
                    <a:pt x="1346" y="10803"/>
                  </a:lnTo>
                  <a:lnTo>
                    <a:pt x="1291" y="10766"/>
                  </a:lnTo>
                  <a:lnTo>
                    <a:pt x="1033" y="10563"/>
                  </a:lnTo>
                  <a:lnTo>
                    <a:pt x="904" y="10434"/>
                  </a:lnTo>
                  <a:lnTo>
                    <a:pt x="848" y="10360"/>
                  </a:lnTo>
                  <a:lnTo>
                    <a:pt x="848" y="10342"/>
                  </a:lnTo>
                  <a:lnTo>
                    <a:pt x="812" y="10342"/>
                  </a:lnTo>
                  <a:lnTo>
                    <a:pt x="812" y="10360"/>
                  </a:lnTo>
                  <a:lnTo>
                    <a:pt x="793" y="10342"/>
                  </a:lnTo>
                  <a:lnTo>
                    <a:pt x="756" y="10305"/>
                  </a:lnTo>
                  <a:lnTo>
                    <a:pt x="738" y="10286"/>
                  </a:lnTo>
                  <a:lnTo>
                    <a:pt x="738" y="10268"/>
                  </a:lnTo>
                  <a:lnTo>
                    <a:pt x="719" y="10231"/>
                  </a:lnTo>
                  <a:lnTo>
                    <a:pt x="701" y="10213"/>
                  </a:lnTo>
                  <a:lnTo>
                    <a:pt x="683" y="10194"/>
                  </a:lnTo>
                  <a:lnTo>
                    <a:pt x="701" y="10176"/>
                  </a:lnTo>
                  <a:lnTo>
                    <a:pt x="701" y="10157"/>
                  </a:lnTo>
                  <a:lnTo>
                    <a:pt x="664" y="10139"/>
                  </a:lnTo>
                  <a:lnTo>
                    <a:pt x="609" y="10139"/>
                  </a:lnTo>
                  <a:lnTo>
                    <a:pt x="572" y="10102"/>
                  </a:lnTo>
                  <a:lnTo>
                    <a:pt x="572" y="10084"/>
                  </a:lnTo>
                  <a:lnTo>
                    <a:pt x="609" y="10102"/>
                  </a:lnTo>
                  <a:lnTo>
                    <a:pt x="590" y="10065"/>
                  </a:lnTo>
                  <a:lnTo>
                    <a:pt x="535" y="9991"/>
                  </a:lnTo>
                  <a:lnTo>
                    <a:pt x="498" y="9936"/>
                  </a:lnTo>
                  <a:lnTo>
                    <a:pt x="498" y="9918"/>
                  </a:lnTo>
                  <a:lnTo>
                    <a:pt x="461" y="9881"/>
                  </a:lnTo>
                  <a:lnTo>
                    <a:pt x="406" y="9789"/>
                  </a:lnTo>
                  <a:lnTo>
                    <a:pt x="332" y="9604"/>
                  </a:lnTo>
                  <a:lnTo>
                    <a:pt x="332" y="9531"/>
                  </a:lnTo>
                  <a:lnTo>
                    <a:pt x="314" y="9531"/>
                  </a:lnTo>
                  <a:lnTo>
                    <a:pt x="314" y="9549"/>
                  </a:lnTo>
                  <a:lnTo>
                    <a:pt x="295" y="9531"/>
                  </a:lnTo>
                  <a:lnTo>
                    <a:pt x="295" y="9512"/>
                  </a:lnTo>
                  <a:lnTo>
                    <a:pt x="295" y="9494"/>
                  </a:lnTo>
                  <a:lnTo>
                    <a:pt x="295" y="9475"/>
                  </a:lnTo>
                  <a:lnTo>
                    <a:pt x="259" y="9457"/>
                  </a:lnTo>
                  <a:lnTo>
                    <a:pt x="240" y="9475"/>
                  </a:lnTo>
                  <a:lnTo>
                    <a:pt x="259" y="9438"/>
                  </a:lnTo>
                  <a:lnTo>
                    <a:pt x="259" y="9402"/>
                  </a:lnTo>
                  <a:lnTo>
                    <a:pt x="240" y="9346"/>
                  </a:lnTo>
                  <a:lnTo>
                    <a:pt x="222" y="9328"/>
                  </a:lnTo>
                  <a:lnTo>
                    <a:pt x="222" y="9365"/>
                  </a:lnTo>
                  <a:lnTo>
                    <a:pt x="203" y="9309"/>
                  </a:lnTo>
                  <a:lnTo>
                    <a:pt x="203" y="9291"/>
                  </a:lnTo>
                  <a:lnTo>
                    <a:pt x="203" y="9254"/>
                  </a:lnTo>
                  <a:lnTo>
                    <a:pt x="203" y="9217"/>
                  </a:lnTo>
                  <a:lnTo>
                    <a:pt x="203" y="9199"/>
                  </a:lnTo>
                  <a:lnTo>
                    <a:pt x="203" y="9162"/>
                  </a:lnTo>
                  <a:lnTo>
                    <a:pt x="203" y="9144"/>
                  </a:lnTo>
                  <a:lnTo>
                    <a:pt x="166" y="9125"/>
                  </a:lnTo>
                  <a:lnTo>
                    <a:pt x="166" y="9088"/>
                  </a:lnTo>
                  <a:lnTo>
                    <a:pt x="166" y="9070"/>
                  </a:lnTo>
                  <a:lnTo>
                    <a:pt x="185" y="9070"/>
                  </a:lnTo>
                  <a:lnTo>
                    <a:pt x="185" y="9051"/>
                  </a:lnTo>
                  <a:lnTo>
                    <a:pt x="166" y="9015"/>
                  </a:lnTo>
                  <a:lnTo>
                    <a:pt x="166" y="8978"/>
                  </a:lnTo>
                  <a:lnTo>
                    <a:pt x="166" y="8941"/>
                  </a:lnTo>
                  <a:lnTo>
                    <a:pt x="148" y="8904"/>
                  </a:lnTo>
                  <a:lnTo>
                    <a:pt x="148" y="8849"/>
                  </a:lnTo>
                  <a:lnTo>
                    <a:pt x="148" y="8830"/>
                  </a:lnTo>
                  <a:lnTo>
                    <a:pt x="166" y="8830"/>
                  </a:lnTo>
                  <a:lnTo>
                    <a:pt x="185" y="8812"/>
                  </a:lnTo>
                  <a:lnTo>
                    <a:pt x="130" y="8793"/>
                  </a:lnTo>
                  <a:lnTo>
                    <a:pt x="111" y="8793"/>
                  </a:lnTo>
                  <a:lnTo>
                    <a:pt x="130" y="8756"/>
                  </a:lnTo>
                  <a:lnTo>
                    <a:pt x="166" y="8701"/>
                  </a:lnTo>
                  <a:lnTo>
                    <a:pt x="185" y="8591"/>
                  </a:lnTo>
                  <a:lnTo>
                    <a:pt x="203" y="8480"/>
                  </a:lnTo>
                  <a:lnTo>
                    <a:pt x="240" y="8425"/>
                  </a:lnTo>
                  <a:lnTo>
                    <a:pt x="240" y="8369"/>
                  </a:lnTo>
                  <a:lnTo>
                    <a:pt x="222" y="8369"/>
                  </a:lnTo>
                  <a:lnTo>
                    <a:pt x="222" y="8351"/>
                  </a:lnTo>
                  <a:lnTo>
                    <a:pt x="240" y="8314"/>
                  </a:lnTo>
                  <a:lnTo>
                    <a:pt x="222" y="8296"/>
                  </a:lnTo>
                  <a:lnTo>
                    <a:pt x="222" y="8277"/>
                  </a:lnTo>
                  <a:lnTo>
                    <a:pt x="277" y="8203"/>
                  </a:lnTo>
                  <a:lnTo>
                    <a:pt x="295" y="8130"/>
                  </a:lnTo>
                  <a:lnTo>
                    <a:pt x="277" y="8111"/>
                  </a:lnTo>
                  <a:lnTo>
                    <a:pt x="295" y="8093"/>
                  </a:lnTo>
                  <a:lnTo>
                    <a:pt x="332" y="8056"/>
                  </a:lnTo>
                  <a:lnTo>
                    <a:pt x="351" y="8038"/>
                  </a:lnTo>
                  <a:lnTo>
                    <a:pt x="351" y="8019"/>
                  </a:lnTo>
                  <a:lnTo>
                    <a:pt x="351" y="8001"/>
                  </a:lnTo>
                  <a:lnTo>
                    <a:pt x="332" y="7982"/>
                  </a:lnTo>
                  <a:lnTo>
                    <a:pt x="369" y="7964"/>
                  </a:lnTo>
                  <a:lnTo>
                    <a:pt x="388" y="7945"/>
                  </a:lnTo>
                  <a:lnTo>
                    <a:pt x="388" y="7927"/>
                  </a:lnTo>
                  <a:lnTo>
                    <a:pt x="406" y="7890"/>
                  </a:lnTo>
                  <a:lnTo>
                    <a:pt x="424" y="7853"/>
                  </a:lnTo>
                  <a:lnTo>
                    <a:pt x="443" y="7816"/>
                  </a:lnTo>
                  <a:lnTo>
                    <a:pt x="443" y="7779"/>
                  </a:lnTo>
                  <a:lnTo>
                    <a:pt x="443" y="7761"/>
                  </a:lnTo>
                  <a:lnTo>
                    <a:pt x="461" y="7743"/>
                  </a:lnTo>
                  <a:lnTo>
                    <a:pt x="480" y="7743"/>
                  </a:lnTo>
                  <a:lnTo>
                    <a:pt x="498" y="7706"/>
                  </a:lnTo>
                  <a:lnTo>
                    <a:pt x="609" y="7558"/>
                  </a:lnTo>
                  <a:lnTo>
                    <a:pt x="719" y="7429"/>
                  </a:lnTo>
                  <a:lnTo>
                    <a:pt x="775" y="7374"/>
                  </a:lnTo>
                  <a:lnTo>
                    <a:pt x="793" y="7337"/>
                  </a:lnTo>
                  <a:lnTo>
                    <a:pt x="793" y="7319"/>
                  </a:lnTo>
                  <a:lnTo>
                    <a:pt x="830" y="7319"/>
                  </a:lnTo>
                  <a:lnTo>
                    <a:pt x="830" y="7282"/>
                  </a:lnTo>
                  <a:lnTo>
                    <a:pt x="848" y="7300"/>
                  </a:lnTo>
                  <a:lnTo>
                    <a:pt x="867" y="7282"/>
                  </a:lnTo>
                  <a:lnTo>
                    <a:pt x="885" y="7263"/>
                  </a:lnTo>
                  <a:lnTo>
                    <a:pt x="941" y="7208"/>
                  </a:lnTo>
                  <a:lnTo>
                    <a:pt x="996" y="7153"/>
                  </a:lnTo>
                  <a:lnTo>
                    <a:pt x="1014" y="7153"/>
                  </a:lnTo>
                  <a:lnTo>
                    <a:pt x="1033" y="7134"/>
                  </a:lnTo>
                  <a:lnTo>
                    <a:pt x="1014" y="7116"/>
                  </a:lnTo>
                  <a:lnTo>
                    <a:pt x="1033" y="7097"/>
                  </a:lnTo>
                  <a:lnTo>
                    <a:pt x="1070" y="7097"/>
                  </a:lnTo>
                  <a:lnTo>
                    <a:pt x="1088" y="7079"/>
                  </a:lnTo>
                  <a:lnTo>
                    <a:pt x="1125" y="7024"/>
                  </a:lnTo>
                  <a:lnTo>
                    <a:pt x="1125" y="7005"/>
                  </a:lnTo>
                  <a:lnTo>
                    <a:pt x="1143" y="6987"/>
                  </a:lnTo>
                  <a:lnTo>
                    <a:pt x="1217" y="6950"/>
                  </a:lnTo>
                  <a:lnTo>
                    <a:pt x="1272" y="6876"/>
                  </a:lnTo>
                  <a:lnTo>
                    <a:pt x="1309" y="6839"/>
                  </a:lnTo>
                  <a:lnTo>
                    <a:pt x="1328" y="6839"/>
                  </a:lnTo>
                  <a:lnTo>
                    <a:pt x="1346" y="6858"/>
                  </a:lnTo>
                  <a:lnTo>
                    <a:pt x="1365" y="6858"/>
                  </a:lnTo>
                  <a:lnTo>
                    <a:pt x="1383" y="6839"/>
                  </a:lnTo>
                  <a:lnTo>
                    <a:pt x="1383" y="6821"/>
                  </a:lnTo>
                  <a:lnTo>
                    <a:pt x="1365" y="6821"/>
                  </a:lnTo>
                  <a:lnTo>
                    <a:pt x="1383" y="6803"/>
                  </a:lnTo>
                  <a:lnTo>
                    <a:pt x="1420" y="6784"/>
                  </a:lnTo>
                  <a:lnTo>
                    <a:pt x="1512" y="6729"/>
                  </a:lnTo>
                  <a:lnTo>
                    <a:pt x="1678" y="6637"/>
                  </a:lnTo>
                  <a:lnTo>
                    <a:pt x="1715" y="6618"/>
                  </a:lnTo>
                  <a:lnTo>
                    <a:pt x="1733" y="6600"/>
                  </a:lnTo>
                  <a:lnTo>
                    <a:pt x="1715" y="6581"/>
                  </a:lnTo>
                  <a:lnTo>
                    <a:pt x="1770" y="6581"/>
                  </a:lnTo>
                  <a:lnTo>
                    <a:pt x="1844" y="6526"/>
                  </a:lnTo>
                  <a:lnTo>
                    <a:pt x="1936" y="6489"/>
                  </a:lnTo>
                  <a:lnTo>
                    <a:pt x="1973" y="6452"/>
                  </a:lnTo>
                  <a:lnTo>
                    <a:pt x="1991" y="6452"/>
                  </a:lnTo>
                  <a:lnTo>
                    <a:pt x="2047" y="6415"/>
                  </a:lnTo>
                  <a:lnTo>
                    <a:pt x="2120" y="6379"/>
                  </a:lnTo>
                  <a:lnTo>
                    <a:pt x="2176" y="6360"/>
                  </a:lnTo>
                  <a:lnTo>
                    <a:pt x="2194" y="6323"/>
                  </a:lnTo>
                  <a:lnTo>
                    <a:pt x="2212" y="6305"/>
                  </a:lnTo>
                  <a:lnTo>
                    <a:pt x="2176" y="6305"/>
                  </a:lnTo>
                  <a:lnTo>
                    <a:pt x="2212" y="6286"/>
                  </a:lnTo>
                  <a:lnTo>
                    <a:pt x="2231" y="6286"/>
                  </a:lnTo>
                  <a:lnTo>
                    <a:pt x="2249" y="6305"/>
                  </a:lnTo>
                  <a:lnTo>
                    <a:pt x="2231" y="6305"/>
                  </a:lnTo>
                  <a:lnTo>
                    <a:pt x="2249" y="6323"/>
                  </a:lnTo>
                  <a:lnTo>
                    <a:pt x="2286" y="6305"/>
                  </a:lnTo>
                  <a:lnTo>
                    <a:pt x="2342" y="6286"/>
                  </a:lnTo>
                  <a:lnTo>
                    <a:pt x="2397" y="6268"/>
                  </a:lnTo>
                  <a:lnTo>
                    <a:pt x="2434" y="6268"/>
                  </a:lnTo>
                  <a:lnTo>
                    <a:pt x="2452" y="6231"/>
                  </a:lnTo>
                  <a:lnTo>
                    <a:pt x="2471" y="6194"/>
                  </a:lnTo>
                  <a:lnTo>
                    <a:pt x="2526" y="6194"/>
                  </a:lnTo>
                  <a:lnTo>
                    <a:pt x="2544" y="6176"/>
                  </a:lnTo>
                  <a:lnTo>
                    <a:pt x="2563" y="6139"/>
                  </a:lnTo>
                  <a:lnTo>
                    <a:pt x="2581" y="6157"/>
                  </a:lnTo>
                  <a:lnTo>
                    <a:pt x="2618" y="6157"/>
                  </a:lnTo>
                  <a:lnTo>
                    <a:pt x="2673" y="6139"/>
                  </a:lnTo>
                  <a:lnTo>
                    <a:pt x="2710" y="6102"/>
                  </a:lnTo>
                  <a:lnTo>
                    <a:pt x="2747" y="6084"/>
                  </a:lnTo>
                  <a:lnTo>
                    <a:pt x="2784" y="6065"/>
                  </a:lnTo>
                  <a:lnTo>
                    <a:pt x="2839" y="6047"/>
                  </a:lnTo>
                  <a:lnTo>
                    <a:pt x="2895" y="6010"/>
                  </a:lnTo>
                  <a:lnTo>
                    <a:pt x="2913" y="5991"/>
                  </a:lnTo>
                  <a:lnTo>
                    <a:pt x="2968" y="5991"/>
                  </a:lnTo>
                  <a:lnTo>
                    <a:pt x="2950" y="5955"/>
                  </a:lnTo>
                  <a:lnTo>
                    <a:pt x="2987" y="5936"/>
                  </a:lnTo>
                  <a:lnTo>
                    <a:pt x="3005" y="5955"/>
                  </a:lnTo>
                  <a:lnTo>
                    <a:pt x="3079" y="5955"/>
                  </a:lnTo>
                  <a:lnTo>
                    <a:pt x="3116" y="5936"/>
                  </a:lnTo>
                  <a:lnTo>
                    <a:pt x="3116" y="5918"/>
                  </a:lnTo>
                  <a:lnTo>
                    <a:pt x="3171" y="5899"/>
                  </a:lnTo>
                  <a:lnTo>
                    <a:pt x="3226" y="5862"/>
                  </a:lnTo>
                  <a:lnTo>
                    <a:pt x="3245" y="5862"/>
                  </a:lnTo>
                  <a:lnTo>
                    <a:pt x="3282" y="5844"/>
                  </a:lnTo>
                  <a:lnTo>
                    <a:pt x="3300" y="5826"/>
                  </a:lnTo>
                  <a:lnTo>
                    <a:pt x="3337" y="5807"/>
                  </a:lnTo>
                  <a:lnTo>
                    <a:pt x="3429" y="5770"/>
                  </a:lnTo>
                  <a:lnTo>
                    <a:pt x="3448" y="5770"/>
                  </a:lnTo>
                  <a:lnTo>
                    <a:pt x="3466" y="5752"/>
                  </a:lnTo>
                  <a:lnTo>
                    <a:pt x="3466" y="5715"/>
                  </a:lnTo>
                  <a:lnTo>
                    <a:pt x="3484" y="5733"/>
                  </a:lnTo>
                  <a:lnTo>
                    <a:pt x="3503" y="5733"/>
                  </a:lnTo>
                  <a:lnTo>
                    <a:pt x="3558" y="5697"/>
                  </a:lnTo>
                  <a:lnTo>
                    <a:pt x="3577" y="5660"/>
                  </a:lnTo>
                  <a:lnTo>
                    <a:pt x="3613" y="5660"/>
                  </a:lnTo>
                  <a:lnTo>
                    <a:pt x="3613" y="5641"/>
                  </a:lnTo>
                  <a:lnTo>
                    <a:pt x="3613" y="5623"/>
                  </a:lnTo>
                  <a:lnTo>
                    <a:pt x="3613" y="5604"/>
                  </a:lnTo>
                  <a:lnTo>
                    <a:pt x="3650" y="5604"/>
                  </a:lnTo>
                  <a:lnTo>
                    <a:pt x="3669" y="5623"/>
                  </a:lnTo>
                  <a:lnTo>
                    <a:pt x="3706" y="5604"/>
                  </a:lnTo>
                  <a:lnTo>
                    <a:pt x="3853" y="5512"/>
                  </a:lnTo>
                  <a:lnTo>
                    <a:pt x="4001" y="5438"/>
                  </a:lnTo>
                  <a:lnTo>
                    <a:pt x="4037" y="5402"/>
                  </a:lnTo>
                  <a:lnTo>
                    <a:pt x="4037" y="5383"/>
                  </a:lnTo>
                  <a:lnTo>
                    <a:pt x="4074" y="5365"/>
                  </a:lnTo>
                  <a:lnTo>
                    <a:pt x="4074" y="5383"/>
                  </a:lnTo>
                  <a:lnTo>
                    <a:pt x="4093" y="5383"/>
                  </a:lnTo>
                  <a:lnTo>
                    <a:pt x="4111" y="5365"/>
                  </a:lnTo>
                  <a:lnTo>
                    <a:pt x="4111" y="5346"/>
                  </a:lnTo>
                  <a:lnTo>
                    <a:pt x="4148" y="5328"/>
                  </a:lnTo>
                  <a:lnTo>
                    <a:pt x="4166" y="5328"/>
                  </a:lnTo>
                  <a:lnTo>
                    <a:pt x="4222" y="5291"/>
                  </a:lnTo>
                  <a:lnTo>
                    <a:pt x="4277" y="5254"/>
                  </a:lnTo>
                  <a:lnTo>
                    <a:pt x="4295" y="5236"/>
                  </a:lnTo>
                  <a:lnTo>
                    <a:pt x="4295" y="5217"/>
                  </a:lnTo>
                  <a:lnTo>
                    <a:pt x="4332" y="5199"/>
                  </a:lnTo>
                  <a:lnTo>
                    <a:pt x="4388" y="5180"/>
                  </a:lnTo>
                  <a:lnTo>
                    <a:pt x="4388" y="5162"/>
                  </a:lnTo>
                  <a:lnTo>
                    <a:pt x="4388" y="5125"/>
                  </a:lnTo>
                  <a:lnTo>
                    <a:pt x="4351" y="5088"/>
                  </a:lnTo>
                  <a:lnTo>
                    <a:pt x="4406" y="5125"/>
                  </a:lnTo>
                  <a:lnTo>
                    <a:pt x="4480" y="5125"/>
                  </a:lnTo>
                  <a:lnTo>
                    <a:pt x="4480" y="5107"/>
                  </a:lnTo>
                  <a:lnTo>
                    <a:pt x="4480" y="5088"/>
                  </a:lnTo>
                  <a:lnTo>
                    <a:pt x="4535" y="5070"/>
                  </a:lnTo>
                  <a:lnTo>
                    <a:pt x="4590" y="5051"/>
                  </a:lnTo>
                  <a:lnTo>
                    <a:pt x="4609" y="5033"/>
                  </a:lnTo>
                  <a:lnTo>
                    <a:pt x="4609" y="5014"/>
                  </a:lnTo>
                  <a:lnTo>
                    <a:pt x="4590" y="5014"/>
                  </a:lnTo>
                  <a:lnTo>
                    <a:pt x="4609" y="4996"/>
                  </a:lnTo>
                  <a:lnTo>
                    <a:pt x="4627" y="4978"/>
                  </a:lnTo>
                  <a:lnTo>
                    <a:pt x="4609" y="4959"/>
                  </a:lnTo>
                  <a:lnTo>
                    <a:pt x="4627" y="4959"/>
                  </a:lnTo>
                  <a:lnTo>
                    <a:pt x="4646" y="4978"/>
                  </a:lnTo>
                  <a:lnTo>
                    <a:pt x="4664" y="4959"/>
                  </a:lnTo>
                  <a:lnTo>
                    <a:pt x="4701" y="4941"/>
                  </a:lnTo>
                  <a:lnTo>
                    <a:pt x="4719" y="4959"/>
                  </a:lnTo>
                  <a:lnTo>
                    <a:pt x="4738" y="4941"/>
                  </a:lnTo>
                  <a:lnTo>
                    <a:pt x="4719" y="4922"/>
                  </a:lnTo>
                  <a:lnTo>
                    <a:pt x="4756" y="4904"/>
                  </a:lnTo>
                  <a:lnTo>
                    <a:pt x="4756" y="4867"/>
                  </a:lnTo>
                  <a:lnTo>
                    <a:pt x="4812" y="4867"/>
                  </a:lnTo>
                  <a:lnTo>
                    <a:pt x="4812" y="4830"/>
                  </a:lnTo>
                  <a:lnTo>
                    <a:pt x="4830" y="4812"/>
                  </a:lnTo>
                  <a:lnTo>
                    <a:pt x="4848" y="4793"/>
                  </a:lnTo>
                  <a:lnTo>
                    <a:pt x="4848" y="4812"/>
                  </a:lnTo>
                  <a:lnTo>
                    <a:pt x="4867" y="4812"/>
                  </a:lnTo>
                  <a:lnTo>
                    <a:pt x="4867" y="4793"/>
                  </a:lnTo>
                  <a:lnTo>
                    <a:pt x="4885" y="4775"/>
                  </a:lnTo>
                  <a:lnTo>
                    <a:pt x="4885" y="4756"/>
                  </a:lnTo>
                  <a:lnTo>
                    <a:pt x="4922" y="4756"/>
                  </a:lnTo>
                  <a:lnTo>
                    <a:pt x="4941" y="4738"/>
                  </a:lnTo>
                  <a:lnTo>
                    <a:pt x="4977" y="4701"/>
                  </a:lnTo>
                  <a:lnTo>
                    <a:pt x="5014" y="4664"/>
                  </a:lnTo>
                  <a:lnTo>
                    <a:pt x="5033" y="4664"/>
                  </a:lnTo>
                  <a:lnTo>
                    <a:pt x="5070" y="4646"/>
                  </a:lnTo>
                  <a:lnTo>
                    <a:pt x="5125" y="4554"/>
                  </a:lnTo>
                  <a:lnTo>
                    <a:pt x="5107" y="4572"/>
                  </a:lnTo>
                  <a:lnTo>
                    <a:pt x="5088" y="4591"/>
                  </a:lnTo>
                  <a:lnTo>
                    <a:pt x="5088" y="4572"/>
                  </a:lnTo>
                  <a:lnTo>
                    <a:pt x="5088" y="4554"/>
                  </a:lnTo>
                  <a:lnTo>
                    <a:pt x="5125" y="4535"/>
                  </a:lnTo>
                  <a:lnTo>
                    <a:pt x="5125" y="4554"/>
                  </a:lnTo>
                  <a:lnTo>
                    <a:pt x="5143" y="4535"/>
                  </a:lnTo>
                  <a:lnTo>
                    <a:pt x="5162" y="4535"/>
                  </a:lnTo>
                  <a:lnTo>
                    <a:pt x="5199" y="4517"/>
                  </a:lnTo>
                  <a:lnTo>
                    <a:pt x="5199" y="4480"/>
                  </a:lnTo>
                  <a:lnTo>
                    <a:pt x="5199" y="4461"/>
                  </a:lnTo>
                  <a:lnTo>
                    <a:pt x="5217" y="4480"/>
                  </a:lnTo>
                  <a:lnTo>
                    <a:pt x="5272" y="4443"/>
                  </a:lnTo>
                  <a:lnTo>
                    <a:pt x="5254" y="4443"/>
                  </a:lnTo>
                  <a:lnTo>
                    <a:pt x="5272" y="4425"/>
                  </a:lnTo>
                  <a:lnTo>
                    <a:pt x="5346" y="4406"/>
                  </a:lnTo>
                  <a:lnTo>
                    <a:pt x="5346" y="4388"/>
                  </a:lnTo>
                  <a:lnTo>
                    <a:pt x="5365" y="4369"/>
                  </a:lnTo>
                  <a:lnTo>
                    <a:pt x="5383" y="4351"/>
                  </a:lnTo>
                  <a:lnTo>
                    <a:pt x="5420" y="4351"/>
                  </a:lnTo>
                  <a:lnTo>
                    <a:pt x="5401" y="4332"/>
                  </a:lnTo>
                  <a:lnTo>
                    <a:pt x="5401" y="4314"/>
                  </a:lnTo>
                  <a:lnTo>
                    <a:pt x="5365" y="4314"/>
                  </a:lnTo>
                  <a:lnTo>
                    <a:pt x="5365" y="4296"/>
                  </a:lnTo>
                  <a:lnTo>
                    <a:pt x="5383" y="4277"/>
                  </a:lnTo>
                  <a:lnTo>
                    <a:pt x="5401" y="4259"/>
                  </a:lnTo>
                  <a:lnTo>
                    <a:pt x="5420" y="4259"/>
                  </a:lnTo>
                  <a:lnTo>
                    <a:pt x="5401" y="4314"/>
                  </a:lnTo>
                  <a:lnTo>
                    <a:pt x="5438" y="4314"/>
                  </a:lnTo>
                  <a:lnTo>
                    <a:pt x="5438" y="4296"/>
                  </a:lnTo>
                  <a:lnTo>
                    <a:pt x="5457" y="4277"/>
                  </a:lnTo>
                  <a:lnTo>
                    <a:pt x="5494" y="4240"/>
                  </a:lnTo>
                  <a:lnTo>
                    <a:pt x="5549" y="4203"/>
                  </a:lnTo>
                  <a:lnTo>
                    <a:pt x="5586" y="4185"/>
                  </a:lnTo>
                  <a:lnTo>
                    <a:pt x="5623" y="4111"/>
                  </a:lnTo>
                  <a:lnTo>
                    <a:pt x="5678" y="4056"/>
                  </a:lnTo>
                  <a:lnTo>
                    <a:pt x="5715" y="4056"/>
                  </a:lnTo>
                  <a:lnTo>
                    <a:pt x="5733" y="4019"/>
                  </a:lnTo>
                  <a:lnTo>
                    <a:pt x="5752" y="3982"/>
                  </a:lnTo>
                  <a:lnTo>
                    <a:pt x="5733" y="3982"/>
                  </a:lnTo>
                  <a:lnTo>
                    <a:pt x="5733" y="3964"/>
                  </a:lnTo>
                  <a:lnTo>
                    <a:pt x="5752" y="3945"/>
                  </a:lnTo>
                  <a:lnTo>
                    <a:pt x="5789" y="3927"/>
                  </a:lnTo>
                  <a:lnTo>
                    <a:pt x="5825" y="3927"/>
                  </a:lnTo>
                  <a:lnTo>
                    <a:pt x="5844" y="3908"/>
                  </a:lnTo>
                  <a:lnTo>
                    <a:pt x="5844" y="3890"/>
                  </a:lnTo>
                  <a:lnTo>
                    <a:pt x="5844" y="3853"/>
                  </a:lnTo>
                  <a:lnTo>
                    <a:pt x="5881" y="3816"/>
                  </a:lnTo>
                  <a:lnTo>
                    <a:pt x="5918" y="3798"/>
                  </a:lnTo>
                  <a:lnTo>
                    <a:pt x="5936" y="3761"/>
                  </a:lnTo>
                  <a:lnTo>
                    <a:pt x="5918" y="3779"/>
                  </a:lnTo>
                  <a:lnTo>
                    <a:pt x="5899" y="3761"/>
                  </a:lnTo>
                  <a:lnTo>
                    <a:pt x="5936" y="3743"/>
                  </a:lnTo>
                  <a:lnTo>
                    <a:pt x="5936" y="3761"/>
                  </a:lnTo>
                  <a:lnTo>
                    <a:pt x="5973" y="3743"/>
                  </a:lnTo>
                  <a:lnTo>
                    <a:pt x="5991" y="3724"/>
                  </a:lnTo>
                  <a:lnTo>
                    <a:pt x="5991" y="3669"/>
                  </a:lnTo>
                  <a:lnTo>
                    <a:pt x="6028" y="3669"/>
                  </a:lnTo>
                  <a:lnTo>
                    <a:pt x="6047" y="3650"/>
                  </a:lnTo>
                  <a:lnTo>
                    <a:pt x="6120" y="3577"/>
                  </a:lnTo>
                  <a:lnTo>
                    <a:pt x="6139" y="3540"/>
                  </a:lnTo>
                  <a:lnTo>
                    <a:pt x="6139" y="3540"/>
                  </a:lnTo>
                  <a:lnTo>
                    <a:pt x="6102" y="3558"/>
                  </a:lnTo>
                  <a:lnTo>
                    <a:pt x="6083" y="3577"/>
                  </a:lnTo>
                  <a:lnTo>
                    <a:pt x="6083" y="3558"/>
                  </a:lnTo>
                  <a:lnTo>
                    <a:pt x="6157" y="3485"/>
                  </a:lnTo>
                  <a:lnTo>
                    <a:pt x="6194" y="3466"/>
                  </a:lnTo>
                  <a:lnTo>
                    <a:pt x="6231" y="3429"/>
                  </a:lnTo>
                  <a:lnTo>
                    <a:pt x="6249" y="3392"/>
                  </a:lnTo>
                  <a:lnTo>
                    <a:pt x="6249" y="3337"/>
                  </a:lnTo>
                  <a:lnTo>
                    <a:pt x="6268" y="3300"/>
                  </a:lnTo>
                  <a:lnTo>
                    <a:pt x="6286" y="3319"/>
                  </a:lnTo>
                  <a:lnTo>
                    <a:pt x="6305" y="3300"/>
                  </a:lnTo>
                  <a:lnTo>
                    <a:pt x="6323" y="3282"/>
                  </a:lnTo>
                  <a:lnTo>
                    <a:pt x="6305" y="3245"/>
                  </a:lnTo>
                  <a:lnTo>
                    <a:pt x="6286" y="3226"/>
                  </a:lnTo>
                  <a:lnTo>
                    <a:pt x="6286" y="3190"/>
                  </a:lnTo>
                  <a:lnTo>
                    <a:pt x="6323" y="3171"/>
                  </a:lnTo>
                  <a:lnTo>
                    <a:pt x="6378" y="3153"/>
                  </a:lnTo>
                  <a:lnTo>
                    <a:pt x="6397" y="3153"/>
                  </a:lnTo>
                  <a:lnTo>
                    <a:pt x="6378" y="3134"/>
                  </a:lnTo>
                  <a:lnTo>
                    <a:pt x="6378" y="3097"/>
                  </a:lnTo>
                  <a:lnTo>
                    <a:pt x="6415" y="3079"/>
                  </a:lnTo>
                  <a:lnTo>
                    <a:pt x="6452" y="3079"/>
                  </a:lnTo>
                  <a:lnTo>
                    <a:pt x="6452" y="3061"/>
                  </a:lnTo>
                  <a:lnTo>
                    <a:pt x="6434" y="3024"/>
                  </a:lnTo>
                  <a:lnTo>
                    <a:pt x="6434" y="3005"/>
                  </a:lnTo>
                  <a:lnTo>
                    <a:pt x="6452" y="2987"/>
                  </a:lnTo>
                  <a:lnTo>
                    <a:pt x="6471" y="2987"/>
                  </a:lnTo>
                  <a:lnTo>
                    <a:pt x="6452" y="3005"/>
                  </a:lnTo>
                  <a:lnTo>
                    <a:pt x="6452" y="3024"/>
                  </a:lnTo>
                  <a:lnTo>
                    <a:pt x="6489" y="3024"/>
                  </a:lnTo>
                  <a:lnTo>
                    <a:pt x="6489" y="3005"/>
                  </a:lnTo>
                  <a:lnTo>
                    <a:pt x="6526" y="2968"/>
                  </a:lnTo>
                  <a:lnTo>
                    <a:pt x="6581" y="2839"/>
                  </a:lnTo>
                  <a:lnTo>
                    <a:pt x="6673" y="2710"/>
                  </a:lnTo>
                  <a:lnTo>
                    <a:pt x="6692" y="2673"/>
                  </a:lnTo>
                  <a:lnTo>
                    <a:pt x="6692" y="2655"/>
                  </a:lnTo>
                  <a:lnTo>
                    <a:pt x="6692" y="2618"/>
                  </a:lnTo>
                  <a:lnTo>
                    <a:pt x="6729" y="2600"/>
                  </a:lnTo>
                  <a:lnTo>
                    <a:pt x="6747" y="2581"/>
                  </a:lnTo>
                  <a:lnTo>
                    <a:pt x="6766" y="2544"/>
                  </a:lnTo>
                  <a:lnTo>
                    <a:pt x="6784" y="2526"/>
                  </a:lnTo>
                  <a:lnTo>
                    <a:pt x="6821" y="2489"/>
                  </a:lnTo>
                  <a:lnTo>
                    <a:pt x="6821" y="2471"/>
                  </a:lnTo>
                  <a:lnTo>
                    <a:pt x="6821" y="2452"/>
                  </a:lnTo>
                  <a:lnTo>
                    <a:pt x="6802" y="2452"/>
                  </a:lnTo>
                  <a:lnTo>
                    <a:pt x="6821" y="2434"/>
                  </a:lnTo>
                  <a:lnTo>
                    <a:pt x="6839" y="2397"/>
                  </a:lnTo>
                  <a:lnTo>
                    <a:pt x="6876" y="2342"/>
                  </a:lnTo>
                  <a:lnTo>
                    <a:pt x="6913" y="2268"/>
                  </a:lnTo>
                  <a:lnTo>
                    <a:pt x="6931" y="2249"/>
                  </a:lnTo>
                  <a:lnTo>
                    <a:pt x="6950" y="2249"/>
                  </a:lnTo>
                  <a:lnTo>
                    <a:pt x="6968" y="2231"/>
                  </a:lnTo>
                  <a:lnTo>
                    <a:pt x="6968" y="2213"/>
                  </a:lnTo>
                  <a:lnTo>
                    <a:pt x="6987" y="2157"/>
                  </a:lnTo>
                  <a:lnTo>
                    <a:pt x="7005" y="2102"/>
                  </a:lnTo>
                  <a:lnTo>
                    <a:pt x="7005" y="2084"/>
                  </a:lnTo>
                  <a:lnTo>
                    <a:pt x="7005" y="2065"/>
                  </a:lnTo>
                  <a:lnTo>
                    <a:pt x="7005" y="2047"/>
                  </a:lnTo>
                  <a:lnTo>
                    <a:pt x="7024" y="1991"/>
                  </a:lnTo>
                  <a:lnTo>
                    <a:pt x="7005" y="1973"/>
                  </a:lnTo>
                  <a:lnTo>
                    <a:pt x="7024" y="1955"/>
                  </a:lnTo>
                  <a:lnTo>
                    <a:pt x="7042" y="1899"/>
                  </a:lnTo>
                  <a:lnTo>
                    <a:pt x="7097" y="1899"/>
                  </a:lnTo>
                  <a:lnTo>
                    <a:pt x="7116" y="1844"/>
                  </a:lnTo>
                  <a:lnTo>
                    <a:pt x="7153" y="1789"/>
                  </a:lnTo>
                  <a:lnTo>
                    <a:pt x="7189" y="1752"/>
                  </a:lnTo>
                  <a:lnTo>
                    <a:pt x="7208" y="1715"/>
                  </a:lnTo>
                  <a:lnTo>
                    <a:pt x="7189" y="1696"/>
                  </a:lnTo>
                  <a:lnTo>
                    <a:pt x="7189" y="1678"/>
                  </a:lnTo>
                  <a:lnTo>
                    <a:pt x="7171" y="1641"/>
                  </a:lnTo>
                  <a:lnTo>
                    <a:pt x="7189" y="1623"/>
                  </a:lnTo>
                  <a:lnTo>
                    <a:pt x="7208" y="1604"/>
                  </a:lnTo>
                  <a:lnTo>
                    <a:pt x="7245" y="1586"/>
                  </a:lnTo>
                  <a:lnTo>
                    <a:pt x="7226" y="1586"/>
                  </a:lnTo>
                  <a:lnTo>
                    <a:pt x="7208" y="1567"/>
                  </a:lnTo>
                  <a:lnTo>
                    <a:pt x="7226" y="1512"/>
                  </a:lnTo>
                  <a:lnTo>
                    <a:pt x="7245" y="1475"/>
                  </a:lnTo>
                  <a:lnTo>
                    <a:pt x="7245" y="1457"/>
                  </a:lnTo>
                  <a:lnTo>
                    <a:pt x="7300" y="1383"/>
                  </a:lnTo>
                  <a:lnTo>
                    <a:pt x="7319" y="1346"/>
                  </a:lnTo>
                  <a:lnTo>
                    <a:pt x="7337" y="1291"/>
                  </a:lnTo>
                  <a:lnTo>
                    <a:pt x="7355" y="1199"/>
                  </a:lnTo>
                  <a:lnTo>
                    <a:pt x="7392" y="1088"/>
                  </a:lnTo>
                  <a:lnTo>
                    <a:pt x="7392" y="1070"/>
                  </a:lnTo>
                  <a:lnTo>
                    <a:pt x="7374" y="1051"/>
                  </a:lnTo>
                  <a:lnTo>
                    <a:pt x="7392" y="1051"/>
                  </a:lnTo>
                  <a:lnTo>
                    <a:pt x="7411" y="1033"/>
                  </a:lnTo>
                  <a:lnTo>
                    <a:pt x="7411" y="1014"/>
                  </a:lnTo>
                  <a:lnTo>
                    <a:pt x="7392" y="996"/>
                  </a:lnTo>
                  <a:lnTo>
                    <a:pt x="7374" y="996"/>
                  </a:lnTo>
                  <a:lnTo>
                    <a:pt x="7392" y="978"/>
                  </a:lnTo>
                  <a:lnTo>
                    <a:pt x="7392" y="959"/>
                  </a:lnTo>
                  <a:lnTo>
                    <a:pt x="7411" y="959"/>
                  </a:lnTo>
                  <a:lnTo>
                    <a:pt x="7429" y="941"/>
                  </a:lnTo>
                  <a:lnTo>
                    <a:pt x="7466" y="922"/>
                  </a:lnTo>
                  <a:lnTo>
                    <a:pt x="7484" y="885"/>
                  </a:lnTo>
                  <a:lnTo>
                    <a:pt x="7484" y="867"/>
                  </a:lnTo>
                  <a:lnTo>
                    <a:pt x="7466" y="849"/>
                  </a:lnTo>
                  <a:lnTo>
                    <a:pt x="7484" y="849"/>
                  </a:lnTo>
                  <a:lnTo>
                    <a:pt x="7503" y="830"/>
                  </a:lnTo>
                  <a:lnTo>
                    <a:pt x="7484" y="812"/>
                  </a:lnTo>
                  <a:lnTo>
                    <a:pt x="7429" y="812"/>
                  </a:lnTo>
                  <a:lnTo>
                    <a:pt x="7448" y="775"/>
                  </a:lnTo>
                  <a:lnTo>
                    <a:pt x="7466" y="775"/>
                  </a:lnTo>
                  <a:lnTo>
                    <a:pt x="7466" y="756"/>
                  </a:lnTo>
                  <a:lnTo>
                    <a:pt x="7484" y="756"/>
                  </a:lnTo>
                  <a:lnTo>
                    <a:pt x="7484" y="720"/>
                  </a:lnTo>
                  <a:lnTo>
                    <a:pt x="7503" y="756"/>
                  </a:lnTo>
                  <a:lnTo>
                    <a:pt x="7521" y="756"/>
                  </a:lnTo>
                  <a:lnTo>
                    <a:pt x="7521" y="738"/>
                  </a:lnTo>
                  <a:lnTo>
                    <a:pt x="7540" y="701"/>
                  </a:lnTo>
                  <a:lnTo>
                    <a:pt x="7540" y="627"/>
                  </a:lnTo>
                  <a:lnTo>
                    <a:pt x="7540" y="609"/>
                  </a:lnTo>
                  <a:lnTo>
                    <a:pt x="7521" y="609"/>
                  </a:lnTo>
                  <a:lnTo>
                    <a:pt x="7540" y="590"/>
                  </a:lnTo>
                  <a:lnTo>
                    <a:pt x="7558" y="535"/>
                  </a:lnTo>
                  <a:lnTo>
                    <a:pt x="7558" y="517"/>
                  </a:lnTo>
                  <a:lnTo>
                    <a:pt x="7558" y="498"/>
                  </a:lnTo>
                  <a:lnTo>
                    <a:pt x="7540" y="498"/>
                  </a:lnTo>
                  <a:lnTo>
                    <a:pt x="7540" y="461"/>
                  </a:lnTo>
                  <a:lnTo>
                    <a:pt x="7521" y="443"/>
                  </a:lnTo>
                  <a:lnTo>
                    <a:pt x="7558" y="443"/>
                  </a:lnTo>
                  <a:lnTo>
                    <a:pt x="7577" y="461"/>
                  </a:lnTo>
                  <a:lnTo>
                    <a:pt x="7577" y="443"/>
                  </a:lnTo>
                  <a:lnTo>
                    <a:pt x="7595" y="388"/>
                  </a:lnTo>
                  <a:lnTo>
                    <a:pt x="7577" y="369"/>
                  </a:lnTo>
                  <a:lnTo>
                    <a:pt x="7577" y="351"/>
                  </a:lnTo>
                  <a:lnTo>
                    <a:pt x="7595" y="332"/>
                  </a:lnTo>
                  <a:lnTo>
                    <a:pt x="7632" y="332"/>
                  </a:lnTo>
                  <a:lnTo>
                    <a:pt x="7613" y="314"/>
                  </a:lnTo>
                  <a:lnTo>
                    <a:pt x="7613" y="259"/>
                  </a:lnTo>
                  <a:lnTo>
                    <a:pt x="7632" y="259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13" y="203"/>
                  </a:lnTo>
                  <a:lnTo>
                    <a:pt x="7595" y="185"/>
                  </a:lnTo>
                  <a:lnTo>
                    <a:pt x="7613" y="167"/>
                  </a:lnTo>
                  <a:lnTo>
                    <a:pt x="7613" y="148"/>
                  </a:lnTo>
                  <a:lnTo>
                    <a:pt x="7595" y="130"/>
                  </a:lnTo>
                  <a:lnTo>
                    <a:pt x="7577" y="111"/>
                  </a:lnTo>
                  <a:lnTo>
                    <a:pt x="7632" y="111"/>
                  </a:lnTo>
                  <a:lnTo>
                    <a:pt x="7632" y="93"/>
                  </a:lnTo>
                  <a:lnTo>
                    <a:pt x="7632" y="74"/>
                  </a:lnTo>
                  <a:lnTo>
                    <a:pt x="7613" y="56"/>
                  </a:lnTo>
                  <a:lnTo>
                    <a:pt x="7595" y="37"/>
                  </a:lnTo>
                  <a:lnTo>
                    <a:pt x="7613" y="19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1511350" y="1089725"/>
              <a:ext cx="305550" cy="126750"/>
            </a:xfrm>
            <a:custGeom>
              <a:avLst/>
              <a:gdLst/>
              <a:ahLst/>
              <a:cxnLst/>
              <a:rect l="l" t="t" r="r" b="b"/>
              <a:pathLst>
                <a:path w="12222" h="5070" extrusionOk="0">
                  <a:moveTo>
                    <a:pt x="7318" y="56"/>
                  </a:moveTo>
                  <a:lnTo>
                    <a:pt x="7337" y="75"/>
                  </a:lnTo>
                  <a:lnTo>
                    <a:pt x="7337" y="93"/>
                  </a:lnTo>
                  <a:lnTo>
                    <a:pt x="7318" y="93"/>
                  </a:lnTo>
                  <a:lnTo>
                    <a:pt x="7300" y="75"/>
                  </a:lnTo>
                  <a:lnTo>
                    <a:pt x="7300" y="56"/>
                  </a:lnTo>
                  <a:close/>
                  <a:moveTo>
                    <a:pt x="7060" y="111"/>
                  </a:moveTo>
                  <a:lnTo>
                    <a:pt x="7079" y="130"/>
                  </a:lnTo>
                  <a:lnTo>
                    <a:pt x="7060" y="148"/>
                  </a:lnTo>
                  <a:lnTo>
                    <a:pt x="7042" y="130"/>
                  </a:lnTo>
                  <a:lnTo>
                    <a:pt x="7042" y="111"/>
                  </a:lnTo>
                  <a:close/>
                  <a:moveTo>
                    <a:pt x="5696" y="167"/>
                  </a:moveTo>
                  <a:lnTo>
                    <a:pt x="5696" y="185"/>
                  </a:lnTo>
                  <a:lnTo>
                    <a:pt x="5622" y="185"/>
                  </a:lnTo>
                  <a:lnTo>
                    <a:pt x="5622" y="167"/>
                  </a:lnTo>
                  <a:close/>
                  <a:moveTo>
                    <a:pt x="7650" y="204"/>
                  </a:moveTo>
                  <a:lnTo>
                    <a:pt x="7650" y="222"/>
                  </a:lnTo>
                  <a:lnTo>
                    <a:pt x="7650" y="240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32" y="204"/>
                  </a:lnTo>
                  <a:close/>
                  <a:moveTo>
                    <a:pt x="4867" y="314"/>
                  </a:moveTo>
                  <a:lnTo>
                    <a:pt x="4867" y="333"/>
                  </a:lnTo>
                  <a:lnTo>
                    <a:pt x="4885" y="333"/>
                  </a:lnTo>
                  <a:lnTo>
                    <a:pt x="4867" y="351"/>
                  </a:lnTo>
                  <a:lnTo>
                    <a:pt x="4848" y="351"/>
                  </a:lnTo>
                  <a:lnTo>
                    <a:pt x="4848" y="333"/>
                  </a:lnTo>
                  <a:lnTo>
                    <a:pt x="4867" y="314"/>
                  </a:lnTo>
                  <a:close/>
                  <a:moveTo>
                    <a:pt x="8111" y="314"/>
                  </a:moveTo>
                  <a:lnTo>
                    <a:pt x="8129" y="333"/>
                  </a:lnTo>
                  <a:lnTo>
                    <a:pt x="8111" y="351"/>
                  </a:lnTo>
                  <a:lnTo>
                    <a:pt x="8092" y="333"/>
                  </a:lnTo>
                  <a:lnTo>
                    <a:pt x="8092" y="314"/>
                  </a:lnTo>
                  <a:close/>
                  <a:moveTo>
                    <a:pt x="9309" y="757"/>
                  </a:moveTo>
                  <a:lnTo>
                    <a:pt x="9327" y="775"/>
                  </a:lnTo>
                  <a:lnTo>
                    <a:pt x="9346" y="793"/>
                  </a:lnTo>
                  <a:lnTo>
                    <a:pt x="9327" y="793"/>
                  </a:lnTo>
                  <a:lnTo>
                    <a:pt x="9309" y="775"/>
                  </a:lnTo>
                  <a:lnTo>
                    <a:pt x="9309" y="757"/>
                  </a:lnTo>
                  <a:close/>
                  <a:moveTo>
                    <a:pt x="3300" y="904"/>
                  </a:moveTo>
                  <a:lnTo>
                    <a:pt x="3300" y="922"/>
                  </a:lnTo>
                  <a:lnTo>
                    <a:pt x="3263" y="922"/>
                  </a:lnTo>
                  <a:lnTo>
                    <a:pt x="3263" y="904"/>
                  </a:lnTo>
                  <a:close/>
                  <a:moveTo>
                    <a:pt x="9917" y="959"/>
                  </a:moveTo>
                  <a:lnTo>
                    <a:pt x="9954" y="996"/>
                  </a:lnTo>
                  <a:lnTo>
                    <a:pt x="9973" y="996"/>
                  </a:lnTo>
                  <a:lnTo>
                    <a:pt x="9954" y="959"/>
                  </a:lnTo>
                  <a:close/>
                  <a:moveTo>
                    <a:pt x="3079" y="1015"/>
                  </a:moveTo>
                  <a:lnTo>
                    <a:pt x="3079" y="1033"/>
                  </a:lnTo>
                  <a:lnTo>
                    <a:pt x="3042" y="1033"/>
                  </a:lnTo>
                  <a:lnTo>
                    <a:pt x="3060" y="1015"/>
                  </a:lnTo>
                  <a:close/>
                  <a:moveTo>
                    <a:pt x="3023" y="1181"/>
                  </a:moveTo>
                  <a:lnTo>
                    <a:pt x="2986" y="1199"/>
                  </a:lnTo>
                  <a:lnTo>
                    <a:pt x="2968" y="1199"/>
                  </a:lnTo>
                  <a:lnTo>
                    <a:pt x="2968" y="1181"/>
                  </a:lnTo>
                  <a:close/>
                  <a:moveTo>
                    <a:pt x="2876" y="1273"/>
                  </a:moveTo>
                  <a:lnTo>
                    <a:pt x="2857" y="1291"/>
                  </a:lnTo>
                  <a:lnTo>
                    <a:pt x="2857" y="1273"/>
                  </a:lnTo>
                  <a:close/>
                  <a:moveTo>
                    <a:pt x="10175" y="1254"/>
                  </a:moveTo>
                  <a:lnTo>
                    <a:pt x="10157" y="1273"/>
                  </a:lnTo>
                  <a:lnTo>
                    <a:pt x="10175" y="1291"/>
                  </a:lnTo>
                  <a:lnTo>
                    <a:pt x="10212" y="1273"/>
                  </a:lnTo>
                  <a:lnTo>
                    <a:pt x="10194" y="1273"/>
                  </a:lnTo>
                  <a:lnTo>
                    <a:pt x="10175" y="1254"/>
                  </a:lnTo>
                  <a:close/>
                  <a:moveTo>
                    <a:pt x="9659" y="1328"/>
                  </a:moveTo>
                  <a:lnTo>
                    <a:pt x="9641" y="1346"/>
                  </a:lnTo>
                  <a:lnTo>
                    <a:pt x="9659" y="1365"/>
                  </a:lnTo>
                  <a:lnTo>
                    <a:pt x="9678" y="1365"/>
                  </a:lnTo>
                  <a:lnTo>
                    <a:pt x="9678" y="1346"/>
                  </a:lnTo>
                  <a:lnTo>
                    <a:pt x="9659" y="1328"/>
                  </a:lnTo>
                  <a:close/>
                  <a:moveTo>
                    <a:pt x="2710" y="1383"/>
                  </a:moveTo>
                  <a:lnTo>
                    <a:pt x="2692" y="1402"/>
                  </a:lnTo>
                  <a:lnTo>
                    <a:pt x="2692" y="1383"/>
                  </a:lnTo>
                  <a:close/>
                  <a:moveTo>
                    <a:pt x="10323" y="1439"/>
                  </a:moveTo>
                  <a:lnTo>
                    <a:pt x="10341" y="1457"/>
                  </a:lnTo>
                  <a:lnTo>
                    <a:pt x="10323" y="1457"/>
                  </a:lnTo>
                  <a:lnTo>
                    <a:pt x="10304" y="1439"/>
                  </a:lnTo>
                  <a:close/>
                  <a:moveTo>
                    <a:pt x="2544" y="1475"/>
                  </a:moveTo>
                  <a:lnTo>
                    <a:pt x="2544" y="1494"/>
                  </a:lnTo>
                  <a:lnTo>
                    <a:pt x="2544" y="1512"/>
                  </a:lnTo>
                  <a:lnTo>
                    <a:pt x="2526" y="1512"/>
                  </a:lnTo>
                  <a:lnTo>
                    <a:pt x="2526" y="1494"/>
                  </a:lnTo>
                  <a:lnTo>
                    <a:pt x="2526" y="1475"/>
                  </a:lnTo>
                  <a:close/>
                  <a:moveTo>
                    <a:pt x="10452" y="1549"/>
                  </a:moveTo>
                  <a:lnTo>
                    <a:pt x="10470" y="1568"/>
                  </a:lnTo>
                  <a:lnTo>
                    <a:pt x="10470" y="1586"/>
                  </a:lnTo>
                  <a:lnTo>
                    <a:pt x="10470" y="1604"/>
                  </a:lnTo>
                  <a:lnTo>
                    <a:pt x="10433" y="1568"/>
                  </a:lnTo>
                  <a:lnTo>
                    <a:pt x="10433" y="1549"/>
                  </a:lnTo>
                  <a:close/>
                  <a:moveTo>
                    <a:pt x="10507" y="1715"/>
                  </a:moveTo>
                  <a:lnTo>
                    <a:pt x="10526" y="1752"/>
                  </a:lnTo>
                  <a:lnTo>
                    <a:pt x="10507" y="1734"/>
                  </a:lnTo>
                  <a:lnTo>
                    <a:pt x="10507" y="1715"/>
                  </a:lnTo>
                  <a:close/>
                  <a:moveTo>
                    <a:pt x="10728" y="1715"/>
                  </a:moveTo>
                  <a:lnTo>
                    <a:pt x="10710" y="1752"/>
                  </a:lnTo>
                  <a:lnTo>
                    <a:pt x="10728" y="1734"/>
                  </a:lnTo>
                  <a:lnTo>
                    <a:pt x="10728" y="1715"/>
                  </a:lnTo>
                  <a:close/>
                  <a:moveTo>
                    <a:pt x="1973" y="2010"/>
                  </a:moveTo>
                  <a:lnTo>
                    <a:pt x="1973" y="2028"/>
                  </a:lnTo>
                  <a:lnTo>
                    <a:pt x="1917" y="2028"/>
                  </a:lnTo>
                  <a:lnTo>
                    <a:pt x="1917" y="2010"/>
                  </a:lnTo>
                  <a:close/>
                  <a:moveTo>
                    <a:pt x="10821" y="1973"/>
                  </a:moveTo>
                  <a:lnTo>
                    <a:pt x="10821" y="1992"/>
                  </a:lnTo>
                  <a:lnTo>
                    <a:pt x="10821" y="2010"/>
                  </a:lnTo>
                  <a:lnTo>
                    <a:pt x="10821" y="2028"/>
                  </a:lnTo>
                  <a:lnTo>
                    <a:pt x="10802" y="2010"/>
                  </a:lnTo>
                  <a:lnTo>
                    <a:pt x="10802" y="1992"/>
                  </a:lnTo>
                  <a:lnTo>
                    <a:pt x="10821" y="1973"/>
                  </a:lnTo>
                  <a:close/>
                  <a:moveTo>
                    <a:pt x="10968" y="2047"/>
                  </a:moveTo>
                  <a:lnTo>
                    <a:pt x="10986" y="2084"/>
                  </a:lnTo>
                  <a:lnTo>
                    <a:pt x="10968" y="2121"/>
                  </a:lnTo>
                  <a:lnTo>
                    <a:pt x="10950" y="2121"/>
                  </a:lnTo>
                  <a:lnTo>
                    <a:pt x="10950" y="2065"/>
                  </a:lnTo>
                  <a:lnTo>
                    <a:pt x="10968" y="2047"/>
                  </a:lnTo>
                  <a:close/>
                  <a:moveTo>
                    <a:pt x="11060" y="2342"/>
                  </a:moveTo>
                  <a:lnTo>
                    <a:pt x="11042" y="2379"/>
                  </a:lnTo>
                  <a:lnTo>
                    <a:pt x="11079" y="2379"/>
                  </a:lnTo>
                  <a:lnTo>
                    <a:pt x="11079" y="2360"/>
                  </a:lnTo>
                  <a:lnTo>
                    <a:pt x="11060" y="2342"/>
                  </a:lnTo>
                  <a:close/>
                  <a:moveTo>
                    <a:pt x="1475" y="2471"/>
                  </a:moveTo>
                  <a:lnTo>
                    <a:pt x="1475" y="2489"/>
                  </a:lnTo>
                  <a:lnTo>
                    <a:pt x="1456" y="2508"/>
                  </a:lnTo>
                  <a:lnTo>
                    <a:pt x="1438" y="2508"/>
                  </a:lnTo>
                  <a:lnTo>
                    <a:pt x="1420" y="2489"/>
                  </a:lnTo>
                  <a:lnTo>
                    <a:pt x="1438" y="2471"/>
                  </a:lnTo>
                  <a:close/>
                  <a:moveTo>
                    <a:pt x="11208" y="2434"/>
                  </a:moveTo>
                  <a:lnTo>
                    <a:pt x="11208" y="2489"/>
                  </a:lnTo>
                  <a:lnTo>
                    <a:pt x="11208" y="2526"/>
                  </a:lnTo>
                  <a:lnTo>
                    <a:pt x="11189" y="2508"/>
                  </a:lnTo>
                  <a:lnTo>
                    <a:pt x="11171" y="2452"/>
                  </a:lnTo>
                  <a:lnTo>
                    <a:pt x="11189" y="2452"/>
                  </a:lnTo>
                  <a:lnTo>
                    <a:pt x="11208" y="2434"/>
                  </a:lnTo>
                  <a:close/>
                  <a:moveTo>
                    <a:pt x="11281" y="2508"/>
                  </a:moveTo>
                  <a:lnTo>
                    <a:pt x="11300" y="2526"/>
                  </a:lnTo>
                  <a:lnTo>
                    <a:pt x="11300" y="2545"/>
                  </a:lnTo>
                  <a:lnTo>
                    <a:pt x="11263" y="2545"/>
                  </a:lnTo>
                  <a:lnTo>
                    <a:pt x="11263" y="2508"/>
                  </a:lnTo>
                  <a:close/>
                  <a:moveTo>
                    <a:pt x="11595" y="3245"/>
                  </a:moveTo>
                  <a:lnTo>
                    <a:pt x="11595" y="3282"/>
                  </a:lnTo>
                  <a:lnTo>
                    <a:pt x="11613" y="3337"/>
                  </a:lnTo>
                  <a:lnTo>
                    <a:pt x="11632" y="3337"/>
                  </a:lnTo>
                  <a:lnTo>
                    <a:pt x="11650" y="3319"/>
                  </a:lnTo>
                  <a:lnTo>
                    <a:pt x="11613" y="3282"/>
                  </a:lnTo>
                  <a:lnTo>
                    <a:pt x="11613" y="3263"/>
                  </a:lnTo>
                  <a:lnTo>
                    <a:pt x="11595" y="3245"/>
                  </a:lnTo>
                  <a:close/>
                  <a:moveTo>
                    <a:pt x="11705" y="3374"/>
                  </a:moveTo>
                  <a:lnTo>
                    <a:pt x="11705" y="3411"/>
                  </a:lnTo>
                  <a:lnTo>
                    <a:pt x="11705" y="3448"/>
                  </a:lnTo>
                  <a:lnTo>
                    <a:pt x="11687" y="3411"/>
                  </a:lnTo>
                  <a:lnTo>
                    <a:pt x="11687" y="3374"/>
                  </a:lnTo>
                  <a:close/>
                  <a:moveTo>
                    <a:pt x="12129" y="4369"/>
                  </a:moveTo>
                  <a:lnTo>
                    <a:pt x="12129" y="4388"/>
                  </a:lnTo>
                  <a:lnTo>
                    <a:pt x="12148" y="4406"/>
                  </a:lnTo>
                  <a:lnTo>
                    <a:pt x="12148" y="4388"/>
                  </a:lnTo>
                  <a:lnTo>
                    <a:pt x="12148" y="4369"/>
                  </a:lnTo>
                  <a:close/>
                  <a:moveTo>
                    <a:pt x="12074" y="4425"/>
                  </a:moveTo>
                  <a:lnTo>
                    <a:pt x="12092" y="4443"/>
                  </a:lnTo>
                  <a:lnTo>
                    <a:pt x="12092" y="4462"/>
                  </a:lnTo>
                  <a:lnTo>
                    <a:pt x="12092" y="4499"/>
                  </a:lnTo>
                  <a:lnTo>
                    <a:pt x="12074" y="4499"/>
                  </a:lnTo>
                  <a:lnTo>
                    <a:pt x="12056" y="4480"/>
                  </a:lnTo>
                  <a:lnTo>
                    <a:pt x="12037" y="4462"/>
                  </a:lnTo>
                  <a:lnTo>
                    <a:pt x="12056" y="4443"/>
                  </a:lnTo>
                  <a:lnTo>
                    <a:pt x="12074" y="4462"/>
                  </a:lnTo>
                  <a:lnTo>
                    <a:pt x="12074" y="4443"/>
                  </a:lnTo>
                  <a:lnTo>
                    <a:pt x="12074" y="4425"/>
                  </a:lnTo>
                  <a:close/>
                  <a:moveTo>
                    <a:pt x="12129" y="4664"/>
                  </a:moveTo>
                  <a:lnTo>
                    <a:pt x="12129" y="4683"/>
                  </a:lnTo>
                  <a:lnTo>
                    <a:pt x="12129" y="4720"/>
                  </a:lnTo>
                  <a:lnTo>
                    <a:pt x="12111" y="4701"/>
                  </a:lnTo>
                  <a:lnTo>
                    <a:pt x="12111" y="4664"/>
                  </a:lnTo>
                  <a:close/>
                  <a:moveTo>
                    <a:pt x="11908" y="4757"/>
                  </a:moveTo>
                  <a:lnTo>
                    <a:pt x="11908" y="4775"/>
                  </a:lnTo>
                  <a:lnTo>
                    <a:pt x="11908" y="4793"/>
                  </a:lnTo>
                  <a:lnTo>
                    <a:pt x="11927" y="4775"/>
                  </a:lnTo>
                  <a:lnTo>
                    <a:pt x="11927" y="4757"/>
                  </a:lnTo>
                  <a:close/>
                  <a:moveTo>
                    <a:pt x="92" y="4904"/>
                  </a:moveTo>
                  <a:lnTo>
                    <a:pt x="74" y="4922"/>
                  </a:lnTo>
                  <a:lnTo>
                    <a:pt x="19" y="4941"/>
                  </a:lnTo>
                  <a:lnTo>
                    <a:pt x="19" y="4922"/>
                  </a:lnTo>
                  <a:lnTo>
                    <a:pt x="37" y="4904"/>
                  </a:lnTo>
                  <a:close/>
                  <a:moveTo>
                    <a:pt x="6083" y="1"/>
                  </a:moveTo>
                  <a:lnTo>
                    <a:pt x="6046" y="19"/>
                  </a:lnTo>
                  <a:lnTo>
                    <a:pt x="5973" y="19"/>
                  </a:lnTo>
                  <a:lnTo>
                    <a:pt x="5807" y="38"/>
                  </a:lnTo>
                  <a:lnTo>
                    <a:pt x="5733" y="38"/>
                  </a:lnTo>
                  <a:lnTo>
                    <a:pt x="5678" y="19"/>
                  </a:lnTo>
                  <a:lnTo>
                    <a:pt x="5696" y="56"/>
                  </a:lnTo>
                  <a:lnTo>
                    <a:pt x="5678" y="56"/>
                  </a:lnTo>
                  <a:lnTo>
                    <a:pt x="5659" y="75"/>
                  </a:lnTo>
                  <a:lnTo>
                    <a:pt x="5586" y="75"/>
                  </a:lnTo>
                  <a:lnTo>
                    <a:pt x="5567" y="56"/>
                  </a:lnTo>
                  <a:lnTo>
                    <a:pt x="5567" y="75"/>
                  </a:lnTo>
                  <a:lnTo>
                    <a:pt x="5567" y="93"/>
                  </a:lnTo>
                  <a:lnTo>
                    <a:pt x="5530" y="93"/>
                  </a:lnTo>
                  <a:lnTo>
                    <a:pt x="5493" y="75"/>
                  </a:lnTo>
                  <a:lnTo>
                    <a:pt x="5401" y="111"/>
                  </a:lnTo>
                  <a:lnTo>
                    <a:pt x="5272" y="111"/>
                  </a:lnTo>
                  <a:lnTo>
                    <a:pt x="5272" y="130"/>
                  </a:lnTo>
                  <a:lnTo>
                    <a:pt x="5198" y="130"/>
                  </a:lnTo>
                  <a:lnTo>
                    <a:pt x="5198" y="148"/>
                  </a:lnTo>
                  <a:lnTo>
                    <a:pt x="5125" y="148"/>
                  </a:lnTo>
                  <a:lnTo>
                    <a:pt x="5088" y="167"/>
                  </a:lnTo>
                  <a:lnTo>
                    <a:pt x="5069" y="204"/>
                  </a:lnTo>
                  <a:lnTo>
                    <a:pt x="5069" y="185"/>
                  </a:lnTo>
                  <a:lnTo>
                    <a:pt x="5051" y="167"/>
                  </a:lnTo>
                  <a:lnTo>
                    <a:pt x="4996" y="185"/>
                  </a:lnTo>
                  <a:lnTo>
                    <a:pt x="4848" y="240"/>
                  </a:lnTo>
                  <a:lnTo>
                    <a:pt x="4830" y="240"/>
                  </a:lnTo>
                  <a:lnTo>
                    <a:pt x="4848" y="222"/>
                  </a:lnTo>
                  <a:lnTo>
                    <a:pt x="4848" y="222"/>
                  </a:lnTo>
                  <a:lnTo>
                    <a:pt x="4793" y="240"/>
                  </a:lnTo>
                  <a:lnTo>
                    <a:pt x="4701" y="277"/>
                  </a:lnTo>
                  <a:lnTo>
                    <a:pt x="4645" y="277"/>
                  </a:lnTo>
                  <a:lnTo>
                    <a:pt x="4609" y="296"/>
                  </a:lnTo>
                  <a:lnTo>
                    <a:pt x="4590" y="277"/>
                  </a:lnTo>
                  <a:lnTo>
                    <a:pt x="4572" y="277"/>
                  </a:lnTo>
                  <a:lnTo>
                    <a:pt x="4572" y="296"/>
                  </a:lnTo>
                  <a:lnTo>
                    <a:pt x="4516" y="314"/>
                  </a:lnTo>
                  <a:lnTo>
                    <a:pt x="4480" y="314"/>
                  </a:lnTo>
                  <a:lnTo>
                    <a:pt x="4461" y="333"/>
                  </a:lnTo>
                  <a:lnTo>
                    <a:pt x="4443" y="351"/>
                  </a:lnTo>
                  <a:lnTo>
                    <a:pt x="4406" y="351"/>
                  </a:lnTo>
                  <a:lnTo>
                    <a:pt x="4332" y="369"/>
                  </a:lnTo>
                  <a:lnTo>
                    <a:pt x="4295" y="406"/>
                  </a:lnTo>
                  <a:lnTo>
                    <a:pt x="4277" y="406"/>
                  </a:lnTo>
                  <a:lnTo>
                    <a:pt x="4258" y="425"/>
                  </a:lnTo>
                  <a:lnTo>
                    <a:pt x="4258" y="443"/>
                  </a:lnTo>
                  <a:lnTo>
                    <a:pt x="4221" y="462"/>
                  </a:lnTo>
                  <a:lnTo>
                    <a:pt x="4203" y="443"/>
                  </a:lnTo>
                  <a:lnTo>
                    <a:pt x="4185" y="425"/>
                  </a:lnTo>
                  <a:lnTo>
                    <a:pt x="4185" y="443"/>
                  </a:lnTo>
                  <a:lnTo>
                    <a:pt x="4166" y="462"/>
                  </a:lnTo>
                  <a:lnTo>
                    <a:pt x="4148" y="480"/>
                  </a:lnTo>
                  <a:lnTo>
                    <a:pt x="4111" y="498"/>
                  </a:lnTo>
                  <a:lnTo>
                    <a:pt x="4092" y="498"/>
                  </a:lnTo>
                  <a:lnTo>
                    <a:pt x="4092" y="517"/>
                  </a:lnTo>
                  <a:lnTo>
                    <a:pt x="4019" y="517"/>
                  </a:lnTo>
                  <a:lnTo>
                    <a:pt x="4000" y="535"/>
                  </a:lnTo>
                  <a:lnTo>
                    <a:pt x="3982" y="554"/>
                  </a:lnTo>
                  <a:lnTo>
                    <a:pt x="3945" y="572"/>
                  </a:lnTo>
                  <a:lnTo>
                    <a:pt x="3908" y="572"/>
                  </a:lnTo>
                  <a:lnTo>
                    <a:pt x="3834" y="591"/>
                  </a:lnTo>
                  <a:lnTo>
                    <a:pt x="3834" y="609"/>
                  </a:lnTo>
                  <a:lnTo>
                    <a:pt x="3816" y="609"/>
                  </a:lnTo>
                  <a:lnTo>
                    <a:pt x="3797" y="628"/>
                  </a:lnTo>
                  <a:lnTo>
                    <a:pt x="3797" y="646"/>
                  </a:lnTo>
                  <a:lnTo>
                    <a:pt x="3779" y="628"/>
                  </a:lnTo>
                  <a:lnTo>
                    <a:pt x="3742" y="628"/>
                  </a:lnTo>
                  <a:lnTo>
                    <a:pt x="3705" y="646"/>
                  </a:lnTo>
                  <a:lnTo>
                    <a:pt x="3668" y="646"/>
                  </a:lnTo>
                  <a:lnTo>
                    <a:pt x="3687" y="664"/>
                  </a:lnTo>
                  <a:lnTo>
                    <a:pt x="3687" y="683"/>
                  </a:lnTo>
                  <a:lnTo>
                    <a:pt x="3632" y="701"/>
                  </a:lnTo>
                  <a:lnTo>
                    <a:pt x="3595" y="683"/>
                  </a:lnTo>
                  <a:lnTo>
                    <a:pt x="3558" y="701"/>
                  </a:lnTo>
                  <a:lnTo>
                    <a:pt x="3539" y="738"/>
                  </a:lnTo>
                  <a:lnTo>
                    <a:pt x="3521" y="738"/>
                  </a:lnTo>
                  <a:lnTo>
                    <a:pt x="3503" y="775"/>
                  </a:lnTo>
                  <a:lnTo>
                    <a:pt x="3503" y="793"/>
                  </a:lnTo>
                  <a:lnTo>
                    <a:pt x="3484" y="775"/>
                  </a:lnTo>
                  <a:lnTo>
                    <a:pt x="3466" y="775"/>
                  </a:lnTo>
                  <a:lnTo>
                    <a:pt x="3447" y="793"/>
                  </a:lnTo>
                  <a:lnTo>
                    <a:pt x="3429" y="830"/>
                  </a:lnTo>
                  <a:lnTo>
                    <a:pt x="3429" y="812"/>
                  </a:lnTo>
                  <a:lnTo>
                    <a:pt x="3429" y="793"/>
                  </a:lnTo>
                  <a:lnTo>
                    <a:pt x="3410" y="793"/>
                  </a:lnTo>
                  <a:lnTo>
                    <a:pt x="3392" y="830"/>
                  </a:lnTo>
                  <a:lnTo>
                    <a:pt x="3392" y="849"/>
                  </a:lnTo>
                  <a:lnTo>
                    <a:pt x="3374" y="849"/>
                  </a:lnTo>
                  <a:lnTo>
                    <a:pt x="3355" y="830"/>
                  </a:lnTo>
                  <a:lnTo>
                    <a:pt x="3337" y="830"/>
                  </a:lnTo>
                  <a:lnTo>
                    <a:pt x="3115" y="959"/>
                  </a:lnTo>
                  <a:lnTo>
                    <a:pt x="3023" y="1033"/>
                  </a:lnTo>
                  <a:lnTo>
                    <a:pt x="2986" y="1051"/>
                  </a:lnTo>
                  <a:lnTo>
                    <a:pt x="2968" y="1051"/>
                  </a:lnTo>
                  <a:lnTo>
                    <a:pt x="2986" y="1070"/>
                  </a:lnTo>
                  <a:lnTo>
                    <a:pt x="2950" y="1088"/>
                  </a:lnTo>
                  <a:lnTo>
                    <a:pt x="2931" y="1107"/>
                  </a:lnTo>
                  <a:lnTo>
                    <a:pt x="2913" y="1088"/>
                  </a:lnTo>
                  <a:lnTo>
                    <a:pt x="2894" y="1107"/>
                  </a:lnTo>
                  <a:lnTo>
                    <a:pt x="2894" y="1125"/>
                  </a:lnTo>
                  <a:lnTo>
                    <a:pt x="2876" y="1125"/>
                  </a:lnTo>
                  <a:lnTo>
                    <a:pt x="2802" y="1181"/>
                  </a:lnTo>
                  <a:lnTo>
                    <a:pt x="2765" y="1217"/>
                  </a:lnTo>
                  <a:lnTo>
                    <a:pt x="2747" y="1217"/>
                  </a:lnTo>
                  <a:lnTo>
                    <a:pt x="2728" y="1236"/>
                  </a:lnTo>
                  <a:lnTo>
                    <a:pt x="2765" y="1236"/>
                  </a:lnTo>
                  <a:lnTo>
                    <a:pt x="2710" y="1254"/>
                  </a:lnTo>
                  <a:lnTo>
                    <a:pt x="2636" y="1291"/>
                  </a:lnTo>
                  <a:lnTo>
                    <a:pt x="2673" y="1291"/>
                  </a:lnTo>
                  <a:lnTo>
                    <a:pt x="2673" y="1310"/>
                  </a:lnTo>
                  <a:lnTo>
                    <a:pt x="2636" y="1310"/>
                  </a:lnTo>
                  <a:lnTo>
                    <a:pt x="2599" y="1328"/>
                  </a:lnTo>
                  <a:lnTo>
                    <a:pt x="2581" y="1346"/>
                  </a:lnTo>
                  <a:lnTo>
                    <a:pt x="2544" y="1365"/>
                  </a:lnTo>
                  <a:lnTo>
                    <a:pt x="2526" y="1365"/>
                  </a:lnTo>
                  <a:lnTo>
                    <a:pt x="2507" y="1383"/>
                  </a:lnTo>
                  <a:lnTo>
                    <a:pt x="2470" y="1420"/>
                  </a:lnTo>
                  <a:lnTo>
                    <a:pt x="2415" y="1457"/>
                  </a:lnTo>
                  <a:lnTo>
                    <a:pt x="2378" y="1475"/>
                  </a:lnTo>
                  <a:lnTo>
                    <a:pt x="2378" y="1494"/>
                  </a:lnTo>
                  <a:lnTo>
                    <a:pt x="2360" y="1494"/>
                  </a:lnTo>
                  <a:lnTo>
                    <a:pt x="2323" y="1512"/>
                  </a:lnTo>
                  <a:lnTo>
                    <a:pt x="2304" y="1531"/>
                  </a:lnTo>
                  <a:lnTo>
                    <a:pt x="2304" y="1549"/>
                  </a:lnTo>
                  <a:lnTo>
                    <a:pt x="2268" y="1586"/>
                  </a:lnTo>
                  <a:lnTo>
                    <a:pt x="2212" y="1623"/>
                  </a:lnTo>
                  <a:lnTo>
                    <a:pt x="2175" y="1678"/>
                  </a:lnTo>
                  <a:lnTo>
                    <a:pt x="2157" y="1697"/>
                  </a:lnTo>
                  <a:lnTo>
                    <a:pt x="2139" y="1697"/>
                  </a:lnTo>
                  <a:lnTo>
                    <a:pt x="2120" y="1715"/>
                  </a:lnTo>
                  <a:lnTo>
                    <a:pt x="2083" y="1752"/>
                  </a:lnTo>
                  <a:lnTo>
                    <a:pt x="2009" y="1826"/>
                  </a:lnTo>
                  <a:lnTo>
                    <a:pt x="1936" y="1899"/>
                  </a:lnTo>
                  <a:lnTo>
                    <a:pt x="1917" y="1936"/>
                  </a:lnTo>
                  <a:lnTo>
                    <a:pt x="1899" y="1955"/>
                  </a:lnTo>
                  <a:lnTo>
                    <a:pt x="1880" y="1936"/>
                  </a:lnTo>
                  <a:lnTo>
                    <a:pt x="1844" y="1973"/>
                  </a:lnTo>
                  <a:lnTo>
                    <a:pt x="1807" y="1992"/>
                  </a:lnTo>
                  <a:lnTo>
                    <a:pt x="1770" y="2028"/>
                  </a:lnTo>
                  <a:lnTo>
                    <a:pt x="1733" y="2047"/>
                  </a:lnTo>
                  <a:lnTo>
                    <a:pt x="1715" y="2102"/>
                  </a:lnTo>
                  <a:lnTo>
                    <a:pt x="1678" y="2139"/>
                  </a:lnTo>
                  <a:lnTo>
                    <a:pt x="1622" y="2176"/>
                  </a:lnTo>
                  <a:lnTo>
                    <a:pt x="1604" y="2194"/>
                  </a:lnTo>
                  <a:lnTo>
                    <a:pt x="1604" y="2213"/>
                  </a:lnTo>
                  <a:lnTo>
                    <a:pt x="1567" y="2268"/>
                  </a:lnTo>
                  <a:lnTo>
                    <a:pt x="1549" y="2305"/>
                  </a:lnTo>
                  <a:lnTo>
                    <a:pt x="1512" y="2305"/>
                  </a:lnTo>
                  <a:lnTo>
                    <a:pt x="1475" y="2360"/>
                  </a:lnTo>
                  <a:lnTo>
                    <a:pt x="1420" y="2416"/>
                  </a:lnTo>
                  <a:lnTo>
                    <a:pt x="1420" y="2452"/>
                  </a:lnTo>
                  <a:lnTo>
                    <a:pt x="1438" y="2452"/>
                  </a:lnTo>
                  <a:lnTo>
                    <a:pt x="1383" y="2489"/>
                  </a:lnTo>
                  <a:lnTo>
                    <a:pt x="1309" y="2563"/>
                  </a:lnTo>
                  <a:lnTo>
                    <a:pt x="1235" y="2655"/>
                  </a:lnTo>
                  <a:lnTo>
                    <a:pt x="1217" y="2692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710"/>
                  </a:lnTo>
                  <a:lnTo>
                    <a:pt x="1180" y="2692"/>
                  </a:lnTo>
                  <a:lnTo>
                    <a:pt x="1162" y="2710"/>
                  </a:lnTo>
                  <a:lnTo>
                    <a:pt x="1125" y="2821"/>
                  </a:lnTo>
                  <a:lnTo>
                    <a:pt x="1088" y="2876"/>
                  </a:lnTo>
                  <a:lnTo>
                    <a:pt x="1069" y="2895"/>
                  </a:lnTo>
                  <a:lnTo>
                    <a:pt x="1033" y="2932"/>
                  </a:lnTo>
                  <a:lnTo>
                    <a:pt x="922" y="3079"/>
                  </a:lnTo>
                  <a:lnTo>
                    <a:pt x="830" y="3227"/>
                  </a:lnTo>
                  <a:lnTo>
                    <a:pt x="774" y="3282"/>
                  </a:lnTo>
                  <a:lnTo>
                    <a:pt x="756" y="3319"/>
                  </a:lnTo>
                  <a:lnTo>
                    <a:pt x="738" y="3337"/>
                  </a:lnTo>
                  <a:lnTo>
                    <a:pt x="756" y="3337"/>
                  </a:lnTo>
                  <a:lnTo>
                    <a:pt x="793" y="3356"/>
                  </a:lnTo>
                  <a:lnTo>
                    <a:pt x="756" y="3374"/>
                  </a:lnTo>
                  <a:lnTo>
                    <a:pt x="738" y="3374"/>
                  </a:lnTo>
                  <a:lnTo>
                    <a:pt x="701" y="3393"/>
                  </a:lnTo>
                  <a:lnTo>
                    <a:pt x="701" y="3411"/>
                  </a:lnTo>
                  <a:lnTo>
                    <a:pt x="645" y="3522"/>
                  </a:lnTo>
                  <a:lnTo>
                    <a:pt x="590" y="3614"/>
                  </a:lnTo>
                  <a:lnTo>
                    <a:pt x="572" y="3614"/>
                  </a:lnTo>
                  <a:lnTo>
                    <a:pt x="553" y="3669"/>
                  </a:lnTo>
                  <a:lnTo>
                    <a:pt x="535" y="3706"/>
                  </a:lnTo>
                  <a:lnTo>
                    <a:pt x="535" y="3724"/>
                  </a:lnTo>
                  <a:lnTo>
                    <a:pt x="480" y="3780"/>
                  </a:lnTo>
                  <a:lnTo>
                    <a:pt x="461" y="3835"/>
                  </a:lnTo>
                  <a:lnTo>
                    <a:pt x="461" y="3872"/>
                  </a:lnTo>
                  <a:lnTo>
                    <a:pt x="443" y="3890"/>
                  </a:lnTo>
                  <a:lnTo>
                    <a:pt x="387" y="3964"/>
                  </a:lnTo>
                  <a:lnTo>
                    <a:pt x="314" y="4148"/>
                  </a:lnTo>
                  <a:lnTo>
                    <a:pt x="221" y="4314"/>
                  </a:lnTo>
                  <a:lnTo>
                    <a:pt x="185" y="4388"/>
                  </a:lnTo>
                  <a:lnTo>
                    <a:pt x="185" y="4425"/>
                  </a:lnTo>
                  <a:lnTo>
                    <a:pt x="166" y="4480"/>
                  </a:lnTo>
                  <a:lnTo>
                    <a:pt x="129" y="4609"/>
                  </a:lnTo>
                  <a:lnTo>
                    <a:pt x="74" y="4738"/>
                  </a:lnTo>
                  <a:lnTo>
                    <a:pt x="74" y="4793"/>
                  </a:lnTo>
                  <a:lnTo>
                    <a:pt x="74" y="4830"/>
                  </a:lnTo>
                  <a:lnTo>
                    <a:pt x="37" y="4867"/>
                  </a:lnTo>
                  <a:lnTo>
                    <a:pt x="19" y="4867"/>
                  </a:lnTo>
                  <a:lnTo>
                    <a:pt x="19" y="4904"/>
                  </a:lnTo>
                  <a:lnTo>
                    <a:pt x="0" y="4996"/>
                  </a:lnTo>
                  <a:lnTo>
                    <a:pt x="0" y="5033"/>
                  </a:lnTo>
                  <a:lnTo>
                    <a:pt x="37" y="5052"/>
                  </a:lnTo>
                  <a:lnTo>
                    <a:pt x="56" y="5070"/>
                  </a:lnTo>
                  <a:lnTo>
                    <a:pt x="74" y="5052"/>
                  </a:lnTo>
                  <a:lnTo>
                    <a:pt x="92" y="5052"/>
                  </a:lnTo>
                  <a:lnTo>
                    <a:pt x="111" y="5070"/>
                  </a:lnTo>
                  <a:lnTo>
                    <a:pt x="111" y="5052"/>
                  </a:lnTo>
                  <a:lnTo>
                    <a:pt x="129" y="5033"/>
                  </a:lnTo>
                  <a:lnTo>
                    <a:pt x="148" y="5015"/>
                  </a:lnTo>
                  <a:lnTo>
                    <a:pt x="166" y="5015"/>
                  </a:lnTo>
                  <a:lnTo>
                    <a:pt x="166" y="4978"/>
                  </a:lnTo>
                  <a:lnTo>
                    <a:pt x="185" y="4978"/>
                  </a:lnTo>
                  <a:lnTo>
                    <a:pt x="203" y="4959"/>
                  </a:lnTo>
                  <a:lnTo>
                    <a:pt x="203" y="4941"/>
                  </a:lnTo>
                  <a:lnTo>
                    <a:pt x="185" y="4941"/>
                  </a:lnTo>
                  <a:lnTo>
                    <a:pt x="166" y="4922"/>
                  </a:lnTo>
                  <a:lnTo>
                    <a:pt x="166" y="4904"/>
                  </a:lnTo>
                  <a:lnTo>
                    <a:pt x="185" y="4886"/>
                  </a:lnTo>
                  <a:lnTo>
                    <a:pt x="166" y="4849"/>
                  </a:lnTo>
                  <a:lnTo>
                    <a:pt x="221" y="4812"/>
                  </a:lnTo>
                  <a:lnTo>
                    <a:pt x="221" y="4775"/>
                  </a:lnTo>
                  <a:lnTo>
                    <a:pt x="221" y="4757"/>
                  </a:lnTo>
                  <a:lnTo>
                    <a:pt x="203" y="4757"/>
                  </a:lnTo>
                  <a:lnTo>
                    <a:pt x="221" y="4738"/>
                  </a:lnTo>
                  <a:lnTo>
                    <a:pt x="240" y="4701"/>
                  </a:lnTo>
                  <a:lnTo>
                    <a:pt x="258" y="4664"/>
                  </a:lnTo>
                  <a:lnTo>
                    <a:pt x="240" y="4646"/>
                  </a:lnTo>
                  <a:lnTo>
                    <a:pt x="258" y="4609"/>
                  </a:lnTo>
                  <a:lnTo>
                    <a:pt x="277" y="4591"/>
                  </a:lnTo>
                  <a:lnTo>
                    <a:pt x="314" y="4554"/>
                  </a:lnTo>
                  <a:lnTo>
                    <a:pt x="332" y="4462"/>
                  </a:lnTo>
                  <a:lnTo>
                    <a:pt x="406" y="4296"/>
                  </a:lnTo>
                  <a:lnTo>
                    <a:pt x="480" y="4148"/>
                  </a:lnTo>
                  <a:lnTo>
                    <a:pt x="498" y="4075"/>
                  </a:lnTo>
                  <a:lnTo>
                    <a:pt x="498" y="4056"/>
                  </a:lnTo>
                  <a:lnTo>
                    <a:pt x="553" y="4001"/>
                  </a:lnTo>
                  <a:lnTo>
                    <a:pt x="609" y="3872"/>
                  </a:lnTo>
                  <a:lnTo>
                    <a:pt x="682" y="3798"/>
                  </a:lnTo>
                  <a:lnTo>
                    <a:pt x="664" y="3780"/>
                  </a:lnTo>
                  <a:lnTo>
                    <a:pt x="682" y="3743"/>
                  </a:lnTo>
                  <a:lnTo>
                    <a:pt x="719" y="3706"/>
                  </a:lnTo>
                  <a:lnTo>
                    <a:pt x="738" y="3669"/>
                  </a:lnTo>
                  <a:lnTo>
                    <a:pt x="756" y="3632"/>
                  </a:lnTo>
                  <a:lnTo>
                    <a:pt x="719" y="3632"/>
                  </a:lnTo>
                  <a:lnTo>
                    <a:pt x="756" y="3614"/>
                  </a:lnTo>
                  <a:lnTo>
                    <a:pt x="774" y="3577"/>
                  </a:lnTo>
                  <a:lnTo>
                    <a:pt x="830" y="3485"/>
                  </a:lnTo>
                  <a:lnTo>
                    <a:pt x="867" y="3411"/>
                  </a:lnTo>
                  <a:lnTo>
                    <a:pt x="885" y="3393"/>
                  </a:lnTo>
                  <a:lnTo>
                    <a:pt x="867" y="3374"/>
                  </a:lnTo>
                  <a:lnTo>
                    <a:pt x="885" y="3374"/>
                  </a:lnTo>
                  <a:lnTo>
                    <a:pt x="922" y="3356"/>
                  </a:lnTo>
                  <a:lnTo>
                    <a:pt x="922" y="3337"/>
                  </a:lnTo>
                  <a:lnTo>
                    <a:pt x="940" y="3300"/>
                  </a:lnTo>
                  <a:lnTo>
                    <a:pt x="959" y="3282"/>
                  </a:lnTo>
                  <a:lnTo>
                    <a:pt x="996" y="3245"/>
                  </a:lnTo>
                  <a:lnTo>
                    <a:pt x="1106" y="3061"/>
                  </a:lnTo>
                  <a:lnTo>
                    <a:pt x="1235" y="2895"/>
                  </a:lnTo>
                  <a:lnTo>
                    <a:pt x="1309" y="2821"/>
                  </a:lnTo>
                  <a:lnTo>
                    <a:pt x="1327" y="2766"/>
                  </a:lnTo>
                  <a:lnTo>
                    <a:pt x="1346" y="2747"/>
                  </a:lnTo>
                  <a:lnTo>
                    <a:pt x="1346" y="2710"/>
                  </a:lnTo>
                  <a:lnTo>
                    <a:pt x="1364" y="2710"/>
                  </a:lnTo>
                  <a:lnTo>
                    <a:pt x="1401" y="2692"/>
                  </a:lnTo>
                  <a:lnTo>
                    <a:pt x="1401" y="2655"/>
                  </a:lnTo>
                  <a:lnTo>
                    <a:pt x="1456" y="2637"/>
                  </a:lnTo>
                  <a:lnTo>
                    <a:pt x="1475" y="2618"/>
                  </a:lnTo>
                  <a:lnTo>
                    <a:pt x="1512" y="2581"/>
                  </a:lnTo>
                  <a:lnTo>
                    <a:pt x="1530" y="2581"/>
                  </a:lnTo>
                  <a:lnTo>
                    <a:pt x="1530" y="2563"/>
                  </a:lnTo>
                  <a:lnTo>
                    <a:pt x="1512" y="2545"/>
                  </a:lnTo>
                  <a:lnTo>
                    <a:pt x="1512" y="2526"/>
                  </a:lnTo>
                  <a:lnTo>
                    <a:pt x="1549" y="2526"/>
                  </a:lnTo>
                  <a:lnTo>
                    <a:pt x="1549" y="2508"/>
                  </a:lnTo>
                  <a:lnTo>
                    <a:pt x="1530" y="2489"/>
                  </a:lnTo>
                  <a:lnTo>
                    <a:pt x="1530" y="2471"/>
                  </a:lnTo>
                  <a:lnTo>
                    <a:pt x="1549" y="2452"/>
                  </a:lnTo>
                  <a:lnTo>
                    <a:pt x="1567" y="2452"/>
                  </a:lnTo>
                  <a:lnTo>
                    <a:pt x="1586" y="2471"/>
                  </a:lnTo>
                  <a:lnTo>
                    <a:pt x="1604" y="2452"/>
                  </a:lnTo>
                  <a:lnTo>
                    <a:pt x="1604" y="2416"/>
                  </a:lnTo>
                  <a:lnTo>
                    <a:pt x="1586" y="2416"/>
                  </a:lnTo>
                  <a:lnTo>
                    <a:pt x="1604" y="2397"/>
                  </a:lnTo>
                  <a:lnTo>
                    <a:pt x="1696" y="2323"/>
                  </a:lnTo>
                  <a:lnTo>
                    <a:pt x="1733" y="2287"/>
                  </a:lnTo>
                  <a:lnTo>
                    <a:pt x="1788" y="2250"/>
                  </a:lnTo>
                  <a:lnTo>
                    <a:pt x="1899" y="2121"/>
                  </a:lnTo>
                  <a:lnTo>
                    <a:pt x="2009" y="2010"/>
                  </a:lnTo>
                  <a:lnTo>
                    <a:pt x="2065" y="1973"/>
                  </a:lnTo>
                  <a:lnTo>
                    <a:pt x="2065" y="1992"/>
                  </a:lnTo>
                  <a:lnTo>
                    <a:pt x="2083" y="1973"/>
                  </a:lnTo>
                  <a:lnTo>
                    <a:pt x="2120" y="1918"/>
                  </a:lnTo>
                  <a:lnTo>
                    <a:pt x="2341" y="1734"/>
                  </a:lnTo>
                  <a:lnTo>
                    <a:pt x="2470" y="1623"/>
                  </a:lnTo>
                  <a:lnTo>
                    <a:pt x="2544" y="1586"/>
                  </a:lnTo>
                  <a:lnTo>
                    <a:pt x="2562" y="1586"/>
                  </a:lnTo>
                  <a:lnTo>
                    <a:pt x="2562" y="1568"/>
                  </a:lnTo>
                  <a:lnTo>
                    <a:pt x="2562" y="1549"/>
                  </a:lnTo>
                  <a:lnTo>
                    <a:pt x="2544" y="1531"/>
                  </a:lnTo>
                  <a:lnTo>
                    <a:pt x="2562" y="1531"/>
                  </a:lnTo>
                  <a:lnTo>
                    <a:pt x="2581" y="1494"/>
                  </a:lnTo>
                  <a:lnTo>
                    <a:pt x="2618" y="1475"/>
                  </a:lnTo>
                  <a:lnTo>
                    <a:pt x="2655" y="1475"/>
                  </a:lnTo>
                  <a:lnTo>
                    <a:pt x="2692" y="1457"/>
                  </a:lnTo>
                  <a:lnTo>
                    <a:pt x="2692" y="1439"/>
                  </a:lnTo>
                  <a:lnTo>
                    <a:pt x="2710" y="1457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47" y="1402"/>
                  </a:lnTo>
                  <a:lnTo>
                    <a:pt x="2728" y="1383"/>
                  </a:lnTo>
                  <a:lnTo>
                    <a:pt x="2747" y="1365"/>
                  </a:lnTo>
                  <a:lnTo>
                    <a:pt x="2784" y="1328"/>
                  </a:lnTo>
                  <a:lnTo>
                    <a:pt x="2802" y="1346"/>
                  </a:lnTo>
                  <a:lnTo>
                    <a:pt x="2765" y="1365"/>
                  </a:lnTo>
                  <a:lnTo>
                    <a:pt x="2821" y="1365"/>
                  </a:lnTo>
                  <a:lnTo>
                    <a:pt x="2876" y="1310"/>
                  </a:lnTo>
                  <a:lnTo>
                    <a:pt x="2931" y="1273"/>
                  </a:lnTo>
                  <a:lnTo>
                    <a:pt x="2950" y="1273"/>
                  </a:lnTo>
                  <a:lnTo>
                    <a:pt x="2986" y="1236"/>
                  </a:lnTo>
                  <a:lnTo>
                    <a:pt x="3060" y="1181"/>
                  </a:lnTo>
                  <a:lnTo>
                    <a:pt x="3208" y="1107"/>
                  </a:lnTo>
                  <a:lnTo>
                    <a:pt x="3281" y="1088"/>
                  </a:lnTo>
                  <a:lnTo>
                    <a:pt x="3263" y="1070"/>
                  </a:lnTo>
                  <a:lnTo>
                    <a:pt x="3263" y="1051"/>
                  </a:lnTo>
                  <a:lnTo>
                    <a:pt x="3300" y="1051"/>
                  </a:lnTo>
                  <a:lnTo>
                    <a:pt x="3318" y="1033"/>
                  </a:lnTo>
                  <a:lnTo>
                    <a:pt x="3318" y="1015"/>
                  </a:lnTo>
                  <a:lnTo>
                    <a:pt x="3318" y="996"/>
                  </a:lnTo>
                  <a:lnTo>
                    <a:pt x="3337" y="1015"/>
                  </a:lnTo>
                  <a:lnTo>
                    <a:pt x="3374" y="996"/>
                  </a:lnTo>
                  <a:lnTo>
                    <a:pt x="3410" y="978"/>
                  </a:lnTo>
                  <a:lnTo>
                    <a:pt x="3429" y="959"/>
                  </a:lnTo>
                  <a:lnTo>
                    <a:pt x="3410" y="959"/>
                  </a:lnTo>
                  <a:lnTo>
                    <a:pt x="3429" y="941"/>
                  </a:lnTo>
                  <a:lnTo>
                    <a:pt x="3466" y="941"/>
                  </a:lnTo>
                  <a:lnTo>
                    <a:pt x="3503" y="922"/>
                  </a:lnTo>
                  <a:lnTo>
                    <a:pt x="3521" y="904"/>
                  </a:lnTo>
                  <a:lnTo>
                    <a:pt x="3576" y="904"/>
                  </a:lnTo>
                  <a:lnTo>
                    <a:pt x="3595" y="886"/>
                  </a:lnTo>
                  <a:lnTo>
                    <a:pt x="3595" y="867"/>
                  </a:lnTo>
                  <a:lnTo>
                    <a:pt x="3613" y="849"/>
                  </a:lnTo>
                  <a:lnTo>
                    <a:pt x="3668" y="849"/>
                  </a:lnTo>
                  <a:lnTo>
                    <a:pt x="3687" y="830"/>
                  </a:lnTo>
                  <a:lnTo>
                    <a:pt x="3705" y="812"/>
                  </a:lnTo>
                  <a:lnTo>
                    <a:pt x="3742" y="812"/>
                  </a:lnTo>
                  <a:lnTo>
                    <a:pt x="3779" y="775"/>
                  </a:lnTo>
                  <a:lnTo>
                    <a:pt x="3816" y="738"/>
                  </a:lnTo>
                  <a:lnTo>
                    <a:pt x="3834" y="757"/>
                  </a:lnTo>
                  <a:lnTo>
                    <a:pt x="3853" y="757"/>
                  </a:lnTo>
                  <a:lnTo>
                    <a:pt x="3853" y="720"/>
                  </a:lnTo>
                  <a:lnTo>
                    <a:pt x="3853" y="701"/>
                  </a:lnTo>
                  <a:lnTo>
                    <a:pt x="3871" y="701"/>
                  </a:lnTo>
                  <a:lnTo>
                    <a:pt x="3945" y="720"/>
                  </a:lnTo>
                  <a:lnTo>
                    <a:pt x="4037" y="683"/>
                  </a:lnTo>
                  <a:lnTo>
                    <a:pt x="4129" y="646"/>
                  </a:lnTo>
                  <a:lnTo>
                    <a:pt x="4185" y="628"/>
                  </a:lnTo>
                  <a:lnTo>
                    <a:pt x="4221" y="609"/>
                  </a:lnTo>
                  <a:lnTo>
                    <a:pt x="4221" y="591"/>
                  </a:lnTo>
                  <a:lnTo>
                    <a:pt x="4240" y="591"/>
                  </a:lnTo>
                  <a:lnTo>
                    <a:pt x="4258" y="572"/>
                  </a:lnTo>
                  <a:lnTo>
                    <a:pt x="4277" y="554"/>
                  </a:lnTo>
                  <a:lnTo>
                    <a:pt x="4295" y="554"/>
                  </a:lnTo>
                  <a:lnTo>
                    <a:pt x="4350" y="535"/>
                  </a:lnTo>
                  <a:lnTo>
                    <a:pt x="4424" y="517"/>
                  </a:lnTo>
                  <a:lnTo>
                    <a:pt x="4424" y="498"/>
                  </a:lnTo>
                  <a:lnTo>
                    <a:pt x="4535" y="498"/>
                  </a:lnTo>
                  <a:lnTo>
                    <a:pt x="4553" y="462"/>
                  </a:lnTo>
                  <a:lnTo>
                    <a:pt x="4553" y="443"/>
                  </a:lnTo>
                  <a:lnTo>
                    <a:pt x="4572" y="462"/>
                  </a:lnTo>
                  <a:lnTo>
                    <a:pt x="4609" y="462"/>
                  </a:lnTo>
                  <a:lnTo>
                    <a:pt x="4609" y="443"/>
                  </a:lnTo>
                  <a:lnTo>
                    <a:pt x="4645" y="462"/>
                  </a:lnTo>
                  <a:lnTo>
                    <a:pt x="4664" y="443"/>
                  </a:lnTo>
                  <a:lnTo>
                    <a:pt x="4682" y="425"/>
                  </a:lnTo>
                  <a:lnTo>
                    <a:pt x="4719" y="425"/>
                  </a:lnTo>
                  <a:lnTo>
                    <a:pt x="4738" y="406"/>
                  </a:lnTo>
                  <a:lnTo>
                    <a:pt x="4756" y="388"/>
                  </a:lnTo>
                  <a:lnTo>
                    <a:pt x="4830" y="388"/>
                  </a:lnTo>
                  <a:lnTo>
                    <a:pt x="4996" y="351"/>
                  </a:lnTo>
                  <a:lnTo>
                    <a:pt x="5198" y="296"/>
                  </a:lnTo>
                  <a:lnTo>
                    <a:pt x="5235" y="277"/>
                  </a:lnTo>
                  <a:lnTo>
                    <a:pt x="5254" y="277"/>
                  </a:lnTo>
                  <a:lnTo>
                    <a:pt x="5291" y="296"/>
                  </a:lnTo>
                  <a:lnTo>
                    <a:pt x="5291" y="277"/>
                  </a:lnTo>
                  <a:lnTo>
                    <a:pt x="5309" y="277"/>
                  </a:lnTo>
                  <a:lnTo>
                    <a:pt x="5309" y="296"/>
                  </a:lnTo>
                  <a:lnTo>
                    <a:pt x="5346" y="296"/>
                  </a:lnTo>
                  <a:lnTo>
                    <a:pt x="5401" y="259"/>
                  </a:lnTo>
                  <a:lnTo>
                    <a:pt x="5475" y="259"/>
                  </a:lnTo>
                  <a:lnTo>
                    <a:pt x="5493" y="277"/>
                  </a:lnTo>
                  <a:lnTo>
                    <a:pt x="5512" y="259"/>
                  </a:lnTo>
                  <a:lnTo>
                    <a:pt x="5512" y="240"/>
                  </a:lnTo>
                  <a:lnTo>
                    <a:pt x="5586" y="240"/>
                  </a:lnTo>
                  <a:lnTo>
                    <a:pt x="5641" y="222"/>
                  </a:lnTo>
                  <a:lnTo>
                    <a:pt x="5641" y="204"/>
                  </a:lnTo>
                  <a:lnTo>
                    <a:pt x="5751" y="204"/>
                  </a:lnTo>
                  <a:lnTo>
                    <a:pt x="5825" y="185"/>
                  </a:lnTo>
                  <a:lnTo>
                    <a:pt x="5862" y="167"/>
                  </a:lnTo>
                  <a:lnTo>
                    <a:pt x="5880" y="185"/>
                  </a:lnTo>
                  <a:lnTo>
                    <a:pt x="5899" y="204"/>
                  </a:lnTo>
                  <a:lnTo>
                    <a:pt x="5936" y="204"/>
                  </a:lnTo>
                  <a:lnTo>
                    <a:pt x="5936" y="185"/>
                  </a:lnTo>
                  <a:lnTo>
                    <a:pt x="5936" y="167"/>
                  </a:lnTo>
                  <a:lnTo>
                    <a:pt x="5954" y="167"/>
                  </a:lnTo>
                  <a:lnTo>
                    <a:pt x="5991" y="185"/>
                  </a:lnTo>
                  <a:lnTo>
                    <a:pt x="6083" y="167"/>
                  </a:lnTo>
                  <a:lnTo>
                    <a:pt x="6249" y="185"/>
                  </a:lnTo>
                  <a:lnTo>
                    <a:pt x="6286" y="167"/>
                  </a:lnTo>
                  <a:lnTo>
                    <a:pt x="6304" y="167"/>
                  </a:lnTo>
                  <a:lnTo>
                    <a:pt x="6304" y="148"/>
                  </a:lnTo>
                  <a:lnTo>
                    <a:pt x="6341" y="167"/>
                  </a:lnTo>
                  <a:lnTo>
                    <a:pt x="6433" y="167"/>
                  </a:lnTo>
                  <a:lnTo>
                    <a:pt x="6507" y="148"/>
                  </a:lnTo>
                  <a:lnTo>
                    <a:pt x="6562" y="148"/>
                  </a:lnTo>
                  <a:lnTo>
                    <a:pt x="6581" y="167"/>
                  </a:lnTo>
                  <a:lnTo>
                    <a:pt x="6636" y="148"/>
                  </a:lnTo>
                  <a:lnTo>
                    <a:pt x="6802" y="148"/>
                  </a:lnTo>
                  <a:lnTo>
                    <a:pt x="6821" y="130"/>
                  </a:lnTo>
                  <a:lnTo>
                    <a:pt x="6802" y="111"/>
                  </a:lnTo>
                  <a:lnTo>
                    <a:pt x="6821" y="111"/>
                  </a:lnTo>
                  <a:lnTo>
                    <a:pt x="6821" y="130"/>
                  </a:lnTo>
                  <a:lnTo>
                    <a:pt x="6839" y="148"/>
                  </a:lnTo>
                  <a:lnTo>
                    <a:pt x="6821" y="148"/>
                  </a:lnTo>
                  <a:lnTo>
                    <a:pt x="6839" y="167"/>
                  </a:lnTo>
                  <a:lnTo>
                    <a:pt x="6876" y="167"/>
                  </a:lnTo>
                  <a:lnTo>
                    <a:pt x="6913" y="185"/>
                  </a:lnTo>
                  <a:lnTo>
                    <a:pt x="6968" y="185"/>
                  </a:lnTo>
                  <a:lnTo>
                    <a:pt x="7005" y="204"/>
                  </a:lnTo>
                  <a:lnTo>
                    <a:pt x="7042" y="185"/>
                  </a:lnTo>
                  <a:lnTo>
                    <a:pt x="7060" y="167"/>
                  </a:lnTo>
                  <a:lnTo>
                    <a:pt x="7097" y="167"/>
                  </a:lnTo>
                  <a:lnTo>
                    <a:pt x="7115" y="185"/>
                  </a:lnTo>
                  <a:lnTo>
                    <a:pt x="7134" y="185"/>
                  </a:lnTo>
                  <a:lnTo>
                    <a:pt x="7152" y="167"/>
                  </a:lnTo>
                  <a:lnTo>
                    <a:pt x="7171" y="185"/>
                  </a:lnTo>
                  <a:lnTo>
                    <a:pt x="7208" y="204"/>
                  </a:lnTo>
                  <a:lnTo>
                    <a:pt x="7337" y="204"/>
                  </a:lnTo>
                  <a:lnTo>
                    <a:pt x="7374" y="222"/>
                  </a:lnTo>
                  <a:lnTo>
                    <a:pt x="7429" y="222"/>
                  </a:lnTo>
                  <a:lnTo>
                    <a:pt x="7466" y="240"/>
                  </a:lnTo>
                  <a:lnTo>
                    <a:pt x="7503" y="222"/>
                  </a:lnTo>
                  <a:lnTo>
                    <a:pt x="7521" y="240"/>
                  </a:lnTo>
                  <a:lnTo>
                    <a:pt x="7539" y="240"/>
                  </a:lnTo>
                  <a:lnTo>
                    <a:pt x="7539" y="222"/>
                  </a:lnTo>
                  <a:lnTo>
                    <a:pt x="7558" y="204"/>
                  </a:lnTo>
                  <a:lnTo>
                    <a:pt x="7576" y="222"/>
                  </a:lnTo>
                  <a:lnTo>
                    <a:pt x="7576" y="240"/>
                  </a:lnTo>
                  <a:lnTo>
                    <a:pt x="7613" y="259"/>
                  </a:lnTo>
                  <a:lnTo>
                    <a:pt x="7632" y="277"/>
                  </a:lnTo>
                  <a:lnTo>
                    <a:pt x="7687" y="296"/>
                  </a:lnTo>
                  <a:lnTo>
                    <a:pt x="7687" y="277"/>
                  </a:lnTo>
                  <a:lnTo>
                    <a:pt x="7742" y="277"/>
                  </a:lnTo>
                  <a:lnTo>
                    <a:pt x="7798" y="296"/>
                  </a:lnTo>
                  <a:lnTo>
                    <a:pt x="7816" y="314"/>
                  </a:lnTo>
                  <a:lnTo>
                    <a:pt x="7908" y="314"/>
                  </a:lnTo>
                  <a:lnTo>
                    <a:pt x="7982" y="351"/>
                  </a:lnTo>
                  <a:lnTo>
                    <a:pt x="8000" y="351"/>
                  </a:lnTo>
                  <a:lnTo>
                    <a:pt x="8037" y="333"/>
                  </a:lnTo>
                  <a:lnTo>
                    <a:pt x="8056" y="333"/>
                  </a:lnTo>
                  <a:lnTo>
                    <a:pt x="8056" y="351"/>
                  </a:lnTo>
                  <a:lnTo>
                    <a:pt x="8056" y="369"/>
                  </a:lnTo>
                  <a:lnTo>
                    <a:pt x="8203" y="369"/>
                  </a:lnTo>
                  <a:lnTo>
                    <a:pt x="8221" y="351"/>
                  </a:lnTo>
                  <a:lnTo>
                    <a:pt x="8240" y="369"/>
                  </a:lnTo>
                  <a:lnTo>
                    <a:pt x="8240" y="388"/>
                  </a:lnTo>
                  <a:lnTo>
                    <a:pt x="8277" y="406"/>
                  </a:lnTo>
                  <a:lnTo>
                    <a:pt x="8424" y="462"/>
                  </a:lnTo>
                  <a:lnTo>
                    <a:pt x="8572" y="498"/>
                  </a:lnTo>
                  <a:lnTo>
                    <a:pt x="8627" y="517"/>
                  </a:lnTo>
                  <a:lnTo>
                    <a:pt x="8627" y="498"/>
                  </a:lnTo>
                  <a:lnTo>
                    <a:pt x="8664" y="517"/>
                  </a:lnTo>
                  <a:lnTo>
                    <a:pt x="8645" y="517"/>
                  </a:lnTo>
                  <a:lnTo>
                    <a:pt x="8664" y="535"/>
                  </a:lnTo>
                  <a:lnTo>
                    <a:pt x="8701" y="535"/>
                  </a:lnTo>
                  <a:lnTo>
                    <a:pt x="8738" y="554"/>
                  </a:lnTo>
                  <a:lnTo>
                    <a:pt x="8738" y="572"/>
                  </a:lnTo>
                  <a:lnTo>
                    <a:pt x="8793" y="591"/>
                  </a:lnTo>
                  <a:lnTo>
                    <a:pt x="8848" y="609"/>
                  </a:lnTo>
                  <a:lnTo>
                    <a:pt x="8885" y="609"/>
                  </a:lnTo>
                  <a:lnTo>
                    <a:pt x="8922" y="628"/>
                  </a:lnTo>
                  <a:lnTo>
                    <a:pt x="8959" y="664"/>
                  </a:lnTo>
                  <a:lnTo>
                    <a:pt x="8996" y="628"/>
                  </a:lnTo>
                  <a:lnTo>
                    <a:pt x="9014" y="591"/>
                  </a:lnTo>
                  <a:lnTo>
                    <a:pt x="9014" y="646"/>
                  </a:lnTo>
                  <a:lnTo>
                    <a:pt x="9033" y="701"/>
                  </a:lnTo>
                  <a:lnTo>
                    <a:pt x="9051" y="720"/>
                  </a:lnTo>
                  <a:lnTo>
                    <a:pt x="9051" y="701"/>
                  </a:lnTo>
                  <a:lnTo>
                    <a:pt x="9069" y="683"/>
                  </a:lnTo>
                  <a:lnTo>
                    <a:pt x="9106" y="738"/>
                  </a:lnTo>
                  <a:lnTo>
                    <a:pt x="9143" y="775"/>
                  </a:lnTo>
                  <a:lnTo>
                    <a:pt x="9180" y="775"/>
                  </a:lnTo>
                  <a:lnTo>
                    <a:pt x="9180" y="757"/>
                  </a:lnTo>
                  <a:lnTo>
                    <a:pt x="9217" y="757"/>
                  </a:lnTo>
                  <a:lnTo>
                    <a:pt x="9235" y="738"/>
                  </a:lnTo>
                  <a:lnTo>
                    <a:pt x="9235" y="757"/>
                  </a:lnTo>
                  <a:lnTo>
                    <a:pt x="9235" y="775"/>
                  </a:lnTo>
                  <a:lnTo>
                    <a:pt x="9235" y="793"/>
                  </a:lnTo>
                  <a:lnTo>
                    <a:pt x="9254" y="793"/>
                  </a:lnTo>
                  <a:lnTo>
                    <a:pt x="9291" y="812"/>
                  </a:lnTo>
                  <a:lnTo>
                    <a:pt x="9272" y="830"/>
                  </a:lnTo>
                  <a:lnTo>
                    <a:pt x="9291" y="849"/>
                  </a:lnTo>
                  <a:lnTo>
                    <a:pt x="9309" y="830"/>
                  </a:lnTo>
                  <a:lnTo>
                    <a:pt x="9327" y="849"/>
                  </a:lnTo>
                  <a:lnTo>
                    <a:pt x="9364" y="849"/>
                  </a:lnTo>
                  <a:lnTo>
                    <a:pt x="9364" y="867"/>
                  </a:lnTo>
                  <a:lnTo>
                    <a:pt x="9383" y="886"/>
                  </a:lnTo>
                  <a:lnTo>
                    <a:pt x="9401" y="867"/>
                  </a:lnTo>
                  <a:lnTo>
                    <a:pt x="9438" y="867"/>
                  </a:lnTo>
                  <a:lnTo>
                    <a:pt x="9420" y="849"/>
                  </a:lnTo>
                  <a:lnTo>
                    <a:pt x="9438" y="830"/>
                  </a:lnTo>
                  <a:lnTo>
                    <a:pt x="9475" y="830"/>
                  </a:lnTo>
                  <a:lnTo>
                    <a:pt x="9475" y="849"/>
                  </a:lnTo>
                  <a:lnTo>
                    <a:pt x="9457" y="849"/>
                  </a:lnTo>
                  <a:lnTo>
                    <a:pt x="9438" y="867"/>
                  </a:lnTo>
                  <a:lnTo>
                    <a:pt x="9457" y="886"/>
                  </a:lnTo>
                  <a:lnTo>
                    <a:pt x="9438" y="904"/>
                  </a:lnTo>
                  <a:lnTo>
                    <a:pt x="9457" y="922"/>
                  </a:lnTo>
                  <a:lnTo>
                    <a:pt x="9512" y="922"/>
                  </a:lnTo>
                  <a:lnTo>
                    <a:pt x="9512" y="941"/>
                  </a:lnTo>
                  <a:lnTo>
                    <a:pt x="9530" y="959"/>
                  </a:lnTo>
                  <a:lnTo>
                    <a:pt x="9586" y="978"/>
                  </a:lnTo>
                  <a:lnTo>
                    <a:pt x="9622" y="996"/>
                  </a:lnTo>
                  <a:lnTo>
                    <a:pt x="9604" y="996"/>
                  </a:lnTo>
                  <a:lnTo>
                    <a:pt x="9622" y="1015"/>
                  </a:lnTo>
                  <a:lnTo>
                    <a:pt x="9641" y="1033"/>
                  </a:lnTo>
                  <a:lnTo>
                    <a:pt x="9733" y="1070"/>
                  </a:lnTo>
                  <a:lnTo>
                    <a:pt x="9715" y="1051"/>
                  </a:lnTo>
                  <a:lnTo>
                    <a:pt x="9715" y="1033"/>
                  </a:lnTo>
                  <a:lnTo>
                    <a:pt x="9733" y="1033"/>
                  </a:lnTo>
                  <a:lnTo>
                    <a:pt x="9751" y="1051"/>
                  </a:lnTo>
                  <a:lnTo>
                    <a:pt x="9733" y="1070"/>
                  </a:lnTo>
                  <a:lnTo>
                    <a:pt x="9751" y="1088"/>
                  </a:lnTo>
                  <a:lnTo>
                    <a:pt x="9770" y="1088"/>
                  </a:lnTo>
                  <a:lnTo>
                    <a:pt x="9770" y="1125"/>
                  </a:lnTo>
                  <a:lnTo>
                    <a:pt x="9807" y="1125"/>
                  </a:lnTo>
                  <a:lnTo>
                    <a:pt x="9825" y="1107"/>
                  </a:lnTo>
                  <a:lnTo>
                    <a:pt x="9825" y="1144"/>
                  </a:lnTo>
                  <a:lnTo>
                    <a:pt x="9862" y="1181"/>
                  </a:lnTo>
                  <a:lnTo>
                    <a:pt x="9880" y="1162"/>
                  </a:lnTo>
                  <a:lnTo>
                    <a:pt x="9899" y="1181"/>
                  </a:lnTo>
                  <a:lnTo>
                    <a:pt x="9917" y="1236"/>
                  </a:lnTo>
                  <a:lnTo>
                    <a:pt x="9936" y="1236"/>
                  </a:lnTo>
                  <a:lnTo>
                    <a:pt x="9954" y="1254"/>
                  </a:lnTo>
                  <a:lnTo>
                    <a:pt x="9954" y="1273"/>
                  </a:lnTo>
                  <a:lnTo>
                    <a:pt x="9954" y="1291"/>
                  </a:lnTo>
                  <a:lnTo>
                    <a:pt x="9973" y="1273"/>
                  </a:lnTo>
                  <a:lnTo>
                    <a:pt x="10010" y="1273"/>
                  </a:lnTo>
                  <a:lnTo>
                    <a:pt x="9991" y="1254"/>
                  </a:lnTo>
                  <a:lnTo>
                    <a:pt x="10010" y="1236"/>
                  </a:lnTo>
                  <a:lnTo>
                    <a:pt x="10046" y="1254"/>
                  </a:lnTo>
                  <a:lnTo>
                    <a:pt x="10046" y="1273"/>
                  </a:lnTo>
                  <a:lnTo>
                    <a:pt x="10010" y="1273"/>
                  </a:lnTo>
                  <a:lnTo>
                    <a:pt x="10010" y="1310"/>
                  </a:lnTo>
                  <a:lnTo>
                    <a:pt x="10046" y="1310"/>
                  </a:lnTo>
                  <a:lnTo>
                    <a:pt x="10065" y="1346"/>
                  </a:lnTo>
                  <a:lnTo>
                    <a:pt x="10102" y="1402"/>
                  </a:lnTo>
                  <a:lnTo>
                    <a:pt x="10139" y="1420"/>
                  </a:lnTo>
                  <a:lnTo>
                    <a:pt x="10212" y="1457"/>
                  </a:lnTo>
                  <a:lnTo>
                    <a:pt x="10231" y="1494"/>
                  </a:lnTo>
                  <a:lnTo>
                    <a:pt x="10249" y="1512"/>
                  </a:lnTo>
                  <a:lnTo>
                    <a:pt x="10249" y="1531"/>
                  </a:lnTo>
                  <a:lnTo>
                    <a:pt x="10286" y="1568"/>
                  </a:lnTo>
                  <a:lnTo>
                    <a:pt x="10323" y="1568"/>
                  </a:lnTo>
                  <a:lnTo>
                    <a:pt x="10323" y="1549"/>
                  </a:lnTo>
                  <a:lnTo>
                    <a:pt x="10341" y="1549"/>
                  </a:lnTo>
                  <a:lnTo>
                    <a:pt x="10360" y="1568"/>
                  </a:lnTo>
                  <a:lnTo>
                    <a:pt x="10360" y="1604"/>
                  </a:lnTo>
                  <a:lnTo>
                    <a:pt x="10360" y="1641"/>
                  </a:lnTo>
                  <a:lnTo>
                    <a:pt x="10378" y="1660"/>
                  </a:lnTo>
                  <a:lnTo>
                    <a:pt x="10433" y="1660"/>
                  </a:lnTo>
                  <a:lnTo>
                    <a:pt x="10452" y="1678"/>
                  </a:lnTo>
                  <a:lnTo>
                    <a:pt x="10470" y="1734"/>
                  </a:lnTo>
                  <a:lnTo>
                    <a:pt x="10507" y="1752"/>
                  </a:lnTo>
                  <a:lnTo>
                    <a:pt x="10526" y="1789"/>
                  </a:lnTo>
                  <a:lnTo>
                    <a:pt x="10544" y="1807"/>
                  </a:lnTo>
                  <a:lnTo>
                    <a:pt x="10581" y="1807"/>
                  </a:lnTo>
                  <a:lnTo>
                    <a:pt x="10581" y="1844"/>
                  </a:lnTo>
                  <a:lnTo>
                    <a:pt x="10599" y="1863"/>
                  </a:lnTo>
                  <a:lnTo>
                    <a:pt x="10655" y="1936"/>
                  </a:lnTo>
                  <a:lnTo>
                    <a:pt x="10673" y="1955"/>
                  </a:lnTo>
                  <a:lnTo>
                    <a:pt x="10673" y="1918"/>
                  </a:lnTo>
                  <a:lnTo>
                    <a:pt x="10673" y="1899"/>
                  </a:lnTo>
                  <a:lnTo>
                    <a:pt x="10728" y="1973"/>
                  </a:lnTo>
                  <a:lnTo>
                    <a:pt x="10747" y="2028"/>
                  </a:lnTo>
                  <a:lnTo>
                    <a:pt x="10765" y="2047"/>
                  </a:lnTo>
                  <a:lnTo>
                    <a:pt x="10802" y="2065"/>
                  </a:lnTo>
                  <a:lnTo>
                    <a:pt x="10839" y="2084"/>
                  </a:lnTo>
                  <a:lnTo>
                    <a:pt x="10876" y="2102"/>
                  </a:lnTo>
                  <a:lnTo>
                    <a:pt x="10876" y="2121"/>
                  </a:lnTo>
                  <a:lnTo>
                    <a:pt x="10857" y="2121"/>
                  </a:lnTo>
                  <a:lnTo>
                    <a:pt x="10857" y="2139"/>
                  </a:lnTo>
                  <a:lnTo>
                    <a:pt x="10857" y="2157"/>
                  </a:lnTo>
                  <a:lnTo>
                    <a:pt x="10913" y="2157"/>
                  </a:lnTo>
                  <a:lnTo>
                    <a:pt x="10950" y="2139"/>
                  </a:lnTo>
                  <a:lnTo>
                    <a:pt x="10968" y="2157"/>
                  </a:lnTo>
                  <a:lnTo>
                    <a:pt x="10968" y="2194"/>
                  </a:lnTo>
                  <a:lnTo>
                    <a:pt x="10968" y="2250"/>
                  </a:lnTo>
                  <a:lnTo>
                    <a:pt x="10968" y="2268"/>
                  </a:lnTo>
                  <a:lnTo>
                    <a:pt x="10986" y="2250"/>
                  </a:lnTo>
                  <a:lnTo>
                    <a:pt x="11005" y="2268"/>
                  </a:lnTo>
                  <a:lnTo>
                    <a:pt x="11023" y="2305"/>
                  </a:lnTo>
                  <a:lnTo>
                    <a:pt x="11005" y="2342"/>
                  </a:lnTo>
                  <a:lnTo>
                    <a:pt x="11042" y="2342"/>
                  </a:lnTo>
                  <a:lnTo>
                    <a:pt x="11060" y="2323"/>
                  </a:lnTo>
                  <a:lnTo>
                    <a:pt x="11079" y="2342"/>
                  </a:lnTo>
                  <a:lnTo>
                    <a:pt x="11097" y="2360"/>
                  </a:lnTo>
                  <a:lnTo>
                    <a:pt x="11079" y="2379"/>
                  </a:lnTo>
                  <a:lnTo>
                    <a:pt x="11097" y="2416"/>
                  </a:lnTo>
                  <a:lnTo>
                    <a:pt x="11116" y="2452"/>
                  </a:lnTo>
                  <a:lnTo>
                    <a:pt x="11171" y="2526"/>
                  </a:lnTo>
                  <a:lnTo>
                    <a:pt x="11245" y="2655"/>
                  </a:lnTo>
                  <a:lnTo>
                    <a:pt x="11263" y="2674"/>
                  </a:lnTo>
                  <a:lnTo>
                    <a:pt x="11281" y="2674"/>
                  </a:lnTo>
                  <a:lnTo>
                    <a:pt x="11318" y="2692"/>
                  </a:lnTo>
                  <a:lnTo>
                    <a:pt x="11318" y="2729"/>
                  </a:lnTo>
                  <a:lnTo>
                    <a:pt x="11318" y="2766"/>
                  </a:lnTo>
                  <a:lnTo>
                    <a:pt x="11355" y="2784"/>
                  </a:lnTo>
                  <a:lnTo>
                    <a:pt x="11337" y="2803"/>
                  </a:lnTo>
                  <a:lnTo>
                    <a:pt x="11355" y="2858"/>
                  </a:lnTo>
                  <a:lnTo>
                    <a:pt x="11374" y="2876"/>
                  </a:lnTo>
                  <a:lnTo>
                    <a:pt x="11392" y="2858"/>
                  </a:lnTo>
                  <a:lnTo>
                    <a:pt x="11410" y="2876"/>
                  </a:lnTo>
                  <a:lnTo>
                    <a:pt x="11410" y="2913"/>
                  </a:lnTo>
                  <a:lnTo>
                    <a:pt x="11447" y="2969"/>
                  </a:lnTo>
                  <a:lnTo>
                    <a:pt x="11484" y="3042"/>
                  </a:lnTo>
                  <a:lnTo>
                    <a:pt x="11484" y="3061"/>
                  </a:lnTo>
                  <a:lnTo>
                    <a:pt x="11466" y="3079"/>
                  </a:lnTo>
                  <a:lnTo>
                    <a:pt x="11484" y="3079"/>
                  </a:lnTo>
                  <a:lnTo>
                    <a:pt x="11503" y="3098"/>
                  </a:lnTo>
                  <a:lnTo>
                    <a:pt x="11521" y="3153"/>
                  </a:lnTo>
                  <a:lnTo>
                    <a:pt x="11558" y="3190"/>
                  </a:lnTo>
                  <a:lnTo>
                    <a:pt x="11576" y="3208"/>
                  </a:lnTo>
                  <a:lnTo>
                    <a:pt x="11595" y="3227"/>
                  </a:lnTo>
                  <a:lnTo>
                    <a:pt x="11632" y="3263"/>
                  </a:lnTo>
                  <a:lnTo>
                    <a:pt x="11650" y="3282"/>
                  </a:lnTo>
                  <a:lnTo>
                    <a:pt x="11669" y="3319"/>
                  </a:lnTo>
                  <a:lnTo>
                    <a:pt x="11650" y="3356"/>
                  </a:lnTo>
                  <a:lnTo>
                    <a:pt x="11632" y="3374"/>
                  </a:lnTo>
                  <a:lnTo>
                    <a:pt x="11650" y="3411"/>
                  </a:lnTo>
                  <a:lnTo>
                    <a:pt x="11669" y="3466"/>
                  </a:lnTo>
                  <a:lnTo>
                    <a:pt x="11687" y="3503"/>
                  </a:lnTo>
                  <a:lnTo>
                    <a:pt x="11705" y="3558"/>
                  </a:lnTo>
                  <a:lnTo>
                    <a:pt x="11742" y="3558"/>
                  </a:lnTo>
                  <a:lnTo>
                    <a:pt x="11761" y="3577"/>
                  </a:lnTo>
                  <a:lnTo>
                    <a:pt x="11761" y="3614"/>
                  </a:lnTo>
                  <a:lnTo>
                    <a:pt x="11761" y="3632"/>
                  </a:lnTo>
                  <a:lnTo>
                    <a:pt x="11761" y="3651"/>
                  </a:lnTo>
                  <a:lnTo>
                    <a:pt x="11779" y="3651"/>
                  </a:lnTo>
                  <a:lnTo>
                    <a:pt x="11798" y="3706"/>
                  </a:lnTo>
                  <a:lnTo>
                    <a:pt x="11816" y="3743"/>
                  </a:lnTo>
                  <a:lnTo>
                    <a:pt x="11834" y="3743"/>
                  </a:lnTo>
                  <a:lnTo>
                    <a:pt x="11816" y="3835"/>
                  </a:lnTo>
                  <a:lnTo>
                    <a:pt x="11834" y="3872"/>
                  </a:lnTo>
                  <a:lnTo>
                    <a:pt x="11853" y="3909"/>
                  </a:lnTo>
                  <a:lnTo>
                    <a:pt x="11890" y="4001"/>
                  </a:lnTo>
                  <a:lnTo>
                    <a:pt x="11908" y="4093"/>
                  </a:lnTo>
                  <a:lnTo>
                    <a:pt x="11927" y="4111"/>
                  </a:lnTo>
                  <a:lnTo>
                    <a:pt x="11945" y="4111"/>
                  </a:lnTo>
                  <a:lnTo>
                    <a:pt x="11945" y="4148"/>
                  </a:lnTo>
                  <a:lnTo>
                    <a:pt x="11945" y="4167"/>
                  </a:lnTo>
                  <a:lnTo>
                    <a:pt x="11982" y="4167"/>
                  </a:lnTo>
                  <a:lnTo>
                    <a:pt x="11982" y="4185"/>
                  </a:lnTo>
                  <a:lnTo>
                    <a:pt x="11982" y="4204"/>
                  </a:lnTo>
                  <a:lnTo>
                    <a:pt x="11945" y="4222"/>
                  </a:lnTo>
                  <a:lnTo>
                    <a:pt x="11945" y="4259"/>
                  </a:lnTo>
                  <a:lnTo>
                    <a:pt x="11945" y="4296"/>
                  </a:lnTo>
                  <a:lnTo>
                    <a:pt x="11963" y="4314"/>
                  </a:lnTo>
                  <a:lnTo>
                    <a:pt x="11982" y="4314"/>
                  </a:lnTo>
                  <a:lnTo>
                    <a:pt x="11963" y="4333"/>
                  </a:lnTo>
                  <a:lnTo>
                    <a:pt x="11963" y="4351"/>
                  </a:lnTo>
                  <a:lnTo>
                    <a:pt x="12000" y="4351"/>
                  </a:lnTo>
                  <a:lnTo>
                    <a:pt x="12019" y="4333"/>
                  </a:lnTo>
                  <a:lnTo>
                    <a:pt x="12037" y="4369"/>
                  </a:lnTo>
                  <a:lnTo>
                    <a:pt x="12019" y="4369"/>
                  </a:lnTo>
                  <a:lnTo>
                    <a:pt x="12019" y="4388"/>
                  </a:lnTo>
                  <a:lnTo>
                    <a:pt x="12019" y="4406"/>
                  </a:lnTo>
                  <a:lnTo>
                    <a:pt x="12019" y="4425"/>
                  </a:lnTo>
                  <a:lnTo>
                    <a:pt x="11982" y="4406"/>
                  </a:lnTo>
                  <a:lnTo>
                    <a:pt x="11963" y="4443"/>
                  </a:lnTo>
                  <a:lnTo>
                    <a:pt x="11982" y="4462"/>
                  </a:lnTo>
                  <a:lnTo>
                    <a:pt x="12000" y="4517"/>
                  </a:lnTo>
                  <a:lnTo>
                    <a:pt x="12000" y="4535"/>
                  </a:lnTo>
                  <a:lnTo>
                    <a:pt x="12019" y="4535"/>
                  </a:lnTo>
                  <a:lnTo>
                    <a:pt x="12019" y="4572"/>
                  </a:lnTo>
                  <a:lnTo>
                    <a:pt x="12019" y="4609"/>
                  </a:lnTo>
                  <a:lnTo>
                    <a:pt x="12019" y="4628"/>
                  </a:lnTo>
                  <a:lnTo>
                    <a:pt x="12037" y="4646"/>
                  </a:lnTo>
                  <a:lnTo>
                    <a:pt x="12074" y="4646"/>
                  </a:lnTo>
                  <a:lnTo>
                    <a:pt x="12074" y="4664"/>
                  </a:lnTo>
                  <a:lnTo>
                    <a:pt x="12056" y="4683"/>
                  </a:lnTo>
                  <a:lnTo>
                    <a:pt x="12037" y="4683"/>
                  </a:lnTo>
                  <a:lnTo>
                    <a:pt x="12037" y="4701"/>
                  </a:lnTo>
                  <a:lnTo>
                    <a:pt x="12037" y="4738"/>
                  </a:lnTo>
                  <a:lnTo>
                    <a:pt x="12056" y="4757"/>
                  </a:lnTo>
                  <a:lnTo>
                    <a:pt x="12074" y="4775"/>
                  </a:lnTo>
                  <a:lnTo>
                    <a:pt x="12056" y="4793"/>
                  </a:lnTo>
                  <a:lnTo>
                    <a:pt x="12019" y="4793"/>
                  </a:lnTo>
                  <a:lnTo>
                    <a:pt x="12037" y="4812"/>
                  </a:lnTo>
                  <a:lnTo>
                    <a:pt x="12056" y="4849"/>
                  </a:lnTo>
                  <a:lnTo>
                    <a:pt x="12037" y="4867"/>
                  </a:lnTo>
                  <a:lnTo>
                    <a:pt x="12037" y="4886"/>
                  </a:lnTo>
                  <a:lnTo>
                    <a:pt x="12056" y="4904"/>
                  </a:lnTo>
                  <a:lnTo>
                    <a:pt x="12074" y="4904"/>
                  </a:lnTo>
                  <a:lnTo>
                    <a:pt x="12092" y="4922"/>
                  </a:lnTo>
                  <a:lnTo>
                    <a:pt x="12092" y="4959"/>
                  </a:lnTo>
                  <a:lnTo>
                    <a:pt x="12129" y="4959"/>
                  </a:lnTo>
                  <a:lnTo>
                    <a:pt x="12148" y="4978"/>
                  </a:lnTo>
                  <a:lnTo>
                    <a:pt x="12111" y="4996"/>
                  </a:lnTo>
                  <a:lnTo>
                    <a:pt x="12092" y="4996"/>
                  </a:lnTo>
                  <a:lnTo>
                    <a:pt x="12074" y="5015"/>
                  </a:lnTo>
                  <a:lnTo>
                    <a:pt x="12092" y="5033"/>
                  </a:lnTo>
                  <a:lnTo>
                    <a:pt x="12111" y="5033"/>
                  </a:lnTo>
                  <a:lnTo>
                    <a:pt x="12129" y="5052"/>
                  </a:lnTo>
                  <a:lnTo>
                    <a:pt x="12129" y="5070"/>
                  </a:lnTo>
                  <a:lnTo>
                    <a:pt x="12148" y="5070"/>
                  </a:lnTo>
                  <a:lnTo>
                    <a:pt x="12166" y="5052"/>
                  </a:lnTo>
                  <a:lnTo>
                    <a:pt x="12166" y="4959"/>
                  </a:lnTo>
                  <a:lnTo>
                    <a:pt x="12166" y="4922"/>
                  </a:lnTo>
                  <a:lnTo>
                    <a:pt x="12185" y="4941"/>
                  </a:lnTo>
                  <a:lnTo>
                    <a:pt x="12185" y="4959"/>
                  </a:lnTo>
                  <a:lnTo>
                    <a:pt x="12222" y="4959"/>
                  </a:lnTo>
                  <a:lnTo>
                    <a:pt x="12222" y="4941"/>
                  </a:lnTo>
                  <a:lnTo>
                    <a:pt x="12222" y="4922"/>
                  </a:lnTo>
                  <a:lnTo>
                    <a:pt x="12203" y="4886"/>
                  </a:lnTo>
                  <a:lnTo>
                    <a:pt x="12203" y="4849"/>
                  </a:lnTo>
                  <a:lnTo>
                    <a:pt x="12222" y="4830"/>
                  </a:lnTo>
                  <a:lnTo>
                    <a:pt x="12203" y="4830"/>
                  </a:lnTo>
                  <a:lnTo>
                    <a:pt x="12185" y="4775"/>
                  </a:lnTo>
                  <a:lnTo>
                    <a:pt x="12185" y="4738"/>
                  </a:lnTo>
                  <a:lnTo>
                    <a:pt x="12185" y="4720"/>
                  </a:lnTo>
                  <a:lnTo>
                    <a:pt x="12166" y="4683"/>
                  </a:lnTo>
                  <a:lnTo>
                    <a:pt x="12185" y="4683"/>
                  </a:lnTo>
                  <a:lnTo>
                    <a:pt x="12203" y="4664"/>
                  </a:lnTo>
                  <a:lnTo>
                    <a:pt x="12185" y="4646"/>
                  </a:lnTo>
                  <a:lnTo>
                    <a:pt x="12166" y="4646"/>
                  </a:lnTo>
                  <a:lnTo>
                    <a:pt x="12148" y="4628"/>
                  </a:lnTo>
                  <a:lnTo>
                    <a:pt x="12166" y="4609"/>
                  </a:lnTo>
                  <a:lnTo>
                    <a:pt x="12185" y="4591"/>
                  </a:lnTo>
                  <a:lnTo>
                    <a:pt x="12148" y="4554"/>
                  </a:lnTo>
                  <a:lnTo>
                    <a:pt x="12148" y="4535"/>
                  </a:lnTo>
                  <a:lnTo>
                    <a:pt x="12166" y="4535"/>
                  </a:lnTo>
                  <a:lnTo>
                    <a:pt x="12166" y="4517"/>
                  </a:lnTo>
                  <a:lnTo>
                    <a:pt x="12166" y="4499"/>
                  </a:lnTo>
                  <a:lnTo>
                    <a:pt x="12148" y="4499"/>
                  </a:lnTo>
                  <a:lnTo>
                    <a:pt x="12148" y="4480"/>
                  </a:lnTo>
                  <a:lnTo>
                    <a:pt x="12129" y="4462"/>
                  </a:lnTo>
                  <a:lnTo>
                    <a:pt x="12166" y="4443"/>
                  </a:lnTo>
                  <a:lnTo>
                    <a:pt x="12129" y="4425"/>
                  </a:lnTo>
                  <a:lnTo>
                    <a:pt x="12074" y="4351"/>
                  </a:lnTo>
                  <a:lnTo>
                    <a:pt x="12056" y="4314"/>
                  </a:lnTo>
                  <a:lnTo>
                    <a:pt x="12092" y="4314"/>
                  </a:lnTo>
                  <a:lnTo>
                    <a:pt x="12111" y="4277"/>
                  </a:lnTo>
                  <a:lnTo>
                    <a:pt x="12129" y="4277"/>
                  </a:lnTo>
                  <a:lnTo>
                    <a:pt x="12111" y="4240"/>
                  </a:lnTo>
                  <a:lnTo>
                    <a:pt x="12092" y="4240"/>
                  </a:lnTo>
                  <a:lnTo>
                    <a:pt x="12092" y="4204"/>
                  </a:lnTo>
                  <a:lnTo>
                    <a:pt x="12092" y="4185"/>
                  </a:lnTo>
                  <a:lnTo>
                    <a:pt x="12056" y="4130"/>
                  </a:lnTo>
                  <a:lnTo>
                    <a:pt x="12056" y="4111"/>
                  </a:lnTo>
                  <a:lnTo>
                    <a:pt x="12074" y="4093"/>
                  </a:lnTo>
                  <a:lnTo>
                    <a:pt x="12074" y="4038"/>
                  </a:lnTo>
                  <a:lnTo>
                    <a:pt x="12056" y="4001"/>
                  </a:lnTo>
                  <a:lnTo>
                    <a:pt x="12037" y="3982"/>
                  </a:lnTo>
                  <a:lnTo>
                    <a:pt x="12000" y="3964"/>
                  </a:lnTo>
                  <a:lnTo>
                    <a:pt x="12019" y="3927"/>
                  </a:lnTo>
                  <a:lnTo>
                    <a:pt x="12019" y="3890"/>
                  </a:lnTo>
                  <a:lnTo>
                    <a:pt x="12019" y="3872"/>
                  </a:lnTo>
                  <a:lnTo>
                    <a:pt x="11982" y="3853"/>
                  </a:lnTo>
                  <a:lnTo>
                    <a:pt x="12000" y="3835"/>
                  </a:lnTo>
                  <a:lnTo>
                    <a:pt x="11982" y="3816"/>
                  </a:lnTo>
                  <a:lnTo>
                    <a:pt x="11945" y="3780"/>
                  </a:lnTo>
                  <a:lnTo>
                    <a:pt x="11927" y="3780"/>
                  </a:lnTo>
                  <a:lnTo>
                    <a:pt x="11908" y="3798"/>
                  </a:lnTo>
                  <a:lnTo>
                    <a:pt x="11890" y="3816"/>
                  </a:lnTo>
                  <a:lnTo>
                    <a:pt x="11890" y="3798"/>
                  </a:lnTo>
                  <a:lnTo>
                    <a:pt x="11908" y="3761"/>
                  </a:lnTo>
                  <a:lnTo>
                    <a:pt x="11908" y="3724"/>
                  </a:lnTo>
                  <a:lnTo>
                    <a:pt x="11927" y="3761"/>
                  </a:lnTo>
                  <a:lnTo>
                    <a:pt x="12000" y="3761"/>
                  </a:lnTo>
                  <a:lnTo>
                    <a:pt x="11963" y="3743"/>
                  </a:lnTo>
                  <a:lnTo>
                    <a:pt x="11945" y="3724"/>
                  </a:lnTo>
                  <a:lnTo>
                    <a:pt x="11945" y="3687"/>
                  </a:lnTo>
                  <a:lnTo>
                    <a:pt x="11945" y="3651"/>
                  </a:lnTo>
                  <a:lnTo>
                    <a:pt x="11927" y="3632"/>
                  </a:lnTo>
                  <a:lnTo>
                    <a:pt x="11908" y="3595"/>
                  </a:lnTo>
                  <a:lnTo>
                    <a:pt x="11908" y="3577"/>
                  </a:lnTo>
                  <a:lnTo>
                    <a:pt x="11908" y="3522"/>
                  </a:lnTo>
                  <a:lnTo>
                    <a:pt x="11871" y="3485"/>
                  </a:lnTo>
                  <a:lnTo>
                    <a:pt x="11834" y="3429"/>
                  </a:lnTo>
                  <a:lnTo>
                    <a:pt x="11798" y="3337"/>
                  </a:lnTo>
                  <a:lnTo>
                    <a:pt x="11742" y="3282"/>
                  </a:lnTo>
                  <a:lnTo>
                    <a:pt x="11687" y="3245"/>
                  </a:lnTo>
                  <a:lnTo>
                    <a:pt x="11724" y="3245"/>
                  </a:lnTo>
                  <a:lnTo>
                    <a:pt x="11724" y="3227"/>
                  </a:lnTo>
                  <a:lnTo>
                    <a:pt x="11742" y="3227"/>
                  </a:lnTo>
                  <a:lnTo>
                    <a:pt x="11742" y="3208"/>
                  </a:lnTo>
                  <a:lnTo>
                    <a:pt x="11724" y="3171"/>
                  </a:lnTo>
                  <a:lnTo>
                    <a:pt x="11687" y="3116"/>
                  </a:lnTo>
                  <a:lnTo>
                    <a:pt x="11669" y="3098"/>
                  </a:lnTo>
                  <a:lnTo>
                    <a:pt x="11650" y="3098"/>
                  </a:lnTo>
                  <a:lnTo>
                    <a:pt x="11669" y="3061"/>
                  </a:lnTo>
                  <a:lnTo>
                    <a:pt x="11669" y="3024"/>
                  </a:lnTo>
                  <a:lnTo>
                    <a:pt x="11650" y="2987"/>
                  </a:lnTo>
                  <a:lnTo>
                    <a:pt x="11632" y="2969"/>
                  </a:lnTo>
                  <a:lnTo>
                    <a:pt x="11632" y="2987"/>
                  </a:lnTo>
                  <a:lnTo>
                    <a:pt x="11632" y="3005"/>
                  </a:lnTo>
                  <a:lnTo>
                    <a:pt x="11613" y="3024"/>
                  </a:lnTo>
                  <a:lnTo>
                    <a:pt x="11576" y="3005"/>
                  </a:lnTo>
                  <a:lnTo>
                    <a:pt x="11576" y="2987"/>
                  </a:lnTo>
                  <a:lnTo>
                    <a:pt x="11613" y="2987"/>
                  </a:lnTo>
                  <a:lnTo>
                    <a:pt x="11613" y="2969"/>
                  </a:lnTo>
                  <a:lnTo>
                    <a:pt x="11613" y="2913"/>
                  </a:lnTo>
                  <a:lnTo>
                    <a:pt x="11595" y="2876"/>
                  </a:lnTo>
                  <a:lnTo>
                    <a:pt x="11576" y="2895"/>
                  </a:lnTo>
                  <a:lnTo>
                    <a:pt x="11595" y="2913"/>
                  </a:lnTo>
                  <a:lnTo>
                    <a:pt x="11576" y="2932"/>
                  </a:lnTo>
                  <a:lnTo>
                    <a:pt x="11558" y="2913"/>
                  </a:lnTo>
                  <a:lnTo>
                    <a:pt x="11558" y="2876"/>
                  </a:lnTo>
                  <a:lnTo>
                    <a:pt x="11576" y="2840"/>
                  </a:lnTo>
                  <a:lnTo>
                    <a:pt x="11576" y="2821"/>
                  </a:lnTo>
                  <a:lnTo>
                    <a:pt x="11558" y="2840"/>
                  </a:lnTo>
                  <a:lnTo>
                    <a:pt x="11539" y="2840"/>
                  </a:lnTo>
                  <a:lnTo>
                    <a:pt x="11503" y="2766"/>
                  </a:lnTo>
                  <a:lnTo>
                    <a:pt x="11521" y="2766"/>
                  </a:lnTo>
                  <a:lnTo>
                    <a:pt x="11484" y="2710"/>
                  </a:lnTo>
                  <a:lnTo>
                    <a:pt x="11429" y="2637"/>
                  </a:lnTo>
                  <a:lnTo>
                    <a:pt x="11410" y="2618"/>
                  </a:lnTo>
                  <a:lnTo>
                    <a:pt x="11410" y="2581"/>
                  </a:lnTo>
                  <a:lnTo>
                    <a:pt x="11392" y="2563"/>
                  </a:lnTo>
                  <a:lnTo>
                    <a:pt x="11355" y="2526"/>
                  </a:lnTo>
                  <a:lnTo>
                    <a:pt x="11337" y="2471"/>
                  </a:lnTo>
                  <a:lnTo>
                    <a:pt x="11300" y="2397"/>
                  </a:lnTo>
                  <a:lnTo>
                    <a:pt x="11226" y="2323"/>
                  </a:lnTo>
                  <a:lnTo>
                    <a:pt x="11208" y="2287"/>
                  </a:lnTo>
                  <a:lnTo>
                    <a:pt x="11171" y="2231"/>
                  </a:lnTo>
                  <a:lnTo>
                    <a:pt x="11116" y="2157"/>
                  </a:lnTo>
                  <a:lnTo>
                    <a:pt x="11042" y="2084"/>
                  </a:lnTo>
                  <a:lnTo>
                    <a:pt x="11005" y="2065"/>
                  </a:lnTo>
                  <a:lnTo>
                    <a:pt x="10986" y="2065"/>
                  </a:lnTo>
                  <a:lnTo>
                    <a:pt x="11005" y="2028"/>
                  </a:lnTo>
                  <a:lnTo>
                    <a:pt x="10986" y="2010"/>
                  </a:lnTo>
                  <a:lnTo>
                    <a:pt x="10968" y="1973"/>
                  </a:lnTo>
                  <a:lnTo>
                    <a:pt x="10931" y="1955"/>
                  </a:lnTo>
                  <a:lnTo>
                    <a:pt x="10876" y="1899"/>
                  </a:lnTo>
                  <a:lnTo>
                    <a:pt x="10839" y="1844"/>
                  </a:lnTo>
                  <a:lnTo>
                    <a:pt x="10802" y="1826"/>
                  </a:lnTo>
                  <a:lnTo>
                    <a:pt x="10802" y="1807"/>
                  </a:lnTo>
                  <a:lnTo>
                    <a:pt x="10765" y="1807"/>
                  </a:lnTo>
                  <a:lnTo>
                    <a:pt x="10747" y="1789"/>
                  </a:lnTo>
                  <a:lnTo>
                    <a:pt x="10728" y="1789"/>
                  </a:lnTo>
                  <a:lnTo>
                    <a:pt x="10728" y="1807"/>
                  </a:lnTo>
                  <a:lnTo>
                    <a:pt x="10747" y="1807"/>
                  </a:lnTo>
                  <a:lnTo>
                    <a:pt x="10747" y="1826"/>
                  </a:lnTo>
                  <a:lnTo>
                    <a:pt x="10692" y="1826"/>
                  </a:lnTo>
                  <a:lnTo>
                    <a:pt x="10655" y="1807"/>
                  </a:lnTo>
                  <a:lnTo>
                    <a:pt x="10673" y="1789"/>
                  </a:lnTo>
                  <a:lnTo>
                    <a:pt x="10692" y="1752"/>
                  </a:lnTo>
                  <a:lnTo>
                    <a:pt x="10692" y="1734"/>
                  </a:lnTo>
                  <a:lnTo>
                    <a:pt x="10673" y="1678"/>
                  </a:lnTo>
                  <a:lnTo>
                    <a:pt x="10655" y="1660"/>
                  </a:lnTo>
                  <a:lnTo>
                    <a:pt x="10636" y="1660"/>
                  </a:lnTo>
                  <a:lnTo>
                    <a:pt x="10636" y="1641"/>
                  </a:lnTo>
                  <a:lnTo>
                    <a:pt x="10655" y="1641"/>
                  </a:lnTo>
                  <a:lnTo>
                    <a:pt x="10636" y="1623"/>
                  </a:lnTo>
                  <a:lnTo>
                    <a:pt x="10563" y="1568"/>
                  </a:lnTo>
                  <a:lnTo>
                    <a:pt x="10507" y="1531"/>
                  </a:lnTo>
                  <a:lnTo>
                    <a:pt x="10489" y="1512"/>
                  </a:lnTo>
                  <a:lnTo>
                    <a:pt x="10489" y="1494"/>
                  </a:lnTo>
                  <a:lnTo>
                    <a:pt x="10452" y="1475"/>
                  </a:lnTo>
                  <a:lnTo>
                    <a:pt x="10433" y="1475"/>
                  </a:lnTo>
                  <a:lnTo>
                    <a:pt x="10397" y="1439"/>
                  </a:lnTo>
                  <a:lnTo>
                    <a:pt x="10360" y="1402"/>
                  </a:lnTo>
                  <a:lnTo>
                    <a:pt x="10360" y="1383"/>
                  </a:lnTo>
                  <a:lnTo>
                    <a:pt x="10360" y="1365"/>
                  </a:lnTo>
                  <a:lnTo>
                    <a:pt x="10341" y="1365"/>
                  </a:lnTo>
                  <a:lnTo>
                    <a:pt x="10304" y="1383"/>
                  </a:lnTo>
                  <a:lnTo>
                    <a:pt x="10286" y="1383"/>
                  </a:lnTo>
                  <a:lnTo>
                    <a:pt x="10304" y="1346"/>
                  </a:lnTo>
                  <a:lnTo>
                    <a:pt x="10286" y="1328"/>
                  </a:lnTo>
                  <a:lnTo>
                    <a:pt x="10249" y="1310"/>
                  </a:lnTo>
                  <a:lnTo>
                    <a:pt x="10175" y="1310"/>
                  </a:lnTo>
                  <a:lnTo>
                    <a:pt x="10157" y="1273"/>
                  </a:lnTo>
                  <a:lnTo>
                    <a:pt x="10120" y="1236"/>
                  </a:lnTo>
                  <a:lnTo>
                    <a:pt x="10120" y="1217"/>
                  </a:lnTo>
                  <a:lnTo>
                    <a:pt x="10120" y="1199"/>
                  </a:lnTo>
                  <a:lnTo>
                    <a:pt x="10102" y="1181"/>
                  </a:lnTo>
                  <a:lnTo>
                    <a:pt x="10083" y="1162"/>
                  </a:lnTo>
                  <a:lnTo>
                    <a:pt x="10083" y="1144"/>
                  </a:lnTo>
                  <a:lnTo>
                    <a:pt x="10065" y="1125"/>
                  </a:lnTo>
                  <a:lnTo>
                    <a:pt x="10028" y="1088"/>
                  </a:lnTo>
                  <a:lnTo>
                    <a:pt x="9991" y="1088"/>
                  </a:lnTo>
                  <a:lnTo>
                    <a:pt x="9973" y="1070"/>
                  </a:lnTo>
                  <a:lnTo>
                    <a:pt x="9936" y="1051"/>
                  </a:lnTo>
                  <a:lnTo>
                    <a:pt x="9917" y="1051"/>
                  </a:lnTo>
                  <a:lnTo>
                    <a:pt x="9899" y="1033"/>
                  </a:lnTo>
                  <a:lnTo>
                    <a:pt x="9880" y="996"/>
                  </a:lnTo>
                  <a:lnTo>
                    <a:pt x="9844" y="996"/>
                  </a:lnTo>
                  <a:lnTo>
                    <a:pt x="9844" y="1015"/>
                  </a:lnTo>
                  <a:lnTo>
                    <a:pt x="9862" y="1033"/>
                  </a:lnTo>
                  <a:lnTo>
                    <a:pt x="9862" y="1051"/>
                  </a:lnTo>
                  <a:lnTo>
                    <a:pt x="9844" y="1033"/>
                  </a:lnTo>
                  <a:lnTo>
                    <a:pt x="9825" y="1033"/>
                  </a:lnTo>
                  <a:lnTo>
                    <a:pt x="9807" y="1051"/>
                  </a:lnTo>
                  <a:lnTo>
                    <a:pt x="9807" y="1033"/>
                  </a:lnTo>
                  <a:lnTo>
                    <a:pt x="9788" y="959"/>
                  </a:lnTo>
                  <a:lnTo>
                    <a:pt x="9770" y="922"/>
                  </a:lnTo>
                  <a:lnTo>
                    <a:pt x="9733" y="886"/>
                  </a:lnTo>
                  <a:lnTo>
                    <a:pt x="9696" y="867"/>
                  </a:lnTo>
                  <a:lnTo>
                    <a:pt x="9696" y="886"/>
                  </a:lnTo>
                  <a:lnTo>
                    <a:pt x="9678" y="886"/>
                  </a:lnTo>
                  <a:lnTo>
                    <a:pt x="9641" y="867"/>
                  </a:lnTo>
                  <a:lnTo>
                    <a:pt x="9622" y="849"/>
                  </a:lnTo>
                  <a:lnTo>
                    <a:pt x="9622" y="830"/>
                  </a:lnTo>
                  <a:lnTo>
                    <a:pt x="9641" y="812"/>
                  </a:lnTo>
                  <a:lnTo>
                    <a:pt x="9622" y="793"/>
                  </a:lnTo>
                  <a:lnTo>
                    <a:pt x="9586" y="812"/>
                  </a:lnTo>
                  <a:lnTo>
                    <a:pt x="9549" y="793"/>
                  </a:lnTo>
                  <a:lnTo>
                    <a:pt x="9512" y="775"/>
                  </a:lnTo>
                  <a:lnTo>
                    <a:pt x="9530" y="793"/>
                  </a:lnTo>
                  <a:lnTo>
                    <a:pt x="9512" y="812"/>
                  </a:lnTo>
                  <a:lnTo>
                    <a:pt x="9493" y="793"/>
                  </a:lnTo>
                  <a:lnTo>
                    <a:pt x="9493" y="775"/>
                  </a:lnTo>
                  <a:lnTo>
                    <a:pt x="9493" y="738"/>
                  </a:lnTo>
                  <a:lnTo>
                    <a:pt x="9475" y="738"/>
                  </a:lnTo>
                  <a:lnTo>
                    <a:pt x="9438" y="720"/>
                  </a:lnTo>
                  <a:lnTo>
                    <a:pt x="9420" y="683"/>
                  </a:lnTo>
                  <a:lnTo>
                    <a:pt x="9401" y="683"/>
                  </a:lnTo>
                  <a:lnTo>
                    <a:pt x="9364" y="701"/>
                  </a:lnTo>
                  <a:lnTo>
                    <a:pt x="9346" y="701"/>
                  </a:lnTo>
                  <a:lnTo>
                    <a:pt x="9346" y="683"/>
                  </a:lnTo>
                  <a:lnTo>
                    <a:pt x="9346" y="664"/>
                  </a:lnTo>
                  <a:lnTo>
                    <a:pt x="9327" y="646"/>
                  </a:lnTo>
                  <a:lnTo>
                    <a:pt x="9309" y="664"/>
                  </a:lnTo>
                  <a:lnTo>
                    <a:pt x="9291" y="628"/>
                  </a:lnTo>
                  <a:lnTo>
                    <a:pt x="9254" y="609"/>
                  </a:lnTo>
                  <a:lnTo>
                    <a:pt x="9198" y="609"/>
                  </a:lnTo>
                  <a:lnTo>
                    <a:pt x="9162" y="591"/>
                  </a:lnTo>
                  <a:lnTo>
                    <a:pt x="9143" y="572"/>
                  </a:lnTo>
                  <a:lnTo>
                    <a:pt x="9088" y="535"/>
                  </a:lnTo>
                  <a:lnTo>
                    <a:pt x="9051" y="517"/>
                  </a:lnTo>
                  <a:lnTo>
                    <a:pt x="8940" y="480"/>
                  </a:lnTo>
                  <a:lnTo>
                    <a:pt x="8885" y="443"/>
                  </a:lnTo>
                  <a:lnTo>
                    <a:pt x="8848" y="425"/>
                  </a:lnTo>
                  <a:lnTo>
                    <a:pt x="8830" y="406"/>
                  </a:lnTo>
                  <a:lnTo>
                    <a:pt x="8793" y="406"/>
                  </a:lnTo>
                  <a:lnTo>
                    <a:pt x="8756" y="388"/>
                  </a:lnTo>
                  <a:lnTo>
                    <a:pt x="8645" y="369"/>
                  </a:lnTo>
                  <a:lnTo>
                    <a:pt x="8609" y="369"/>
                  </a:lnTo>
                  <a:lnTo>
                    <a:pt x="8609" y="351"/>
                  </a:lnTo>
                  <a:lnTo>
                    <a:pt x="8590" y="333"/>
                  </a:lnTo>
                  <a:lnTo>
                    <a:pt x="8387" y="259"/>
                  </a:lnTo>
                  <a:lnTo>
                    <a:pt x="8111" y="204"/>
                  </a:lnTo>
                  <a:lnTo>
                    <a:pt x="8111" y="185"/>
                  </a:lnTo>
                  <a:lnTo>
                    <a:pt x="7945" y="185"/>
                  </a:lnTo>
                  <a:lnTo>
                    <a:pt x="7908" y="167"/>
                  </a:lnTo>
                  <a:lnTo>
                    <a:pt x="7890" y="148"/>
                  </a:lnTo>
                  <a:lnTo>
                    <a:pt x="7871" y="130"/>
                  </a:lnTo>
                  <a:lnTo>
                    <a:pt x="7834" y="130"/>
                  </a:lnTo>
                  <a:lnTo>
                    <a:pt x="7798" y="148"/>
                  </a:lnTo>
                  <a:lnTo>
                    <a:pt x="7761" y="130"/>
                  </a:lnTo>
                  <a:lnTo>
                    <a:pt x="7761" y="111"/>
                  </a:lnTo>
                  <a:lnTo>
                    <a:pt x="7724" y="130"/>
                  </a:lnTo>
                  <a:lnTo>
                    <a:pt x="7687" y="130"/>
                  </a:lnTo>
                  <a:lnTo>
                    <a:pt x="7668" y="93"/>
                  </a:lnTo>
                  <a:lnTo>
                    <a:pt x="7632" y="75"/>
                  </a:lnTo>
                  <a:lnTo>
                    <a:pt x="7613" y="75"/>
                  </a:lnTo>
                  <a:lnTo>
                    <a:pt x="7613" y="93"/>
                  </a:lnTo>
                  <a:lnTo>
                    <a:pt x="7595" y="111"/>
                  </a:lnTo>
                  <a:lnTo>
                    <a:pt x="7576" y="93"/>
                  </a:lnTo>
                  <a:lnTo>
                    <a:pt x="7503" y="75"/>
                  </a:lnTo>
                  <a:lnTo>
                    <a:pt x="7484" y="75"/>
                  </a:lnTo>
                  <a:lnTo>
                    <a:pt x="7466" y="93"/>
                  </a:lnTo>
                  <a:lnTo>
                    <a:pt x="7429" y="75"/>
                  </a:lnTo>
                  <a:lnTo>
                    <a:pt x="7410" y="75"/>
                  </a:lnTo>
                  <a:lnTo>
                    <a:pt x="7300" y="38"/>
                  </a:lnTo>
                  <a:lnTo>
                    <a:pt x="7263" y="38"/>
                  </a:lnTo>
                  <a:lnTo>
                    <a:pt x="7245" y="56"/>
                  </a:lnTo>
                  <a:lnTo>
                    <a:pt x="7189" y="38"/>
                  </a:lnTo>
                  <a:lnTo>
                    <a:pt x="7134" y="38"/>
                  </a:lnTo>
                  <a:lnTo>
                    <a:pt x="7023" y="19"/>
                  </a:lnTo>
                  <a:lnTo>
                    <a:pt x="6784" y="1"/>
                  </a:lnTo>
                  <a:lnTo>
                    <a:pt x="6544" y="1"/>
                  </a:lnTo>
                  <a:lnTo>
                    <a:pt x="6415" y="19"/>
                  </a:lnTo>
                  <a:lnTo>
                    <a:pt x="6378" y="19"/>
                  </a:lnTo>
                  <a:lnTo>
                    <a:pt x="6360" y="1"/>
                  </a:lnTo>
                  <a:lnTo>
                    <a:pt x="6323" y="1"/>
                  </a:lnTo>
                  <a:lnTo>
                    <a:pt x="6323" y="19"/>
                  </a:lnTo>
                  <a:lnTo>
                    <a:pt x="6249" y="1"/>
                  </a:lnTo>
                  <a:lnTo>
                    <a:pt x="6231" y="1"/>
                  </a:lnTo>
                  <a:lnTo>
                    <a:pt x="6212" y="19"/>
                  </a:lnTo>
                  <a:lnTo>
                    <a:pt x="6175" y="19"/>
                  </a:lnTo>
                  <a:lnTo>
                    <a:pt x="608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1501200" y="884200"/>
              <a:ext cx="87600" cy="224900"/>
            </a:xfrm>
            <a:custGeom>
              <a:avLst/>
              <a:gdLst/>
              <a:ahLst/>
              <a:cxnLst/>
              <a:rect l="l" t="t" r="r" b="b"/>
              <a:pathLst>
                <a:path w="3504" h="8996" extrusionOk="0">
                  <a:moveTo>
                    <a:pt x="1973" y="222"/>
                  </a:moveTo>
                  <a:lnTo>
                    <a:pt x="1973" y="240"/>
                  </a:lnTo>
                  <a:lnTo>
                    <a:pt x="1955" y="259"/>
                  </a:lnTo>
                  <a:lnTo>
                    <a:pt x="1936" y="259"/>
                  </a:lnTo>
                  <a:lnTo>
                    <a:pt x="1955" y="240"/>
                  </a:lnTo>
                  <a:lnTo>
                    <a:pt x="1955" y="222"/>
                  </a:lnTo>
                  <a:close/>
                  <a:moveTo>
                    <a:pt x="2194" y="240"/>
                  </a:moveTo>
                  <a:lnTo>
                    <a:pt x="2157" y="259"/>
                  </a:lnTo>
                  <a:lnTo>
                    <a:pt x="2194" y="259"/>
                  </a:lnTo>
                  <a:lnTo>
                    <a:pt x="2194" y="240"/>
                  </a:lnTo>
                  <a:close/>
                  <a:moveTo>
                    <a:pt x="1918" y="369"/>
                  </a:moveTo>
                  <a:lnTo>
                    <a:pt x="1955" y="388"/>
                  </a:lnTo>
                  <a:lnTo>
                    <a:pt x="1973" y="406"/>
                  </a:lnTo>
                  <a:lnTo>
                    <a:pt x="1973" y="424"/>
                  </a:lnTo>
                  <a:lnTo>
                    <a:pt x="1936" y="406"/>
                  </a:lnTo>
                  <a:lnTo>
                    <a:pt x="1936" y="424"/>
                  </a:lnTo>
                  <a:lnTo>
                    <a:pt x="1918" y="424"/>
                  </a:lnTo>
                  <a:lnTo>
                    <a:pt x="1918" y="406"/>
                  </a:lnTo>
                  <a:lnTo>
                    <a:pt x="1918" y="369"/>
                  </a:lnTo>
                  <a:close/>
                  <a:moveTo>
                    <a:pt x="1844" y="424"/>
                  </a:moveTo>
                  <a:lnTo>
                    <a:pt x="1844" y="443"/>
                  </a:lnTo>
                  <a:lnTo>
                    <a:pt x="1862" y="443"/>
                  </a:lnTo>
                  <a:lnTo>
                    <a:pt x="1862" y="424"/>
                  </a:lnTo>
                  <a:close/>
                  <a:moveTo>
                    <a:pt x="1992" y="1143"/>
                  </a:moveTo>
                  <a:lnTo>
                    <a:pt x="1992" y="1180"/>
                  </a:lnTo>
                  <a:lnTo>
                    <a:pt x="1973" y="1199"/>
                  </a:lnTo>
                  <a:lnTo>
                    <a:pt x="1955" y="1199"/>
                  </a:lnTo>
                  <a:lnTo>
                    <a:pt x="1973" y="1162"/>
                  </a:lnTo>
                  <a:lnTo>
                    <a:pt x="1992" y="1143"/>
                  </a:lnTo>
                  <a:close/>
                  <a:moveTo>
                    <a:pt x="2010" y="1217"/>
                  </a:moveTo>
                  <a:lnTo>
                    <a:pt x="1992" y="1236"/>
                  </a:lnTo>
                  <a:lnTo>
                    <a:pt x="2010" y="1272"/>
                  </a:lnTo>
                  <a:lnTo>
                    <a:pt x="2010" y="1291"/>
                  </a:lnTo>
                  <a:lnTo>
                    <a:pt x="2028" y="1291"/>
                  </a:lnTo>
                  <a:lnTo>
                    <a:pt x="2028" y="1254"/>
                  </a:lnTo>
                  <a:lnTo>
                    <a:pt x="2028" y="1236"/>
                  </a:lnTo>
                  <a:lnTo>
                    <a:pt x="2010" y="1217"/>
                  </a:lnTo>
                  <a:close/>
                  <a:moveTo>
                    <a:pt x="2047" y="1807"/>
                  </a:moveTo>
                  <a:lnTo>
                    <a:pt x="2065" y="1825"/>
                  </a:lnTo>
                  <a:lnTo>
                    <a:pt x="2047" y="1844"/>
                  </a:lnTo>
                  <a:lnTo>
                    <a:pt x="2028" y="1844"/>
                  </a:lnTo>
                  <a:lnTo>
                    <a:pt x="2028" y="1825"/>
                  </a:lnTo>
                  <a:lnTo>
                    <a:pt x="2047" y="1807"/>
                  </a:lnTo>
                  <a:close/>
                  <a:moveTo>
                    <a:pt x="2121" y="1825"/>
                  </a:moveTo>
                  <a:lnTo>
                    <a:pt x="2121" y="1862"/>
                  </a:lnTo>
                  <a:lnTo>
                    <a:pt x="2121" y="1881"/>
                  </a:lnTo>
                  <a:lnTo>
                    <a:pt x="2102" y="1899"/>
                  </a:lnTo>
                  <a:lnTo>
                    <a:pt x="2084" y="1899"/>
                  </a:lnTo>
                  <a:lnTo>
                    <a:pt x="2102" y="1862"/>
                  </a:lnTo>
                  <a:lnTo>
                    <a:pt x="2121" y="1825"/>
                  </a:lnTo>
                  <a:close/>
                  <a:moveTo>
                    <a:pt x="2157" y="1954"/>
                  </a:moveTo>
                  <a:lnTo>
                    <a:pt x="2157" y="1973"/>
                  </a:lnTo>
                  <a:lnTo>
                    <a:pt x="2176" y="1991"/>
                  </a:lnTo>
                  <a:lnTo>
                    <a:pt x="2139" y="1991"/>
                  </a:lnTo>
                  <a:lnTo>
                    <a:pt x="2139" y="1973"/>
                  </a:lnTo>
                  <a:lnTo>
                    <a:pt x="2157" y="1954"/>
                  </a:lnTo>
                  <a:close/>
                  <a:moveTo>
                    <a:pt x="2176" y="2157"/>
                  </a:moveTo>
                  <a:lnTo>
                    <a:pt x="2157" y="2194"/>
                  </a:lnTo>
                  <a:lnTo>
                    <a:pt x="2139" y="2213"/>
                  </a:lnTo>
                  <a:lnTo>
                    <a:pt x="2139" y="2176"/>
                  </a:lnTo>
                  <a:lnTo>
                    <a:pt x="2157" y="2157"/>
                  </a:lnTo>
                  <a:close/>
                  <a:moveTo>
                    <a:pt x="2250" y="2249"/>
                  </a:moveTo>
                  <a:lnTo>
                    <a:pt x="2250" y="2268"/>
                  </a:lnTo>
                  <a:lnTo>
                    <a:pt x="2231" y="2268"/>
                  </a:lnTo>
                  <a:lnTo>
                    <a:pt x="2250" y="2249"/>
                  </a:lnTo>
                  <a:close/>
                  <a:moveTo>
                    <a:pt x="2213" y="2452"/>
                  </a:moveTo>
                  <a:lnTo>
                    <a:pt x="2176" y="2471"/>
                  </a:lnTo>
                  <a:lnTo>
                    <a:pt x="2194" y="2471"/>
                  </a:lnTo>
                  <a:lnTo>
                    <a:pt x="2213" y="2452"/>
                  </a:lnTo>
                  <a:close/>
                  <a:moveTo>
                    <a:pt x="2379" y="2471"/>
                  </a:moveTo>
                  <a:lnTo>
                    <a:pt x="2379" y="2489"/>
                  </a:lnTo>
                  <a:lnTo>
                    <a:pt x="2379" y="2507"/>
                  </a:lnTo>
                  <a:lnTo>
                    <a:pt x="2360" y="2507"/>
                  </a:lnTo>
                  <a:lnTo>
                    <a:pt x="2379" y="2471"/>
                  </a:lnTo>
                  <a:close/>
                  <a:moveTo>
                    <a:pt x="2342" y="2600"/>
                  </a:moveTo>
                  <a:lnTo>
                    <a:pt x="2360" y="2636"/>
                  </a:lnTo>
                  <a:lnTo>
                    <a:pt x="2323" y="2636"/>
                  </a:lnTo>
                  <a:lnTo>
                    <a:pt x="2323" y="2618"/>
                  </a:lnTo>
                  <a:lnTo>
                    <a:pt x="2342" y="2600"/>
                  </a:lnTo>
                  <a:close/>
                  <a:moveTo>
                    <a:pt x="2397" y="2729"/>
                  </a:moveTo>
                  <a:lnTo>
                    <a:pt x="2397" y="2747"/>
                  </a:lnTo>
                  <a:lnTo>
                    <a:pt x="2379" y="2747"/>
                  </a:lnTo>
                  <a:lnTo>
                    <a:pt x="2379" y="2729"/>
                  </a:lnTo>
                  <a:close/>
                  <a:moveTo>
                    <a:pt x="2858" y="2931"/>
                  </a:moveTo>
                  <a:lnTo>
                    <a:pt x="2839" y="2968"/>
                  </a:lnTo>
                  <a:lnTo>
                    <a:pt x="2858" y="2968"/>
                  </a:lnTo>
                  <a:lnTo>
                    <a:pt x="2876" y="2950"/>
                  </a:lnTo>
                  <a:lnTo>
                    <a:pt x="2858" y="2931"/>
                  </a:lnTo>
                  <a:close/>
                  <a:moveTo>
                    <a:pt x="2415" y="3134"/>
                  </a:moveTo>
                  <a:lnTo>
                    <a:pt x="2415" y="3153"/>
                  </a:lnTo>
                  <a:lnTo>
                    <a:pt x="2434" y="3171"/>
                  </a:lnTo>
                  <a:lnTo>
                    <a:pt x="2434" y="3153"/>
                  </a:lnTo>
                  <a:lnTo>
                    <a:pt x="2434" y="3134"/>
                  </a:lnTo>
                  <a:close/>
                  <a:moveTo>
                    <a:pt x="2821" y="3411"/>
                  </a:moveTo>
                  <a:lnTo>
                    <a:pt x="2803" y="3429"/>
                  </a:lnTo>
                  <a:lnTo>
                    <a:pt x="2821" y="3429"/>
                  </a:lnTo>
                  <a:lnTo>
                    <a:pt x="2821" y="3411"/>
                  </a:lnTo>
                  <a:close/>
                  <a:moveTo>
                    <a:pt x="2747" y="3429"/>
                  </a:moveTo>
                  <a:lnTo>
                    <a:pt x="2766" y="3448"/>
                  </a:lnTo>
                  <a:lnTo>
                    <a:pt x="2766" y="3466"/>
                  </a:lnTo>
                  <a:lnTo>
                    <a:pt x="2747" y="3466"/>
                  </a:lnTo>
                  <a:lnTo>
                    <a:pt x="2747" y="3448"/>
                  </a:lnTo>
                  <a:lnTo>
                    <a:pt x="2747" y="3429"/>
                  </a:lnTo>
                  <a:close/>
                  <a:moveTo>
                    <a:pt x="3134" y="4203"/>
                  </a:moveTo>
                  <a:lnTo>
                    <a:pt x="3153" y="4222"/>
                  </a:lnTo>
                  <a:lnTo>
                    <a:pt x="3134" y="4240"/>
                  </a:lnTo>
                  <a:lnTo>
                    <a:pt x="3116" y="4222"/>
                  </a:lnTo>
                  <a:lnTo>
                    <a:pt x="3134" y="4203"/>
                  </a:lnTo>
                  <a:close/>
                  <a:moveTo>
                    <a:pt x="3263" y="4517"/>
                  </a:moveTo>
                  <a:lnTo>
                    <a:pt x="3245" y="4535"/>
                  </a:lnTo>
                  <a:lnTo>
                    <a:pt x="3227" y="4535"/>
                  </a:lnTo>
                  <a:lnTo>
                    <a:pt x="3245" y="4517"/>
                  </a:lnTo>
                  <a:close/>
                  <a:moveTo>
                    <a:pt x="3227" y="4756"/>
                  </a:moveTo>
                  <a:lnTo>
                    <a:pt x="3208" y="4775"/>
                  </a:lnTo>
                  <a:lnTo>
                    <a:pt x="3190" y="4775"/>
                  </a:lnTo>
                  <a:lnTo>
                    <a:pt x="3208" y="4756"/>
                  </a:lnTo>
                  <a:close/>
                  <a:moveTo>
                    <a:pt x="3337" y="4904"/>
                  </a:moveTo>
                  <a:lnTo>
                    <a:pt x="3337" y="4922"/>
                  </a:lnTo>
                  <a:lnTo>
                    <a:pt x="3319" y="4922"/>
                  </a:lnTo>
                  <a:lnTo>
                    <a:pt x="3319" y="4904"/>
                  </a:lnTo>
                  <a:close/>
                  <a:moveTo>
                    <a:pt x="3374" y="5060"/>
                  </a:moveTo>
                  <a:lnTo>
                    <a:pt x="3374" y="5070"/>
                  </a:lnTo>
                  <a:lnTo>
                    <a:pt x="3356" y="5088"/>
                  </a:lnTo>
                  <a:lnTo>
                    <a:pt x="3356" y="5070"/>
                  </a:lnTo>
                  <a:lnTo>
                    <a:pt x="3374" y="5060"/>
                  </a:lnTo>
                  <a:close/>
                  <a:moveTo>
                    <a:pt x="3448" y="5807"/>
                  </a:moveTo>
                  <a:lnTo>
                    <a:pt x="3448" y="5825"/>
                  </a:lnTo>
                  <a:lnTo>
                    <a:pt x="3429" y="5844"/>
                  </a:lnTo>
                  <a:lnTo>
                    <a:pt x="3411" y="5844"/>
                  </a:lnTo>
                  <a:lnTo>
                    <a:pt x="3411" y="5807"/>
                  </a:lnTo>
                  <a:close/>
                  <a:moveTo>
                    <a:pt x="3374" y="6342"/>
                  </a:moveTo>
                  <a:lnTo>
                    <a:pt x="3356" y="6360"/>
                  </a:lnTo>
                  <a:lnTo>
                    <a:pt x="3337" y="6360"/>
                  </a:lnTo>
                  <a:lnTo>
                    <a:pt x="3337" y="6342"/>
                  </a:lnTo>
                  <a:close/>
                  <a:moveTo>
                    <a:pt x="2895" y="7319"/>
                  </a:moveTo>
                  <a:lnTo>
                    <a:pt x="2913" y="7337"/>
                  </a:lnTo>
                  <a:lnTo>
                    <a:pt x="2895" y="7337"/>
                  </a:lnTo>
                  <a:lnTo>
                    <a:pt x="2876" y="7319"/>
                  </a:lnTo>
                  <a:close/>
                  <a:moveTo>
                    <a:pt x="2839" y="7558"/>
                  </a:moveTo>
                  <a:lnTo>
                    <a:pt x="2821" y="7577"/>
                  </a:lnTo>
                  <a:lnTo>
                    <a:pt x="2821" y="7595"/>
                  </a:lnTo>
                  <a:lnTo>
                    <a:pt x="2803" y="7595"/>
                  </a:lnTo>
                  <a:lnTo>
                    <a:pt x="2803" y="7577"/>
                  </a:lnTo>
                  <a:lnTo>
                    <a:pt x="2821" y="7558"/>
                  </a:lnTo>
                  <a:close/>
                  <a:moveTo>
                    <a:pt x="2766" y="7650"/>
                  </a:moveTo>
                  <a:lnTo>
                    <a:pt x="2766" y="7669"/>
                  </a:lnTo>
                  <a:lnTo>
                    <a:pt x="2747" y="7669"/>
                  </a:lnTo>
                  <a:lnTo>
                    <a:pt x="2766" y="7650"/>
                  </a:lnTo>
                  <a:close/>
                  <a:moveTo>
                    <a:pt x="2692" y="7743"/>
                  </a:moveTo>
                  <a:lnTo>
                    <a:pt x="2692" y="7761"/>
                  </a:lnTo>
                  <a:lnTo>
                    <a:pt x="2674" y="7779"/>
                  </a:lnTo>
                  <a:lnTo>
                    <a:pt x="2674" y="7761"/>
                  </a:lnTo>
                  <a:lnTo>
                    <a:pt x="2692" y="7743"/>
                  </a:lnTo>
                  <a:close/>
                  <a:moveTo>
                    <a:pt x="2581" y="7816"/>
                  </a:moveTo>
                  <a:lnTo>
                    <a:pt x="2600" y="7853"/>
                  </a:lnTo>
                  <a:lnTo>
                    <a:pt x="2563" y="7853"/>
                  </a:lnTo>
                  <a:lnTo>
                    <a:pt x="2563" y="7835"/>
                  </a:lnTo>
                  <a:lnTo>
                    <a:pt x="2581" y="7816"/>
                  </a:lnTo>
                  <a:close/>
                  <a:moveTo>
                    <a:pt x="2213" y="8185"/>
                  </a:moveTo>
                  <a:lnTo>
                    <a:pt x="2231" y="8203"/>
                  </a:lnTo>
                  <a:lnTo>
                    <a:pt x="2176" y="8203"/>
                  </a:lnTo>
                  <a:lnTo>
                    <a:pt x="2194" y="8185"/>
                  </a:lnTo>
                  <a:close/>
                  <a:moveTo>
                    <a:pt x="1807" y="8388"/>
                  </a:moveTo>
                  <a:lnTo>
                    <a:pt x="1844" y="8406"/>
                  </a:lnTo>
                  <a:lnTo>
                    <a:pt x="1844" y="8425"/>
                  </a:lnTo>
                  <a:lnTo>
                    <a:pt x="1826" y="8425"/>
                  </a:lnTo>
                  <a:lnTo>
                    <a:pt x="1807" y="8406"/>
                  </a:lnTo>
                  <a:lnTo>
                    <a:pt x="1789" y="8406"/>
                  </a:lnTo>
                  <a:lnTo>
                    <a:pt x="1807" y="8388"/>
                  </a:lnTo>
                  <a:close/>
                  <a:moveTo>
                    <a:pt x="93" y="8812"/>
                  </a:moveTo>
                  <a:lnTo>
                    <a:pt x="111" y="8830"/>
                  </a:lnTo>
                  <a:lnTo>
                    <a:pt x="111" y="8849"/>
                  </a:lnTo>
                  <a:lnTo>
                    <a:pt x="111" y="8867"/>
                  </a:lnTo>
                  <a:lnTo>
                    <a:pt x="93" y="8849"/>
                  </a:lnTo>
                  <a:lnTo>
                    <a:pt x="74" y="8812"/>
                  </a:lnTo>
                  <a:close/>
                  <a:moveTo>
                    <a:pt x="2028" y="1"/>
                  </a:moveTo>
                  <a:lnTo>
                    <a:pt x="1992" y="56"/>
                  </a:lnTo>
                  <a:lnTo>
                    <a:pt x="1992" y="93"/>
                  </a:lnTo>
                  <a:lnTo>
                    <a:pt x="1973" y="74"/>
                  </a:lnTo>
                  <a:lnTo>
                    <a:pt x="1973" y="56"/>
                  </a:lnTo>
                  <a:lnTo>
                    <a:pt x="1936" y="37"/>
                  </a:lnTo>
                  <a:lnTo>
                    <a:pt x="1918" y="56"/>
                  </a:lnTo>
                  <a:lnTo>
                    <a:pt x="1936" y="74"/>
                  </a:lnTo>
                  <a:lnTo>
                    <a:pt x="1936" y="93"/>
                  </a:lnTo>
                  <a:lnTo>
                    <a:pt x="1918" y="111"/>
                  </a:lnTo>
                  <a:lnTo>
                    <a:pt x="1899" y="111"/>
                  </a:lnTo>
                  <a:lnTo>
                    <a:pt x="1918" y="130"/>
                  </a:lnTo>
                  <a:lnTo>
                    <a:pt x="1918" y="166"/>
                  </a:lnTo>
                  <a:lnTo>
                    <a:pt x="1899" y="203"/>
                  </a:lnTo>
                  <a:lnTo>
                    <a:pt x="1918" y="203"/>
                  </a:lnTo>
                  <a:lnTo>
                    <a:pt x="1918" y="240"/>
                  </a:lnTo>
                  <a:lnTo>
                    <a:pt x="1881" y="240"/>
                  </a:lnTo>
                  <a:lnTo>
                    <a:pt x="1881" y="259"/>
                  </a:lnTo>
                  <a:lnTo>
                    <a:pt x="1899" y="259"/>
                  </a:lnTo>
                  <a:lnTo>
                    <a:pt x="1918" y="277"/>
                  </a:lnTo>
                  <a:lnTo>
                    <a:pt x="1899" y="277"/>
                  </a:lnTo>
                  <a:lnTo>
                    <a:pt x="1862" y="295"/>
                  </a:lnTo>
                  <a:lnTo>
                    <a:pt x="1881" y="314"/>
                  </a:lnTo>
                  <a:lnTo>
                    <a:pt x="1899" y="332"/>
                  </a:lnTo>
                  <a:lnTo>
                    <a:pt x="1862" y="332"/>
                  </a:lnTo>
                  <a:lnTo>
                    <a:pt x="1862" y="351"/>
                  </a:lnTo>
                  <a:lnTo>
                    <a:pt x="1862" y="369"/>
                  </a:lnTo>
                  <a:lnTo>
                    <a:pt x="1881" y="369"/>
                  </a:lnTo>
                  <a:lnTo>
                    <a:pt x="1881" y="388"/>
                  </a:lnTo>
                  <a:lnTo>
                    <a:pt x="1844" y="388"/>
                  </a:lnTo>
                  <a:lnTo>
                    <a:pt x="1881" y="424"/>
                  </a:lnTo>
                  <a:lnTo>
                    <a:pt x="1899" y="443"/>
                  </a:lnTo>
                  <a:lnTo>
                    <a:pt x="1918" y="480"/>
                  </a:lnTo>
                  <a:lnTo>
                    <a:pt x="1899" y="517"/>
                  </a:lnTo>
                  <a:lnTo>
                    <a:pt x="1881" y="498"/>
                  </a:lnTo>
                  <a:lnTo>
                    <a:pt x="1844" y="517"/>
                  </a:lnTo>
                  <a:lnTo>
                    <a:pt x="1826" y="517"/>
                  </a:lnTo>
                  <a:lnTo>
                    <a:pt x="1826" y="535"/>
                  </a:lnTo>
                  <a:lnTo>
                    <a:pt x="1844" y="554"/>
                  </a:lnTo>
                  <a:lnTo>
                    <a:pt x="1826" y="572"/>
                  </a:lnTo>
                  <a:lnTo>
                    <a:pt x="1844" y="590"/>
                  </a:lnTo>
                  <a:lnTo>
                    <a:pt x="1844" y="627"/>
                  </a:lnTo>
                  <a:lnTo>
                    <a:pt x="1844" y="646"/>
                  </a:lnTo>
                  <a:lnTo>
                    <a:pt x="1826" y="646"/>
                  </a:lnTo>
                  <a:lnTo>
                    <a:pt x="1807" y="683"/>
                  </a:lnTo>
                  <a:lnTo>
                    <a:pt x="1826" y="701"/>
                  </a:lnTo>
                  <a:lnTo>
                    <a:pt x="1844" y="719"/>
                  </a:lnTo>
                  <a:lnTo>
                    <a:pt x="1862" y="756"/>
                  </a:lnTo>
                  <a:lnTo>
                    <a:pt x="1844" y="775"/>
                  </a:lnTo>
                  <a:lnTo>
                    <a:pt x="1807" y="793"/>
                  </a:lnTo>
                  <a:lnTo>
                    <a:pt x="1826" y="793"/>
                  </a:lnTo>
                  <a:lnTo>
                    <a:pt x="1844" y="830"/>
                  </a:lnTo>
                  <a:lnTo>
                    <a:pt x="1826" y="830"/>
                  </a:lnTo>
                  <a:lnTo>
                    <a:pt x="1826" y="848"/>
                  </a:lnTo>
                  <a:lnTo>
                    <a:pt x="1844" y="885"/>
                  </a:lnTo>
                  <a:lnTo>
                    <a:pt x="1881" y="885"/>
                  </a:lnTo>
                  <a:lnTo>
                    <a:pt x="1899" y="867"/>
                  </a:lnTo>
                  <a:lnTo>
                    <a:pt x="1918" y="867"/>
                  </a:lnTo>
                  <a:lnTo>
                    <a:pt x="1918" y="885"/>
                  </a:lnTo>
                  <a:lnTo>
                    <a:pt x="1899" y="885"/>
                  </a:lnTo>
                  <a:lnTo>
                    <a:pt x="1881" y="904"/>
                  </a:lnTo>
                  <a:lnTo>
                    <a:pt x="1881" y="922"/>
                  </a:lnTo>
                  <a:lnTo>
                    <a:pt x="1862" y="959"/>
                  </a:lnTo>
                  <a:lnTo>
                    <a:pt x="1862" y="922"/>
                  </a:lnTo>
                  <a:lnTo>
                    <a:pt x="1862" y="904"/>
                  </a:lnTo>
                  <a:lnTo>
                    <a:pt x="1844" y="885"/>
                  </a:lnTo>
                  <a:lnTo>
                    <a:pt x="1807" y="867"/>
                  </a:lnTo>
                  <a:lnTo>
                    <a:pt x="1826" y="904"/>
                  </a:lnTo>
                  <a:lnTo>
                    <a:pt x="1826" y="922"/>
                  </a:lnTo>
                  <a:lnTo>
                    <a:pt x="1826" y="941"/>
                  </a:lnTo>
                  <a:lnTo>
                    <a:pt x="1826" y="959"/>
                  </a:lnTo>
                  <a:lnTo>
                    <a:pt x="1826" y="977"/>
                  </a:lnTo>
                  <a:lnTo>
                    <a:pt x="1826" y="1014"/>
                  </a:lnTo>
                  <a:lnTo>
                    <a:pt x="1826" y="1051"/>
                  </a:lnTo>
                  <a:lnTo>
                    <a:pt x="1844" y="1088"/>
                  </a:lnTo>
                  <a:lnTo>
                    <a:pt x="1844" y="1143"/>
                  </a:lnTo>
                  <a:lnTo>
                    <a:pt x="1862" y="1199"/>
                  </a:lnTo>
                  <a:lnTo>
                    <a:pt x="1899" y="1236"/>
                  </a:lnTo>
                  <a:lnTo>
                    <a:pt x="1936" y="1272"/>
                  </a:lnTo>
                  <a:lnTo>
                    <a:pt x="1899" y="1272"/>
                  </a:lnTo>
                  <a:lnTo>
                    <a:pt x="1881" y="1291"/>
                  </a:lnTo>
                  <a:lnTo>
                    <a:pt x="1862" y="1291"/>
                  </a:lnTo>
                  <a:lnTo>
                    <a:pt x="1862" y="1328"/>
                  </a:lnTo>
                  <a:lnTo>
                    <a:pt x="1881" y="1365"/>
                  </a:lnTo>
                  <a:lnTo>
                    <a:pt x="1899" y="1383"/>
                  </a:lnTo>
                  <a:lnTo>
                    <a:pt x="1881" y="1438"/>
                  </a:lnTo>
                  <a:lnTo>
                    <a:pt x="1881" y="1475"/>
                  </a:lnTo>
                  <a:lnTo>
                    <a:pt x="1899" y="1457"/>
                  </a:lnTo>
                  <a:lnTo>
                    <a:pt x="1918" y="1438"/>
                  </a:lnTo>
                  <a:lnTo>
                    <a:pt x="1955" y="1457"/>
                  </a:lnTo>
                  <a:lnTo>
                    <a:pt x="1955" y="1475"/>
                  </a:lnTo>
                  <a:lnTo>
                    <a:pt x="1936" y="1475"/>
                  </a:lnTo>
                  <a:lnTo>
                    <a:pt x="1918" y="1457"/>
                  </a:lnTo>
                  <a:lnTo>
                    <a:pt x="1899" y="1475"/>
                  </a:lnTo>
                  <a:lnTo>
                    <a:pt x="1899" y="1512"/>
                  </a:lnTo>
                  <a:lnTo>
                    <a:pt x="1881" y="1530"/>
                  </a:lnTo>
                  <a:lnTo>
                    <a:pt x="1918" y="1530"/>
                  </a:lnTo>
                  <a:lnTo>
                    <a:pt x="1918" y="1512"/>
                  </a:lnTo>
                  <a:lnTo>
                    <a:pt x="1936" y="1512"/>
                  </a:lnTo>
                  <a:lnTo>
                    <a:pt x="1918" y="1549"/>
                  </a:lnTo>
                  <a:lnTo>
                    <a:pt x="1881" y="1586"/>
                  </a:lnTo>
                  <a:lnTo>
                    <a:pt x="1918" y="1586"/>
                  </a:lnTo>
                  <a:lnTo>
                    <a:pt x="1936" y="1623"/>
                  </a:lnTo>
                  <a:lnTo>
                    <a:pt x="1918" y="1623"/>
                  </a:lnTo>
                  <a:lnTo>
                    <a:pt x="1936" y="1678"/>
                  </a:lnTo>
                  <a:lnTo>
                    <a:pt x="1955" y="1733"/>
                  </a:lnTo>
                  <a:lnTo>
                    <a:pt x="1955" y="1752"/>
                  </a:lnTo>
                  <a:lnTo>
                    <a:pt x="1973" y="1752"/>
                  </a:lnTo>
                  <a:lnTo>
                    <a:pt x="1955" y="1770"/>
                  </a:lnTo>
                  <a:lnTo>
                    <a:pt x="1955" y="1789"/>
                  </a:lnTo>
                  <a:lnTo>
                    <a:pt x="1973" y="1825"/>
                  </a:lnTo>
                  <a:lnTo>
                    <a:pt x="1973" y="1862"/>
                  </a:lnTo>
                  <a:lnTo>
                    <a:pt x="1992" y="1918"/>
                  </a:lnTo>
                  <a:lnTo>
                    <a:pt x="2010" y="1973"/>
                  </a:lnTo>
                  <a:lnTo>
                    <a:pt x="2028" y="2010"/>
                  </a:lnTo>
                  <a:lnTo>
                    <a:pt x="2028" y="2047"/>
                  </a:lnTo>
                  <a:lnTo>
                    <a:pt x="2047" y="2102"/>
                  </a:lnTo>
                  <a:lnTo>
                    <a:pt x="2084" y="2157"/>
                  </a:lnTo>
                  <a:lnTo>
                    <a:pt x="2102" y="2194"/>
                  </a:lnTo>
                  <a:lnTo>
                    <a:pt x="2121" y="2194"/>
                  </a:lnTo>
                  <a:lnTo>
                    <a:pt x="2102" y="2213"/>
                  </a:lnTo>
                  <a:lnTo>
                    <a:pt x="2084" y="2231"/>
                  </a:lnTo>
                  <a:lnTo>
                    <a:pt x="2102" y="2249"/>
                  </a:lnTo>
                  <a:lnTo>
                    <a:pt x="2121" y="2286"/>
                  </a:lnTo>
                  <a:lnTo>
                    <a:pt x="2139" y="2323"/>
                  </a:lnTo>
                  <a:lnTo>
                    <a:pt x="2157" y="2360"/>
                  </a:lnTo>
                  <a:lnTo>
                    <a:pt x="2176" y="2378"/>
                  </a:lnTo>
                  <a:lnTo>
                    <a:pt x="2176" y="2397"/>
                  </a:lnTo>
                  <a:lnTo>
                    <a:pt x="2194" y="2415"/>
                  </a:lnTo>
                  <a:lnTo>
                    <a:pt x="2213" y="2434"/>
                  </a:lnTo>
                  <a:lnTo>
                    <a:pt x="2231" y="2415"/>
                  </a:lnTo>
                  <a:lnTo>
                    <a:pt x="2213" y="2415"/>
                  </a:lnTo>
                  <a:lnTo>
                    <a:pt x="2213" y="2397"/>
                  </a:lnTo>
                  <a:lnTo>
                    <a:pt x="2250" y="2397"/>
                  </a:lnTo>
                  <a:lnTo>
                    <a:pt x="2268" y="2415"/>
                  </a:lnTo>
                  <a:lnTo>
                    <a:pt x="2286" y="2434"/>
                  </a:lnTo>
                  <a:lnTo>
                    <a:pt x="2268" y="2434"/>
                  </a:lnTo>
                  <a:lnTo>
                    <a:pt x="2231" y="2452"/>
                  </a:lnTo>
                  <a:lnTo>
                    <a:pt x="2213" y="2471"/>
                  </a:lnTo>
                  <a:lnTo>
                    <a:pt x="2213" y="2507"/>
                  </a:lnTo>
                  <a:lnTo>
                    <a:pt x="2231" y="2526"/>
                  </a:lnTo>
                  <a:lnTo>
                    <a:pt x="2250" y="2526"/>
                  </a:lnTo>
                  <a:lnTo>
                    <a:pt x="2231" y="2544"/>
                  </a:lnTo>
                  <a:lnTo>
                    <a:pt x="2213" y="2544"/>
                  </a:lnTo>
                  <a:lnTo>
                    <a:pt x="2213" y="2563"/>
                  </a:lnTo>
                  <a:lnTo>
                    <a:pt x="2250" y="2600"/>
                  </a:lnTo>
                  <a:lnTo>
                    <a:pt x="2286" y="2636"/>
                  </a:lnTo>
                  <a:lnTo>
                    <a:pt x="2286" y="2673"/>
                  </a:lnTo>
                  <a:lnTo>
                    <a:pt x="2286" y="2692"/>
                  </a:lnTo>
                  <a:lnTo>
                    <a:pt x="2305" y="2692"/>
                  </a:lnTo>
                  <a:lnTo>
                    <a:pt x="2323" y="2729"/>
                  </a:lnTo>
                  <a:lnTo>
                    <a:pt x="2342" y="2766"/>
                  </a:lnTo>
                  <a:lnTo>
                    <a:pt x="2342" y="2784"/>
                  </a:lnTo>
                  <a:lnTo>
                    <a:pt x="2360" y="2784"/>
                  </a:lnTo>
                  <a:lnTo>
                    <a:pt x="2397" y="2802"/>
                  </a:lnTo>
                  <a:lnTo>
                    <a:pt x="2360" y="2802"/>
                  </a:lnTo>
                  <a:lnTo>
                    <a:pt x="2342" y="2821"/>
                  </a:lnTo>
                  <a:lnTo>
                    <a:pt x="2360" y="2821"/>
                  </a:lnTo>
                  <a:lnTo>
                    <a:pt x="2379" y="2839"/>
                  </a:lnTo>
                  <a:lnTo>
                    <a:pt x="2397" y="2858"/>
                  </a:lnTo>
                  <a:lnTo>
                    <a:pt x="2434" y="2858"/>
                  </a:lnTo>
                  <a:lnTo>
                    <a:pt x="2434" y="2876"/>
                  </a:lnTo>
                  <a:lnTo>
                    <a:pt x="2397" y="2876"/>
                  </a:lnTo>
                  <a:lnTo>
                    <a:pt x="2397" y="2895"/>
                  </a:lnTo>
                  <a:lnTo>
                    <a:pt x="2434" y="2895"/>
                  </a:lnTo>
                  <a:lnTo>
                    <a:pt x="2434" y="2931"/>
                  </a:lnTo>
                  <a:lnTo>
                    <a:pt x="2415" y="2950"/>
                  </a:lnTo>
                  <a:lnTo>
                    <a:pt x="2434" y="2968"/>
                  </a:lnTo>
                  <a:lnTo>
                    <a:pt x="2434" y="2987"/>
                  </a:lnTo>
                  <a:lnTo>
                    <a:pt x="2415" y="3005"/>
                  </a:lnTo>
                  <a:lnTo>
                    <a:pt x="2415" y="3024"/>
                  </a:lnTo>
                  <a:lnTo>
                    <a:pt x="2434" y="3042"/>
                  </a:lnTo>
                  <a:lnTo>
                    <a:pt x="2452" y="3060"/>
                  </a:lnTo>
                  <a:lnTo>
                    <a:pt x="2452" y="3079"/>
                  </a:lnTo>
                  <a:lnTo>
                    <a:pt x="2489" y="3097"/>
                  </a:lnTo>
                  <a:lnTo>
                    <a:pt x="2508" y="3097"/>
                  </a:lnTo>
                  <a:lnTo>
                    <a:pt x="2489" y="3116"/>
                  </a:lnTo>
                  <a:lnTo>
                    <a:pt x="2489" y="3134"/>
                  </a:lnTo>
                  <a:lnTo>
                    <a:pt x="2508" y="3153"/>
                  </a:lnTo>
                  <a:lnTo>
                    <a:pt x="2526" y="3153"/>
                  </a:lnTo>
                  <a:lnTo>
                    <a:pt x="2526" y="3134"/>
                  </a:lnTo>
                  <a:lnTo>
                    <a:pt x="2526" y="3116"/>
                  </a:lnTo>
                  <a:lnTo>
                    <a:pt x="2545" y="3134"/>
                  </a:lnTo>
                  <a:lnTo>
                    <a:pt x="2581" y="3134"/>
                  </a:lnTo>
                  <a:lnTo>
                    <a:pt x="2563" y="3153"/>
                  </a:lnTo>
                  <a:lnTo>
                    <a:pt x="2526" y="3189"/>
                  </a:lnTo>
                  <a:lnTo>
                    <a:pt x="2526" y="3226"/>
                  </a:lnTo>
                  <a:lnTo>
                    <a:pt x="2526" y="3263"/>
                  </a:lnTo>
                  <a:lnTo>
                    <a:pt x="2545" y="3282"/>
                  </a:lnTo>
                  <a:lnTo>
                    <a:pt x="2581" y="3282"/>
                  </a:lnTo>
                  <a:lnTo>
                    <a:pt x="2581" y="3300"/>
                  </a:lnTo>
                  <a:lnTo>
                    <a:pt x="2600" y="3319"/>
                  </a:lnTo>
                  <a:lnTo>
                    <a:pt x="2563" y="3337"/>
                  </a:lnTo>
                  <a:lnTo>
                    <a:pt x="2545" y="3337"/>
                  </a:lnTo>
                  <a:lnTo>
                    <a:pt x="2563" y="3355"/>
                  </a:lnTo>
                  <a:lnTo>
                    <a:pt x="2581" y="3355"/>
                  </a:lnTo>
                  <a:lnTo>
                    <a:pt x="2600" y="3374"/>
                  </a:lnTo>
                  <a:lnTo>
                    <a:pt x="2618" y="3392"/>
                  </a:lnTo>
                  <a:lnTo>
                    <a:pt x="2637" y="3374"/>
                  </a:lnTo>
                  <a:lnTo>
                    <a:pt x="2637" y="3392"/>
                  </a:lnTo>
                  <a:lnTo>
                    <a:pt x="2637" y="3411"/>
                  </a:lnTo>
                  <a:lnTo>
                    <a:pt x="2618" y="3429"/>
                  </a:lnTo>
                  <a:lnTo>
                    <a:pt x="2618" y="3448"/>
                  </a:lnTo>
                  <a:lnTo>
                    <a:pt x="2637" y="3448"/>
                  </a:lnTo>
                  <a:lnTo>
                    <a:pt x="2637" y="3484"/>
                  </a:lnTo>
                  <a:lnTo>
                    <a:pt x="2692" y="3484"/>
                  </a:lnTo>
                  <a:lnTo>
                    <a:pt x="2674" y="3503"/>
                  </a:lnTo>
                  <a:lnTo>
                    <a:pt x="2655" y="3521"/>
                  </a:lnTo>
                  <a:lnTo>
                    <a:pt x="2674" y="3540"/>
                  </a:lnTo>
                  <a:lnTo>
                    <a:pt x="2692" y="3540"/>
                  </a:lnTo>
                  <a:lnTo>
                    <a:pt x="2674" y="3558"/>
                  </a:lnTo>
                  <a:lnTo>
                    <a:pt x="2692" y="3577"/>
                  </a:lnTo>
                  <a:lnTo>
                    <a:pt x="2729" y="3613"/>
                  </a:lnTo>
                  <a:lnTo>
                    <a:pt x="2747" y="3650"/>
                  </a:lnTo>
                  <a:lnTo>
                    <a:pt x="2747" y="3687"/>
                  </a:lnTo>
                  <a:lnTo>
                    <a:pt x="2747" y="3706"/>
                  </a:lnTo>
                  <a:lnTo>
                    <a:pt x="2803" y="3779"/>
                  </a:lnTo>
                  <a:lnTo>
                    <a:pt x="2803" y="3816"/>
                  </a:lnTo>
                  <a:lnTo>
                    <a:pt x="2803" y="3853"/>
                  </a:lnTo>
                  <a:lnTo>
                    <a:pt x="2803" y="3872"/>
                  </a:lnTo>
                  <a:lnTo>
                    <a:pt x="2821" y="3872"/>
                  </a:lnTo>
                  <a:lnTo>
                    <a:pt x="2839" y="3908"/>
                  </a:lnTo>
                  <a:lnTo>
                    <a:pt x="2876" y="3964"/>
                  </a:lnTo>
                  <a:lnTo>
                    <a:pt x="2913" y="3964"/>
                  </a:lnTo>
                  <a:lnTo>
                    <a:pt x="2913" y="3982"/>
                  </a:lnTo>
                  <a:lnTo>
                    <a:pt x="2895" y="3982"/>
                  </a:lnTo>
                  <a:lnTo>
                    <a:pt x="2895" y="4001"/>
                  </a:lnTo>
                  <a:lnTo>
                    <a:pt x="2950" y="4130"/>
                  </a:lnTo>
                  <a:lnTo>
                    <a:pt x="3024" y="4295"/>
                  </a:lnTo>
                  <a:lnTo>
                    <a:pt x="3005" y="4295"/>
                  </a:lnTo>
                  <a:lnTo>
                    <a:pt x="3024" y="4332"/>
                  </a:lnTo>
                  <a:lnTo>
                    <a:pt x="3042" y="4332"/>
                  </a:lnTo>
                  <a:lnTo>
                    <a:pt x="3042" y="4351"/>
                  </a:lnTo>
                  <a:lnTo>
                    <a:pt x="3079" y="4369"/>
                  </a:lnTo>
                  <a:lnTo>
                    <a:pt x="3079" y="4388"/>
                  </a:lnTo>
                  <a:lnTo>
                    <a:pt x="3079" y="4406"/>
                  </a:lnTo>
                  <a:lnTo>
                    <a:pt x="3079" y="4425"/>
                  </a:lnTo>
                  <a:lnTo>
                    <a:pt x="3061" y="4443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098" y="4498"/>
                  </a:lnTo>
                  <a:lnTo>
                    <a:pt x="3098" y="4517"/>
                  </a:lnTo>
                  <a:lnTo>
                    <a:pt x="3134" y="4517"/>
                  </a:lnTo>
                  <a:lnTo>
                    <a:pt x="3134" y="4535"/>
                  </a:lnTo>
                  <a:lnTo>
                    <a:pt x="3134" y="4554"/>
                  </a:lnTo>
                  <a:lnTo>
                    <a:pt x="3116" y="4590"/>
                  </a:lnTo>
                  <a:lnTo>
                    <a:pt x="3134" y="4590"/>
                  </a:lnTo>
                  <a:lnTo>
                    <a:pt x="3153" y="4609"/>
                  </a:lnTo>
                  <a:lnTo>
                    <a:pt x="3153" y="4627"/>
                  </a:lnTo>
                  <a:lnTo>
                    <a:pt x="3153" y="4664"/>
                  </a:lnTo>
                  <a:lnTo>
                    <a:pt x="3153" y="4683"/>
                  </a:lnTo>
                  <a:lnTo>
                    <a:pt x="3171" y="4683"/>
                  </a:lnTo>
                  <a:lnTo>
                    <a:pt x="3190" y="4701"/>
                  </a:lnTo>
                  <a:lnTo>
                    <a:pt x="3171" y="4719"/>
                  </a:lnTo>
                  <a:lnTo>
                    <a:pt x="3171" y="4793"/>
                  </a:lnTo>
                  <a:lnTo>
                    <a:pt x="3190" y="4812"/>
                  </a:lnTo>
                  <a:lnTo>
                    <a:pt x="3208" y="4812"/>
                  </a:lnTo>
                  <a:lnTo>
                    <a:pt x="3208" y="4848"/>
                  </a:lnTo>
                  <a:lnTo>
                    <a:pt x="3227" y="4885"/>
                  </a:lnTo>
                  <a:lnTo>
                    <a:pt x="3227" y="4959"/>
                  </a:lnTo>
                  <a:lnTo>
                    <a:pt x="3263" y="5107"/>
                  </a:lnTo>
                  <a:lnTo>
                    <a:pt x="3319" y="5328"/>
                  </a:lnTo>
                  <a:lnTo>
                    <a:pt x="3319" y="5365"/>
                  </a:lnTo>
                  <a:lnTo>
                    <a:pt x="3300" y="5365"/>
                  </a:lnTo>
                  <a:lnTo>
                    <a:pt x="3300" y="5383"/>
                  </a:lnTo>
                  <a:lnTo>
                    <a:pt x="3319" y="5401"/>
                  </a:lnTo>
                  <a:lnTo>
                    <a:pt x="3300" y="5438"/>
                  </a:lnTo>
                  <a:lnTo>
                    <a:pt x="3319" y="5457"/>
                  </a:lnTo>
                  <a:lnTo>
                    <a:pt x="3319" y="5475"/>
                  </a:lnTo>
                  <a:lnTo>
                    <a:pt x="3300" y="5531"/>
                  </a:lnTo>
                  <a:lnTo>
                    <a:pt x="3319" y="5567"/>
                  </a:lnTo>
                  <a:lnTo>
                    <a:pt x="3319" y="5604"/>
                  </a:lnTo>
                  <a:lnTo>
                    <a:pt x="3300" y="5715"/>
                  </a:lnTo>
                  <a:lnTo>
                    <a:pt x="3300" y="5752"/>
                  </a:lnTo>
                  <a:lnTo>
                    <a:pt x="3282" y="5789"/>
                  </a:lnTo>
                  <a:lnTo>
                    <a:pt x="3319" y="5789"/>
                  </a:lnTo>
                  <a:lnTo>
                    <a:pt x="3319" y="5807"/>
                  </a:lnTo>
                  <a:lnTo>
                    <a:pt x="3319" y="5844"/>
                  </a:lnTo>
                  <a:lnTo>
                    <a:pt x="3300" y="5862"/>
                  </a:lnTo>
                  <a:lnTo>
                    <a:pt x="3337" y="5862"/>
                  </a:lnTo>
                  <a:lnTo>
                    <a:pt x="3319" y="5881"/>
                  </a:lnTo>
                  <a:lnTo>
                    <a:pt x="3300" y="5918"/>
                  </a:lnTo>
                  <a:lnTo>
                    <a:pt x="3319" y="5973"/>
                  </a:lnTo>
                  <a:lnTo>
                    <a:pt x="3300" y="5991"/>
                  </a:lnTo>
                  <a:lnTo>
                    <a:pt x="3282" y="6028"/>
                  </a:lnTo>
                  <a:lnTo>
                    <a:pt x="3282" y="6047"/>
                  </a:lnTo>
                  <a:lnTo>
                    <a:pt x="3300" y="6047"/>
                  </a:lnTo>
                  <a:lnTo>
                    <a:pt x="3300" y="6065"/>
                  </a:lnTo>
                  <a:lnTo>
                    <a:pt x="3282" y="6084"/>
                  </a:lnTo>
                  <a:lnTo>
                    <a:pt x="3300" y="6102"/>
                  </a:lnTo>
                  <a:lnTo>
                    <a:pt x="3282" y="6120"/>
                  </a:lnTo>
                  <a:lnTo>
                    <a:pt x="3263" y="6139"/>
                  </a:lnTo>
                  <a:lnTo>
                    <a:pt x="3282" y="6157"/>
                  </a:lnTo>
                  <a:lnTo>
                    <a:pt x="3300" y="6176"/>
                  </a:lnTo>
                  <a:lnTo>
                    <a:pt x="3263" y="6176"/>
                  </a:lnTo>
                  <a:lnTo>
                    <a:pt x="3263" y="6231"/>
                  </a:lnTo>
                  <a:lnTo>
                    <a:pt x="3263" y="6305"/>
                  </a:lnTo>
                  <a:lnTo>
                    <a:pt x="3263" y="6323"/>
                  </a:lnTo>
                  <a:lnTo>
                    <a:pt x="3245" y="6323"/>
                  </a:lnTo>
                  <a:lnTo>
                    <a:pt x="3245" y="6342"/>
                  </a:lnTo>
                  <a:lnTo>
                    <a:pt x="3245" y="6415"/>
                  </a:lnTo>
                  <a:lnTo>
                    <a:pt x="3227" y="6415"/>
                  </a:lnTo>
                  <a:lnTo>
                    <a:pt x="3208" y="6452"/>
                  </a:lnTo>
                  <a:lnTo>
                    <a:pt x="3208" y="6471"/>
                  </a:lnTo>
                  <a:lnTo>
                    <a:pt x="3190" y="6471"/>
                  </a:lnTo>
                  <a:lnTo>
                    <a:pt x="3208" y="6489"/>
                  </a:lnTo>
                  <a:lnTo>
                    <a:pt x="3190" y="6526"/>
                  </a:lnTo>
                  <a:lnTo>
                    <a:pt x="3190" y="6544"/>
                  </a:lnTo>
                  <a:lnTo>
                    <a:pt x="3171" y="6544"/>
                  </a:lnTo>
                  <a:lnTo>
                    <a:pt x="3190" y="6563"/>
                  </a:lnTo>
                  <a:lnTo>
                    <a:pt x="3171" y="6581"/>
                  </a:lnTo>
                  <a:lnTo>
                    <a:pt x="3153" y="6637"/>
                  </a:lnTo>
                  <a:lnTo>
                    <a:pt x="3153" y="6673"/>
                  </a:lnTo>
                  <a:lnTo>
                    <a:pt x="3153" y="6692"/>
                  </a:lnTo>
                  <a:lnTo>
                    <a:pt x="3171" y="6710"/>
                  </a:lnTo>
                  <a:lnTo>
                    <a:pt x="3171" y="6729"/>
                  </a:lnTo>
                  <a:lnTo>
                    <a:pt x="3134" y="6729"/>
                  </a:lnTo>
                  <a:lnTo>
                    <a:pt x="3153" y="6747"/>
                  </a:lnTo>
                  <a:lnTo>
                    <a:pt x="3153" y="6766"/>
                  </a:lnTo>
                  <a:lnTo>
                    <a:pt x="3134" y="6784"/>
                  </a:lnTo>
                  <a:lnTo>
                    <a:pt x="3116" y="6802"/>
                  </a:lnTo>
                  <a:lnTo>
                    <a:pt x="3134" y="6802"/>
                  </a:lnTo>
                  <a:lnTo>
                    <a:pt x="3153" y="6821"/>
                  </a:lnTo>
                  <a:lnTo>
                    <a:pt x="3116" y="6821"/>
                  </a:lnTo>
                  <a:lnTo>
                    <a:pt x="3098" y="6839"/>
                  </a:lnTo>
                  <a:lnTo>
                    <a:pt x="3116" y="6876"/>
                  </a:lnTo>
                  <a:lnTo>
                    <a:pt x="3098" y="6913"/>
                  </a:lnTo>
                  <a:lnTo>
                    <a:pt x="3079" y="6913"/>
                  </a:lnTo>
                  <a:lnTo>
                    <a:pt x="3042" y="6950"/>
                  </a:lnTo>
                  <a:lnTo>
                    <a:pt x="3061" y="6968"/>
                  </a:lnTo>
                  <a:lnTo>
                    <a:pt x="3061" y="6987"/>
                  </a:lnTo>
                  <a:lnTo>
                    <a:pt x="3061" y="7005"/>
                  </a:lnTo>
                  <a:lnTo>
                    <a:pt x="3024" y="7005"/>
                  </a:lnTo>
                  <a:lnTo>
                    <a:pt x="3005" y="7024"/>
                  </a:lnTo>
                  <a:lnTo>
                    <a:pt x="2987" y="7042"/>
                  </a:lnTo>
                  <a:lnTo>
                    <a:pt x="3005" y="7060"/>
                  </a:lnTo>
                  <a:lnTo>
                    <a:pt x="3024" y="7060"/>
                  </a:lnTo>
                  <a:lnTo>
                    <a:pt x="2987" y="7079"/>
                  </a:lnTo>
                  <a:lnTo>
                    <a:pt x="2968" y="7097"/>
                  </a:lnTo>
                  <a:lnTo>
                    <a:pt x="2950" y="7116"/>
                  </a:lnTo>
                  <a:lnTo>
                    <a:pt x="2950" y="7134"/>
                  </a:lnTo>
                  <a:lnTo>
                    <a:pt x="2950" y="7153"/>
                  </a:lnTo>
                  <a:lnTo>
                    <a:pt x="2968" y="7171"/>
                  </a:lnTo>
                  <a:lnTo>
                    <a:pt x="2968" y="7190"/>
                  </a:lnTo>
                  <a:lnTo>
                    <a:pt x="2932" y="7190"/>
                  </a:lnTo>
                  <a:lnTo>
                    <a:pt x="2950" y="7208"/>
                  </a:lnTo>
                  <a:lnTo>
                    <a:pt x="2950" y="7226"/>
                  </a:lnTo>
                  <a:lnTo>
                    <a:pt x="2932" y="7208"/>
                  </a:lnTo>
                  <a:lnTo>
                    <a:pt x="2913" y="7208"/>
                  </a:lnTo>
                  <a:lnTo>
                    <a:pt x="2932" y="7245"/>
                  </a:lnTo>
                  <a:lnTo>
                    <a:pt x="2932" y="7263"/>
                  </a:lnTo>
                  <a:lnTo>
                    <a:pt x="2913" y="7245"/>
                  </a:lnTo>
                  <a:lnTo>
                    <a:pt x="2895" y="7245"/>
                  </a:lnTo>
                  <a:lnTo>
                    <a:pt x="2876" y="7263"/>
                  </a:lnTo>
                  <a:lnTo>
                    <a:pt x="2803" y="7392"/>
                  </a:lnTo>
                  <a:lnTo>
                    <a:pt x="2784" y="7429"/>
                  </a:lnTo>
                  <a:lnTo>
                    <a:pt x="2803" y="7429"/>
                  </a:lnTo>
                  <a:lnTo>
                    <a:pt x="2803" y="7448"/>
                  </a:lnTo>
                  <a:lnTo>
                    <a:pt x="2803" y="7466"/>
                  </a:lnTo>
                  <a:lnTo>
                    <a:pt x="2784" y="7448"/>
                  </a:lnTo>
                  <a:lnTo>
                    <a:pt x="2784" y="7429"/>
                  </a:lnTo>
                  <a:lnTo>
                    <a:pt x="2766" y="7466"/>
                  </a:lnTo>
                  <a:lnTo>
                    <a:pt x="2729" y="7466"/>
                  </a:lnTo>
                  <a:lnTo>
                    <a:pt x="2747" y="7484"/>
                  </a:lnTo>
                  <a:lnTo>
                    <a:pt x="2747" y="7503"/>
                  </a:lnTo>
                  <a:lnTo>
                    <a:pt x="2729" y="7521"/>
                  </a:lnTo>
                  <a:lnTo>
                    <a:pt x="2710" y="7503"/>
                  </a:lnTo>
                  <a:lnTo>
                    <a:pt x="2710" y="7521"/>
                  </a:lnTo>
                  <a:lnTo>
                    <a:pt x="2710" y="7540"/>
                  </a:lnTo>
                  <a:lnTo>
                    <a:pt x="2692" y="7540"/>
                  </a:lnTo>
                  <a:lnTo>
                    <a:pt x="2674" y="7595"/>
                  </a:lnTo>
                  <a:lnTo>
                    <a:pt x="2655" y="7613"/>
                  </a:lnTo>
                  <a:lnTo>
                    <a:pt x="2637" y="7632"/>
                  </a:lnTo>
                  <a:lnTo>
                    <a:pt x="2618" y="7650"/>
                  </a:lnTo>
                  <a:lnTo>
                    <a:pt x="2637" y="7650"/>
                  </a:lnTo>
                  <a:lnTo>
                    <a:pt x="2581" y="7669"/>
                  </a:lnTo>
                  <a:lnTo>
                    <a:pt x="2581" y="7687"/>
                  </a:lnTo>
                  <a:lnTo>
                    <a:pt x="2618" y="7687"/>
                  </a:lnTo>
                  <a:lnTo>
                    <a:pt x="2600" y="7706"/>
                  </a:lnTo>
                  <a:lnTo>
                    <a:pt x="2563" y="7706"/>
                  </a:lnTo>
                  <a:lnTo>
                    <a:pt x="2563" y="7724"/>
                  </a:lnTo>
                  <a:lnTo>
                    <a:pt x="2545" y="7743"/>
                  </a:lnTo>
                  <a:lnTo>
                    <a:pt x="2508" y="7743"/>
                  </a:lnTo>
                  <a:lnTo>
                    <a:pt x="2508" y="7779"/>
                  </a:lnTo>
                  <a:lnTo>
                    <a:pt x="2471" y="7798"/>
                  </a:lnTo>
                  <a:lnTo>
                    <a:pt x="2452" y="7816"/>
                  </a:lnTo>
                  <a:lnTo>
                    <a:pt x="2452" y="7835"/>
                  </a:lnTo>
                  <a:lnTo>
                    <a:pt x="2415" y="7835"/>
                  </a:lnTo>
                  <a:lnTo>
                    <a:pt x="2415" y="7853"/>
                  </a:lnTo>
                  <a:lnTo>
                    <a:pt x="2415" y="7872"/>
                  </a:lnTo>
                  <a:lnTo>
                    <a:pt x="2397" y="7890"/>
                  </a:lnTo>
                  <a:lnTo>
                    <a:pt x="2360" y="7927"/>
                  </a:lnTo>
                  <a:lnTo>
                    <a:pt x="2342" y="7964"/>
                  </a:lnTo>
                  <a:lnTo>
                    <a:pt x="2323" y="7982"/>
                  </a:lnTo>
                  <a:lnTo>
                    <a:pt x="2305" y="7982"/>
                  </a:lnTo>
                  <a:lnTo>
                    <a:pt x="2286" y="8001"/>
                  </a:lnTo>
                  <a:lnTo>
                    <a:pt x="2231" y="8056"/>
                  </a:lnTo>
                  <a:lnTo>
                    <a:pt x="2176" y="8093"/>
                  </a:lnTo>
                  <a:lnTo>
                    <a:pt x="2176" y="8111"/>
                  </a:lnTo>
                  <a:lnTo>
                    <a:pt x="2176" y="8130"/>
                  </a:lnTo>
                  <a:lnTo>
                    <a:pt x="2157" y="8130"/>
                  </a:lnTo>
                  <a:lnTo>
                    <a:pt x="2157" y="8111"/>
                  </a:lnTo>
                  <a:lnTo>
                    <a:pt x="2139" y="8111"/>
                  </a:lnTo>
                  <a:lnTo>
                    <a:pt x="2121" y="8130"/>
                  </a:lnTo>
                  <a:lnTo>
                    <a:pt x="2102" y="8148"/>
                  </a:lnTo>
                  <a:lnTo>
                    <a:pt x="2065" y="8148"/>
                  </a:lnTo>
                  <a:lnTo>
                    <a:pt x="2047" y="8166"/>
                  </a:lnTo>
                  <a:lnTo>
                    <a:pt x="2028" y="8203"/>
                  </a:lnTo>
                  <a:lnTo>
                    <a:pt x="1992" y="8222"/>
                  </a:lnTo>
                  <a:lnTo>
                    <a:pt x="1973" y="8222"/>
                  </a:lnTo>
                  <a:lnTo>
                    <a:pt x="1955" y="8240"/>
                  </a:lnTo>
                  <a:lnTo>
                    <a:pt x="1936" y="8259"/>
                  </a:lnTo>
                  <a:lnTo>
                    <a:pt x="1918" y="8296"/>
                  </a:lnTo>
                  <a:lnTo>
                    <a:pt x="1881" y="8296"/>
                  </a:lnTo>
                  <a:lnTo>
                    <a:pt x="1844" y="8314"/>
                  </a:lnTo>
                  <a:lnTo>
                    <a:pt x="1807" y="8351"/>
                  </a:lnTo>
                  <a:lnTo>
                    <a:pt x="1807" y="8369"/>
                  </a:lnTo>
                  <a:lnTo>
                    <a:pt x="1770" y="8369"/>
                  </a:lnTo>
                  <a:lnTo>
                    <a:pt x="1697" y="8406"/>
                  </a:lnTo>
                  <a:lnTo>
                    <a:pt x="1641" y="8425"/>
                  </a:lnTo>
                  <a:lnTo>
                    <a:pt x="1623" y="8461"/>
                  </a:lnTo>
                  <a:lnTo>
                    <a:pt x="1623" y="8480"/>
                  </a:lnTo>
                  <a:lnTo>
                    <a:pt x="1604" y="8461"/>
                  </a:lnTo>
                  <a:lnTo>
                    <a:pt x="1586" y="8443"/>
                  </a:lnTo>
                  <a:lnTo>
                    <a:pt x="1531" y="8498"/>
                  </a:lnTo>
                  <a:lnTo>
                    <a:pt x="1494" y="8535"/>
                  </a:lnTo>
                  <a:lnTo>
                    <a:pt x="1494" y="8517"/>
                  </a:lnTo>
                  <a:lnTo>
                    <a:pt x="1457" y="8517"/>
                  </a:lnTo>
                  <a:lnTo>
                    <a:pt x="1346" y="8572"/>
                  </a:lnTo>
                  <a:lnTo>
                    <a:pt x="1236" y="8609"/>
                  </a:lnTo>
                  <a:lnTo>
                    <a:pt x="1180" y="8609"/>
                  </a:lnTo>
                  <a:lnTo>
                    <a:pt x="1162" y="8627"/>
                  </a:lnTo>
                  <a:lnTo>
                    <a:pt x="1180" y="8664"/>
                  </a:lnTo>
                  <a:lnTo>
                    <a:pt x="1162" y="8664"/>
                  </a:lnTo>
                  <a:lnTo>
                    <a:pt x="1144" y="8646"/>
                  </a:lnTo>
                  <a:lnTo>
                    <a:pt x="1125" y="8627"/>
                  </a:lnTo>
                  <a:lnTo>
                    <a:pt x="1107" y="8646"/>
                  </a:lnTo>
                  <a:lnTo>
                    <a:pt x="1033" y="8683"/>
                  </a:lnTo>
                  <a:lnTo>
                    <a:pt x="978" y="8701"/>
                  </a:lnTo>
                  <a:lnTo>
                    <a:pt x="959" y="8683"/>
                  </a:lnTo>
                  <a:lnTo>
                    <a:pt x="941" y="8683"/>
                  </a:lnTo>
                  <a:lnTo>
                    <a:pt x="904" y="8701"/>
                  </a:lnTo>
                  <a:lnTo>
                    <a:pt x="849" y="8701"/>
                  </a:lnTo>
                  <a:lnTo>
                    <a:pt x="812" y="8719"/>
                  </a:lnTo>
                  <a:lnTo>
                    <a:pt x="793" y="8738"/>
                  </a:lnTo>
                  <a:lnTo>
                    <a:pt x="720" y="8738"/>
                  </a:lnTo>
                  <a:lnTo>
                    <a:pt x="591" y="8756"/>
                  </a:lnTo>
                  <a:lnTo>
                    <a:pt x="443" y="8756"/>
                  </a:lnTo>
                  <a:lnTo>
                    <a:pt x="406" y="8775"/>
                  </a:lnTo>
                  <a:lnTo>
                    <a:pt x="369" y="8793"/>
                  </a:lnTo>
                  <a:lnTo>
                    <a:pt x="203" y="8793"/>
                  </a:lnTo>
                  <a:lnTo>
                    <a:pt x="167" y="8812"/>
                  </a:lnTo>
                  <a:lnTo>
                    <a:pt x="148" y="8830"/>
                  </a:lnTo>
                  <a:lnTo>
                    <a:pt x="130" y="8812"/>
                  </a:lnTo>
                  <a:lnTo>
                    <a:pt x="111" y="8793"/>
                  </a:lnTo>
                  <a:lnTo>
                    <a:pt x="93" y="8793"/>
                  </a:lnTo>
                  <a:lnTo>
                    <a:pt x="38" y="8812"/>
                  </a:lnTo>
                  <a:lnTo>
                    <a:pt x="19" y="8830"/>
                  </a:lnTo>
                  <a:lnTo>
                    <a:pt x="1" y="8867"/>
                  </a:lnTo>
                  <a:lnTo>
                    <a:pt x="1" y="8885"/>
                  </a:lnTo>
                  <a:lnTo>
                    <a:pt x="19" y="8904"/>
                  </a:lnTo>
                  <a:lnTo>
                    <a:pt x="19" y="8922"/>
                  </a:lnTo>
                  <a:lnTo>
                    <a:pt x="38" y="8941"/>
                  </a:lnTo>
                  <a:lnTo>
                    <a:pt x="56" y="8959"/>
                  </a:lnTo>
                  <a:lnTo>
                    <a:pt x="74" y="8959"/>
                  </a:lnTo>
                  <a:lnTo>
                    <a:pt x="74" y="8978"/>
                  </a:lnTo>
                  <a:lnTo>
                    <a:pt x="93" y="8996"/>
                  </a:lnTo>
                  <a:lnTo>
                    <a:pt x="111" y="8978"/>
                  </a:lnTo>
                  <a:lnTo>
                    <a:pt x="111" y="8959"/>
                  </a:lnTo>
                  <a:lnTo>
                    <a:pt x="111" y="8941"/>
                  </a:lnTo>
                  <a:lnTo>
                    <a:pt x="148" y="8941"/>
                  </a:lnTo>
                  <a:lnTo>
                    <a:pt x="167" y="8922"/>
                  </a:lnTo>
                  <a:lnTo>
                    <a:pt x="185" y="8941"/>
                  </a:lnTo>
                  <a:lnTo>
                    <a:pt x="222" y="8941"/>
                  </a:lnTo>
                  <a:lnTo>
                    <a:pt x="222" y="8922"/>
                  </a:lnTo>
                  <a:lnTo>
                    <a:pt x="240" y="8941"/>
                  </a:lnTo>
                  <a:lnTo>
                    <a:pt x="296" y="8941"/>
                  </a:lnTo>
                  <a:lnTo>
                    <a:pt x="296" y="8922"/>
                  </a:lnTo>
                  <a:lnTo>
                    <a:pt x="333" y="8904"/>
                  </a:lnTo>
                  <a:lnTo>
                    <a:pt x="351" y="8922"/>
                  </a:lnTo>
                  <a:lnTo>
                    <a:pt x="369" y="8941"/>
                  </a:lnTo>
                  <a:lnTo>
                    <a:pt x="425" y="8922"/>
                  </a:lnTo>
                  <a:lnTo>
                    <a:pt x="554" y="8922"/>
                  </a:lnTo>
                  <a:lnTo>
                    <a:pt x="664" y="8904"/>
                  </a:lnTo>
                  <a:lnTo>
                    <a:pt x="701" y="8885"/>
                  </a:lnTo>
                  <a:lnTo>
                    <a:pt x="720" y="8867"/>
                  </a:lnTo>
                  <a:lnTo>
                    <a:pt x="775" y="8885"/>
                  </a:lnTo>
                  <a:lnTo>
                    <a:pt x="867" y="8867"/>
                  </a:lnTo>
                  <a:lnTo>
                    <a:pt x="941" y="8867"/>
                  </a:lnTo>
                  <a:lnTo>
                    <a:pt x="941" y="8849"/>
                  </a:lnTo>
                  <a:lnTo>
                    <a:pt x="996" y="8849"/>
                  </a:lnTo>
                  <a:lnTo>
                    <a:pt x="1033" y="8830"/>
                  </a:lnTo>
                  <a:lnTo>
                    <a:pt x="1051" y="8830"/>
                  </a:lnTo>
                  <a:lnTo>
                    <a:pt x="1033" y="8812"/>
                  </a:lnTo>
                  <a:lnTo>
                    <a:pt x="1033" y="8793"/>
                  </a:lnTo>
                  <a:lnTo>
                    <a:pt x="1051" y="8793"/>
                  </a:lnTo>
                  <a:lnTo>
                    <a:pt x="1088" y="8812"/>
                  </a:lnTo>
                  <a:lnTo>
                    <a:pt x="1144" y="8793"/>
                  </a:lnTo>
                  <a:lnTo>
                    <a:pt x="1199" y="8775"/>
                  </a:lnTo>
                  <a:lnTo>
                    <a:pt x="1217" y="8756"/>
                  </a:lnTo>
                  <a:lnTo>
                    <a:pt x="1217" y="8738"/>
                  </a:lnTo>
                  <a:lnTo>
                    <a:pt x="1236" y="8738"/>
                  </a:lnTo>
                  <a:lnTo>
                    <a:pt x="1254" y="8756"/>
                  </a:lnTo>
                  <a:lnTo>
                    <a:pt x="1273" y="8719"/>
                  </a:lnTo>
                  <a:lnTo>
                    <a:pt x="1328" y="8719"/>
                  </a:lnTo>
                  <a:lnTo>
                    <a:pt x="1475" y="8664"/>
                  </a:lnTo>
                  <a:lnTo>
                    <a:pt x="1604" y="8609"/>
                  </a:lnTo>
                  <a:lnTo>
                    <a:pt x="1660" y="8590"/>
                  </a:lnTo>
                  <a:lnTo>
                    <a:pt x="1697" y="8572"/>
                  </a:lnTo>
                  <a:lnTo>
                    <a:pt x="1697" y="8554"/>
                  </a:lnTo>
                  <a:lnTo>
                    <a:pt x="1715" y="8535"/>
                  </a:lnTo>
                  <a:lnTo>
                    <a:pt x="1733" y="8554"/>
                  </a:lnTo>
                  <a:lnTo>
                    <a:pt x="1752" y="8554"/>
                  </a:lnTo>
                  <a:lnTo>
                    <a:pt x="1770" y="8535"/>
                  </a:lnTo>
                  <a:lnTo>
                    <a:pt x="1807" y="8535"/>
                  </a:lnTo>
                  <a:lnTo>
                    <a:pt x="1807" y="8517"/>
                  </a:lnTo>
                  <a:lnTo>
                    <a:pt x="1881" y="8517"/>
                  </a:lnTo>
                  <a:lnTo>
                    <a:pt x="1862" y="8498"/>
                  </a:lnTo>
                  <a:lnTo>
                    <a:pt x="1862" y="8480"/>
                  </a:lnTo>
                  <a:lnTo>
                    <a:pt x="1862" y="8461"/>
                  </a:lnTo>
                  <a:lnTo>
                    <a:pt x="1881" y="8461"/>
                  </a:lnTo>
                  <a:lnTo>
                    <a:pt x="1881" y="8480"/>
                  </a:lnTo>
                  <a:lnTo>
                    <a:pt x="1899" y="8461"/>
                  </a:lnTo>
                  <a:lnTo>
                    <a:pt x="1881" y="8443"/>
                  </a:lnTo>
                  <a:lnTo>
                    <a:pt x="1881" y="8425"/>
                  </a:lnTo>
                  <a:lnTo>
                    <a:pt x="1899" y="8425"/>
                  </a:lnTo>
                  <a:lnTo>
                    <a:pt x="1918" y="8443"/>
                  </a:lnTo>
                  <a:lnTo>
                    <a:pt x="1936" y="8443"/>
                  </a:lnTo>
                  <a:lnTo>
                    <a:pt x="1936" y="8425"/>
                  </a:lnTo>
                  <a:lnTo>
                    <a:pt x="1936" y="8406"/>
                  </a:lnTo>
                  <a:lnTo>
                    <a:pt x="1955" y="8406"/>
                  </a:lnTo>
                  <a:lnTo>
                    <a:pt x="2010" y="8369"/>
                  </a:lnTo>
                  <a:lnTo>
                    <a:pt x="2047" y="8351"/>
                  </a:lnTo>
                  <a:lnTo>
                    <a:pt x="2084" y="8332"/>
                  </a:lnTo>
                  <a:lnTo>
                    <a:pt x="2176" y="8277"/>
                  </a:lnTo>
                  <a:lnTo>
                    <a:pt x="2268" y="8203"/>
                  </a:lnTo>
                  <a:lnTo>
                    <a:pt x="2305" y="8185"/>
                  </a:lnTo>
                  <a:lnTo>
                    <a:pt x="2305" y="8203"/>
                  </a:lnTo>
                  <a:lnTo>
                    <a:pt x="2323" y="8185"/>
                  </a:lnTo>
                  <a:lnTo>
                    <a:pt x="2342" y="8166"/>
                  </a:lnTo>
                  <a:lnTo>
                    <a:pt x="2489" y="8019"/>
                  </a:lnTo>
                  <a:lnTo>
                    <a:pt x="2600" y="7927"/>
                  </a:lnTo>
                  <a:lnTo>
                    <a:pt x="2618" y="7927"/>
                  </a:lnTo>
                  <a:lnTo>
                    <a:pt x="2618" y="7890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18" y="7835"/>
                  </a:lnTo>
                  <a:lnTo>
                    <a:pt x="2655" y="7835"/>
                  </a:lnTo>
                  <a:lnTo>
                    <a:pt x="2674" y="7816"/>
                  </a:lnTo>
                  <a:lnTo>
                    <a:pt x="2692" y="7816"/>
                  </a:lnTo>
                  <a:lnTo>
                    <a:pt x="2692" y="7798"/>
                  </a:lnTo>
                  <a:lnTo>
                    <a:pt x="2710" y="7816"/>
                  </a:lnTo>
                  <a:lnTo>
                    <a:pt x="2729" y="7816"/>
                  </a:lnTo>
                  <a:lnTo>
                    <a:pt x="2729" y="7779"/>
                  </a:lnTo>
                  <a:lnTo>
                    <a:pt x="2710" y="7761"/>
                  </a:lnTo>
                  <a:lnTo>
                    <a:pt x="2710" y="7743"/>
                  </a:lnTo>
                  <a:lnTo>
                    <a:pt x="2710" y="7706"/>
                  </a:lnTo>
                  <a:lnTo>
                    <a:pt x="2747" y="7724"/>
                  </a:lnTo>
                  <a:lnTo>
                    <a:pt x="2784" y="7687"/>
                  </a:lnTo>
                  <a:lnTo>
                    <a:pt x="2803" y="7650"/>
                  </a:lnTo>
                  <a:lnTo>
                    <a:pt x="2839" y="7669"/>
                  </a:lnTo>
                  <a:lnTo>
                    <a:pt x="2821" y="7650"/>
                  </a:lnTo>
                  <a:lnTo>
                    <a:pt x="2839" y="7613"/>
                  </a:lnTo>
                  <a:lnTo>
                    <a:pt x="2876" y="7577"/>
                  </a:lnTo>
                  <a:lnTo>
                    <a:pt x="2950" y="7484"/>
                  </a:lnTo>
                  <a:lnTo>
                    <a:pt x="2987" y="7448"/>
                  </a:lnTo>
                  <a:lnTo>
                    <a:pt x="2968" y="7448"/>
                  </a:lnTo>
                  <a:lnTo>
                    <a:pt x="2950" y="7429"/>
                  </a:lnTo>
                  <a:lnTo>
                    <a:pt x="2987" y="7429"/>
                  </a:lnTo>
                  <a:lnTo>
                    <a:pt x="2987" y="7411"/>
                  </a:lnTo>
                  <a:lnTo>
                    <a:pt x="2987" y="7392"/>
                  </a:lnTo>
                  <a:lnTo>
                    <a:pt x="2968" y="7374"/>
                  </a:lnTo>
                  <a:lnTo>
                    <a:pt x="3005" y="7374"/>
                  </a:lnTo>
                  <a:lnTo>
                    <a:pt x="3024" y="7337"/>
                  </a:lnTo>
                  <a:lnTo>
                    <a:pt x="3024" y="7319"/>
                  </a:lnTo>
                  <a:lnTo>
                    <a:pt x="3005" y="7337"/>
                  </a:lnTo>
                  <a:lnTo>
                    <a:pt x="3005" y="7319"/>
                  </a:lnTo>
                  <a:lnTo>
                    <a:pt x="3024" y="7300"/>
                  </a:lnTo>
                  <a:lnTo>
                    <a:pt x="3042" y="7300"/>
                  </a:lnTo>
                  <a:lnTo>
                    <a:pt x="3042" y="7282"/>
                  </a:lnTo>
                  <a:lnTo>
                    <a:pt x="3061" y="7263"/>
                  </a:lnTo>
                  <a:lnTo>
                    <a:pt x="3079" y="7263"/>
                  </a:lnTo>
                  <a:lnTo>
                    <a:pt x="3098" y="7245"/>
                  </a:lnTo>
                  <a:lnTo>
                    <a:pt x="3098" y="7226"/>
                  </a:lnTo>
                  <a:lnTo>
                    <a:pt x="3079" y="7208"/>
                  </a:lnTo>
                  <a:lnTo>
                    <a:pt x="3079" y="7190"/>
                  </a:lnTo>
                  <a:lnTo>
                    <a:pt x="3116" y="7190"/>
                  </a:lnTo>
                  <a:lnTo>
                    <a:pt x="3116" y="7171"/>
                  </a:lnTo>
                  <a:lnTo>
                    <a:pt x="3116" y="7153"/>
                  </a:lnTo>
                  <a:lnTo>
                    <a:pt x="3116" y="7134"/>
                  </a:lnTo>
                  <a:lnTo>
                    <a:pt x="3134" y="7116"/>
                  </a:lnTo>
                  <a:lnTo>
                    <a:pt x="3134" y="7079"/>
                  </a:lnTo>
                  <a:lnTo>
                    <a:pt x="3153" y="7060"/>
                  </a:lnTo>
                  <a:lnTo>
                    <a:pt x="3171" y="7060"/>
                  </a:lnTo>
                  <a:lnTo>
                    <a:pt x="3190" y="7042"/>
                  </a:lnTo>
                  <a:lnTo>
                    <a:pt x="3153" y="7024"/>
                  </a:lnTo>
                  <a:lnTo>
                    <a:pt x="3134" y="7005"/>
                  </a:lnTo>
                  <a:lnTo>
                    <a:pt x="3153" y="7005"/>
                  </a:lnTo>
                  <a:lnTo>
                    <a:pt x="3208" y="6987"/>
                  </a:lnTo>
                  <a:lnTo>
                    <a:pt x="3245" y="6931"/>
                  </a:lnTo>
                  <a:lnTo>
                    <a:pt x="3263" y="6876"/>
                  </a:lnTo>
                  <a:lnTo>
                    <a:pt x="3282" y="6839"/>
                  </a:lnTo>
                  <a:lnTo>
                    <a:pt x="3300" y="6802"/>
                  </a:lnTo>
                  <a:lnTo>
                    <a:pt x="3263" y="6802"/>
                  </a:lnTo>
                  <a:lnTo>
                    <a:pt x="3282" y="6784"/>
                  </a:lnTo>
                  <a:lnTo>
                    <a:pt x="3282" y="6766"/>
                  </a:lnTo>
                  <a:lnTo>
                    <a:pt x="3263" y="6747"/>
                  </a:lnTo>
                  <a:lnTo>
                    <a:pt x="3282" y="6747"/>
                  </a:lnTo>
                  <a:lnTo>
                    <a:pt x="3300" y="6710"/>
                  </a:lnTo>
                  <a:lnTo>
                    <a:pt x="3319" y="6655"/>
                  </a:lnTo>
                  <a:lnTo>
                    <a:pt x="3300" y="6655"/>
                  </a:lnTo>
                  <a:lnTo>
                    <a:pt x="3319" y="6637"/>
                  </a:lnTo>
                  <a:lnTo>
                    <a:pt x="3337" y="6618"/>
                  </a:lnTo>
                  <a:lnTo>
                    <a:pt x="3356" y="6600"/>
                  </a:lnTo>
                  <a:lnTo>
                    <a:pt x="3337" y="6581"/>
                  </a:lnTo>
                  <a:lnTo>
                    <a:pt x="3319" y="6563"/>
                  </a:lnTo>
                  <a:lnTo>
                    <a:pt x="3356" y="6563"/>
                  </a:lnTo>
                  <a:lnTo>
                    <a:pt x="3356" y="6544"/>
                  </a:lnTo>
                  <a:lnTo>
                    <a:pt x="3356" y="6526"/>
                  </a:lnTo>
                  <a:lnTo>
                    <a:pt x="3374" y="6507"/>
                  </a:lnTo>
                  <a:lnTo>
                    <a:pt x="3356" y="6507"/>
                  </a:lnTo>
                  <a:lnTo>
                    <a:pt x="3374" y="6489"/>
                  </a:lnTo>
                  <a:lnTo>
                    <a:pt x="3374" y="6471"/>
                  </a:lnTo>
                  <a:lnTo>
                    <a:pt x="3356" y="6434"/>
                  </a:lnTo>
                  <a:lnTo>
                    <a:pt x="3374" y="6415"/>
                  </a:lnTo>
                  <a:lnTo>
                    <a:pt x="3392" y="6378"/>
                  </a:lnTo>
                  <a:lnTo>
                    <a:pt x="3411" y="6268"/>
                  </a:lnTo>
                  <a:lnTo>
                    <a:pt x="3448" y="6139"/>
                  </a:lnTo>
                  <a:lnTo>
                    <a:pt x="3429" y="6102"/>
                  </a:lnTo>
                  <a:lnTo>
                    <a:pt x="3429" y="6084"/>
                  </a:lnTo>
                  <a:lnTo>
                    <a:pt x="3466" y="6084"/>
                  </a:lnTo>
                  <a:lnTo>
                    <a:pt x="3448" y="6065"/>
                  </a:lnTo>
                  <a:lnTo>
                    <a:pt x="3466" y="6065"/>
                  </a:lnTo>
                  <a:lnTo>
                    <a:pt x="3466" y="6047"/>
                  </a:lnTo>
                  <a:lnTo>
                    <a:pt x="3466" y="5991"/>
                  </a:lnTo>
                  <a:lnTo>
                    <a:pt x="3485" y="5954"/>
                  </a:lnTo>
                  <a:lnTo>
                    <a:pt x="3503" y="5936"/>
                  </a:lnTo>
                  <a:lnTo>
                    <a:pt x="3485" y="5918"/>
                  </a:lnTo>
                  <a:lnTo>
                    <a:pt x="3466" y="5918"/>
                  </a:lnTo>
                  <a:lnTo>
                    <a:pt x="3485" y="5899"/>
                  </a:lnTo>
                  <a:lnTo>
                    <a:pt x="3485" y="5881"/>
                  </a:lnTo>
                  <a:lnTo>
                    <a:pt x="3466" y="5844"/>
                  </a:lnTo>
                  <a:lnTo>
                    <a:pt x="3466" y="5825"/>
                  </a:lnTo>
                  <a:lnTo>
                    <a:pt x="3466" y="5807"/>
                  </a:lnTo>
                  <a:lnTo>
                    <a:pt x="3466" y="5770"/>
                  </a:lnTo>
                  <a:lnTo>
                    <a:pt x="3466" y="5715"/>
                  </a:lnTo>
                  <a:lnTo>
                    <a:pt x="3448" y="5678"/>
                  </a:lnTo>
                  <a:lnTo>
                    <a:pt x="3485" y="5678"/>
                  </a:lnTo>
                  <a:lnTo>
                    <a:pt x="3485" y="5660"/>
                  </a:lnTo>
                  <a:lnTo>
                    <a:pt x="3485" y="5641"/>
                  </a:lnTo>
                  <a:lnTo>
                    <a:pt x="3466" y="5641"/>
                  </a:lnTo>
                  <a:lnTo>
                    <a:pt x="3466" y="5623"/>
                  </a:lnTo>
                  <a:lnTo>
                    <a:pt x="3466" y="5604"/>
                  </a:lnTo>
                  <a:lnTo>
                    <a:pt x="3466" y="5531"/>
                  </a:lnTo>
                  <a:lnTo>
                    <a:pt x="3485" y="5438"/>
                  </a:lnTo>
                  <a:lnTo>
                    <a:pt x="3466" y="5401"/>
                  </a:lnTo>
                  <a:lnTo>
                    <a:pt x="3448" y="5401"/>
                  </a:lnTo>
                  <a:lnTo>
                    <a:pt x="3466" y="5365"/>
                  </a:lnTo>
                  <a:lnTo>
                    <a:pt x="3448" y="5309"/>
                  </a:lnTo>
                  <a:lnTo>
                    <a:pt x="3448" y="5254"/>
                  </a:lnTo>
                  <a:lnTo>
                    <a:pt x="3429" y="5217"/>
                  </a:lnTo>
                  <a:lnTo>
                    <a:pt x="3448" y="5217"/>
                  </a:lnTo>
                  <a:lnTo>
                    <a:pt x="3429" y="5162"/>
                  </a:lnTo>
                  <a:lnTo>
                    <a:pt x="3411" y="5125"/>
                  </a:lnTo>
                  <a:lnTo>
                    <a:pt x="3411" y="5088"/>
                  </a:lnTo>
                  <a:lnTo>
                    <a:pt x="3392" y="5070"/>
                  </a:lnTo>
                  <a:lnTo>
                    <a:pt x="3380" y="5057"/>
                  </a:lnTo>
                  <a:lnTo>
                    <a:pt x="3380" y="5057"/>
                  </a:lnTo>
                  <a:lnTo>
                    <a:pt x="3392" y="5051"/>
                  </a:lnTo>
                  <a:lnTo>
                    <a:pt x="3411" y="5033"/>
                  </a:lnTo>
                  <a:lnTo>
                    <a:pt x="3411" y="5014"/>
                  </a:lnTo>
                  <a:lnTo>
                    <a:pt x="3411" y="4978"/>
                  </a:lnTo>
                  <a:lnTo>
                    <a:pt x="3411" y="4941"/>
                  </a:lnTo>
                  <a:lnTo>
                    <a:pt x="3411" y="4922"/>
                  </a:lnTo>
                  <a:lnTo>
                    <a:pt x="3392" y="4904"/>
                  </a:lnTo>
                  <a:lnTo>
                    <a:pt x="3374" y="4885"/>
                  </a:lnTo>
                  <a:lnTo>
                    <a:pt x="3356" y="4867"/>
                  </a:lnTo>
                  <a:lnTo>
                    <a:pt x="3374" y="4848"/>
                  </a:lnTo>
                  <a:lnTo>
                    <a:pt x="3356" y="4848"/>
                  </a:lnTo>
                  <a:lnTo>
                    <a:pt x="3337" y="4830"/>
                  </a:lnTo>
                  <a:lnTo>
                    <a:pt x="3356" y="4830"/>
                  </a:lnTo>
                  <a:lnTo>
                    <a:pt x="3356" y="4793"/>
                  </a:lnTo>
                  <a:lnTo>
                    <a:pt x="3356" y="4756"/>
                  </a:lnTo>
                  <a:lnTo>
                    <a:pt x="3337" y="4738"/>
                  </a:lnTo>
                  <a:lnTo>
                    <a:pt x="3319" y="4719"/>
                  </a:lnTo>
                  <a:lnTo>
                    <a:pt x="3319" y="4683"/>
                  </a:lnTo>
                  <a:lnTo>
                    <a:pt x="3319" y="4646"/>
                  </a:lnTo>
                  <a:lnTo>
                    <a:pt x="3300" y="4627"/>
                  </a:lnTo>
                  <a:lnTo>
                    <a:pt x="3282" y="4609"/>
                  </a:lnTo>
                  <a:lnTo>
                    <a:pt x="3300" y="4590"/>
                  </a:lnTo>
                  <a:lnTo>
                    <a:pt x="3300" y="4572"/>
                  </a:lnTo>
                  <a:lnTo>
                    <a:pt x="3263" y="4590"/>
                  </a:lnTo>
                  <a:lnTo>
                    <a:pt x="3245" y="4590"/>
                  </a:lnTo>
                  <a:lnTo>
                    <a:pt x="3263" y="4572"/>
                  </a:lnTo>
                  <a:lnTo>
                    <a:pt x="3263" y="4554"/>
                  </a:lnTo>
                  <a:lnTo>
                    <a:pt x="3282" y="4535"/>
                  </a:lnTo>
                  <a:lnTo>
                    <a:pt x="3282" y="4517"/>
                  </a:lnTo>
                  <a:lnTo>
                    <a:pt x="3282" y="4480"/>
                  </a:lnTo>
                  <a:lnTo>
                    <a:pt x="3263" y="4480"/>
                  </a:lnTo>
                  <a:lnTo>
                    <a:pt x="3245" y="4443"/>
                  </a:lnTo>
                  <a:lnTo>
                    <a:pt x="3245" y="4406"/>
                  </a:lnTo>
                  <a:lnTo>
                    <a:pt x="3245" y="4388"/>
                  </a:lnTo>
                  <a:lnTo>
                    <a:pt x="3227" y="4369"/>
                  </a:lnTo>
                  <a:lnTo>
                    <a:pt x="3208" y="4332"/>
                  </a:lnTo>
                  <a:lnTo>
                    <a:pt x="3208" y="4277"/>
                  </a:lnTo>
                  <a:lnTo>
                    <a:pt x="3171" y="4259"/>
                  </a:lnTo>
                  <a:lnTo>
                    <a:pt x="3190" y="4240"/>
                  </a:lnTo>
                  <a:lnTo>
                    <a:pt x="3153" y="4203"/>
                  </a:lnTo>
                  <a:lnTo>
                    <a:pt x="3134" y="4185"/>
                  </a:lnTo>
                  <a:lnTo>
                    <a:pt x="3134" y="4166"/>
                  </a:lnTo>
                  <a:lnTo>
                    <a:pt x="3079" y="4166"/>
                  </a:lnTo>
                  <a:lnTo>
                    <a:pt x="3098" y="4130"/>
                  </a:lnTo>
                  <a:lnTo>
                    <a:pt x="3116" y="4130"/>
                  </a:lnTo>
                  <a:lnTo>
                    <a:pt x="3116" y="4111"/>
                  </a:lnTo>
                  <a:lnTo>
                    <a:pt x="3079" y="4001"/>
                  </a:lnTo>
                  <a:lnTo>
                    <a:pt x="3024" y="3908"/>
                  </a:lnTo>
                  <a:lnTo>
                    <a:pt x="3005" y="3890"/>
                  </a:lnTo>
                  <a:lnTo>
                    <a:pt x="2987" y="3890"/>
                  </a:lnTo>
                  <a:lnTo>
                    <a:pt x="2987" y="3872"/>
                  </a:lnTo>
                  <a:lnTo>
                    <a:pt x="3005" y="3872"/>
                  </a:lnTo>
                  <a:lnTo>
                    <a:pt x="3005" y="3853"/>
                  </a:lnTo>
                  <a:lnTo>
                    <a:pt x="2987" y="3835"/>
                  </a:lnTo>
                  <a:lnTo>
                    <a:pt x="2968" y="3816"/>
                  </a:lnTo>
                  <a:lnTo>
                    <a:pt x="2987" y="3798"/>
                  </a:lnTo>
                  <a:lnTo>
                    <a:pt x="2968" y="3761"/>
                  </a:lnTo>
                  <a:lnTo>
                    <a:pt x="2950" y="3724"/>
                  </a:lnTo>
                  <a:lnTo>
                    <a:pt x="2913" y="3724"/>
                  </a:lnTo>
                  <a:lnTo>
                    <a:pt x="2913" y="3687"/>
                  </a:lnTo>
                  <a:lnTo>
                    <a:pt x="2913" y="3650"/>
                  </a:lnTo>
                  <a:lnTo>
                    <a:pt x="2876" y="3669"/>
                  </a:lnTo>
                  <a:lnTo>
                    <a:pt x="2839" y="3669"/>
                  </a:lnTo>
                  <a:lnTo>
                    <a:pt x="2858" y="3650"/>
                  </a:lnTo>
                  <a:lnTo>
                    <a:pt x="2895" y="3613"/>
                  </a:lnTo>
                  <a:lnTo>
                    <a:pt x="2895" y="3595"/>
                  </a:lnTo>
                  <a:lnTo>
                    <a:pt x="2858" y="3595"/>
                  </a:lnTo>
                  <a:lnTo>
                    <a:pt x="2858" y="3558"/>
                  </a:lnTo>
                  <a:lnTo>
                    <a:pt x="2858" y="3521"/>
                  </a:lnTo>
                  <a:lnTo>
                    <a:pt x="2858" y="3503"/>
                  </a:lnTo>
                  <a:lnTo>
                    <a:pt x="2803" y="3503"/>
                  </a:lnTo>
                  <a:lnTo>
                    <a:pt x="2803" y="3484"/>
                  </a:lnTo>
                  <a:lnTo>
                    <a:pt x="2821" y="3484"/>
                  </a:lnTo>
                  <a:lnTo>
                    <a:pt x="2821" y="3466"/>
                  </a:lnTo>
                  <a:lnTo>
                    <a:pt x="2803" y="3429"/>
                  </a:lnTo>
                  <a:lnTo>
                    <a:pt x="2784" y="3411"/>
                  </a:lnTo>
                  <a:lnTo>
                    <a:pt x="2766" y="3392"/>
                  </a:lnTo>
                  <a:lnTo>
                    <a:pt x="2784" y="3374"/>
                  </a:lnTo>
                  <a:lnTo>
                    <a:pt x="2747" y="3374"/>
                  </a:lnTo>
                  <a:lnTo>
                    <a:pt x="2729" y="3355"/>
                  </a:lnTo>
                  <a:lnTo>
                    <a:pt x="2729" y="3374"/>
                  </a:lnTo>
                  <a:lnTo>
                    <a:pt x="2692" y="3374"/>
                  </a:lnTo>
                  <a:lnTo>
                    <a:pt x="2692" y="3355"/>
                  </a:lnTo>
                  <a:lnTo>
                    <a:pt x="2729" y="3355"/>
                  </a:lnTo>
                  <a:lnTo>
                    <a:pt x="2729" y="3337"/>
                  </a:lnTo>
                  <a:lnTo>
                    <a:pt x="2747" y="3337"/>
                  </a:lnTo>
                  <a:lnTo>
                    <a:pt x="2747" y="3319"/>
                  </a:lnTo>
                  <a:lnTo>
                    <a:pt x="2729" y="3300"/>
                  </a:lnTo>
                  <a:lnTo>
                    <a:pt x="2710" y="3300"/>
                  </a:lnTo>
                  <a:lnTo>
                    <a:pt x="2729" y="3282"/>
                  </a:lnTo>
                  <a:lnTo>
                    <a:pt x="2729" y="3263"/>
                  </a:lnTo>
                  <a:lnTo>
                    <a:pt x="2692" y="3245"/>
                  </a:lnTo>
                  <a:lnTo>
                    <a:pt x="2692" y="3208"/>
                  </a:lnTo>
                  <a:lnTo>
                    <a:pt x="2692" y="3189"/>
                  </a:lnTo>
                  <a:lnTo>
                    <a:pt x="2637" y="3134"/>
                  </a:lnTo>
                  <a:lnTo>
                    <a:pt x="2637" y="3153"/>
                  </a:lnTo>
                  <a:lnTo>
                    <a:pt x="2637" y="3171"/>
                  </a:lnTo>
                  <a:lnTo>
                    <a:pt x="2618" y="3153"/>
                  </a:lnTo>
                  <a:lnTo>
                    <a:pt x="2618" y="3134"/>
                  </a:lnTo>
                  <a:lnTo>
                    <a:pt x="2637" y="3134"/>
                  </a:lnTo>
                  <a:lnTo>
                    <a:pt x="2637" y="3116"/>
                  </a:lnTo>
                  <a:lnTo>
                    <a:pt x="2637" y="3079"/>
                  </a:lnTo>
                  <a:lnTo>
                    <a:pt x="2600" y="3079"/>
                  </a:lnTo>
                  <a:lnTo>
                    <a:pt x="2618" y="3060"/>
                  </a:lnTo>
                  <a:lnTo>
                    <a:pt x="2618" y="3024"/>
                  </a:lnTo>
                  <a:lnTo>
                    <a:pt x="2581" y="3024"/>
                  </a:lnTo>
                  <a:lnTo>
                    <a:pt x="2600" y="2968"/>
                  </a:lnTo>
                  <a:lnTo>
                    <a:pt x="2581" y="2950"/>
                  </a:lnTo>
                  <a:lnTo>
                    <a:pt x="2581" y="2931"/>
                  </a:lnTo>
                  <a:lnTo>
                    <a:pt x="2545" y="2931"/>
                  </a:lnTo>
                  <a:lnTo>
                    <a:pt x="2545" y="2950"/>
                  </a:lnTo>
                  <a:lnTo>
                    <a:pt x="2526" y="2950"/>
                  </a:lnTo>
                  <a:lnTo>
                    <a:pt x="2508" y="2931"/>
                  </a:lnTo>
                  <a:lnTo>
                    <a:pt x="2508" y="2913"/>
                  </a:lnTo>
                  <a:lnTo>
                    <a:pt x="2526" y="2913"/>
                  </a:lnTo>
                  <a:lnTo>
                    <a:pt x="2545" y="2931"/>
                  </a:lnTo>
                  <a:lnTo>
                    <a:pt x="2563" y="2913"/>
                  </a:lnTo>
                  <a:lnTo>
                    <a:pt x="2545" y="2895"/>
                  </a:lnTo>
                  <a:lnTo>
                    <a:pt x="2545" y="2858"/>
                  </a:lnTo>
                  <a:lnTo>
                    <a:pt x="2545" y="2821"/>
                  </a:lnTo>
                  <a:lnTo>
                    <a:pt x="2526" y="2784"/>
                  </a:lnTo>
                  <a:lnTo>
                    <a:pt x="2489" y="2747"/>
                  </a:lnTo>
                  <a:lnTo>
                    <a:pt x="2489" y="2710"/>
                  </a:lnTo>
                  <a:lnTo>
                    <a:pt x="2489" y="2692"/>
                  </a:lnTo>
                  <a:lnTo>
                    <a:pt x="2489" y="2655"/>
                  </a:lnTo>
                  <a:lnTo>
                    <a:pt x="2434" y="2655"/>
                  </a:lnTo>
                  <a:lnTo>
                    <a:pt x="2434" y="2636"/>
                  </a:lnTo>
                  <a:lnTo>
                    <a:pt x="2434" y="2618"/>
                  </a:lnTo>
                  <a:lnTo>
                    <a:pt x="2452" y="2581"/>
                  </a:lnTo>
                  <a:lnTo>
                    <a:pt x="2434" y="2563"/>
                  </a:lnTo>
                  <a:lnTo>
                    <a:pt x="2397" y="2563"/>
                  </a:lnTo>
                  <a:lnTo>
                    <a:pt x="2397" y="2544"/>
                  </a:lnTo>
                  <a:lnTo>
                    <a:pt x="2397" y="2507"/>
                  </a:lnTo>
                  <a:lnTo>
                    <a:pt x="2397" y="2489"/>
                  </a:lnTo>
                  <a:lnTo>
                    <a:pt x="2397" y="2471"/>
                  </a:lnTo>
                  <a:lnTo>
                    <a:pt x="2379" y="2452"/>
                  </a:lnTo>
                  <a:lnTo>
                    <a:pt x="2342" y="2434"/>
                  </a:lnTo>
                  <a:lnTo>
                    <a:pt x="2360" y="2415"/>
                  </a:lnTo>
                  <a:lnTo>
                    <a:pt x="2360" y="2397"/>
                  </a:lnTo>
                  <a:lnTo>
                    <a:pt x="2342" y="2342"/>
                  </a:lnTo>
                  <a:lnTo>
                    <a:pt x="2342" y="2305"/>
                  </a:lnTo>
                  <a:lnTo>
                    <a:pt x="2323" y="2342"/>
                  </a:lnTo>
                  <a:lnTo>
                    <a:pt x="2323" y="2360"/>
                  </a:lnTo>
                  <a:lnTo>
                    <a:pt x="2305" y="2360"/>
                  </a:lnTo>
                  <a:lnTo>
                    <a:pt x="2305" y="2286"/>
                  </a:lnTo>
                  <a:lnTo>
                    <a:pt x="2305" y="2231"/>
                  </a:lnTo>
                  <a:lnTo>
                    <a:pt x="2250" y="2194"/>
                  </a:lnTo>
                  <a:lnTo>
                    <a:pt x="2231" y="2176"/>
                  </a:lnTo>
                  <a:lnTo>
                    <a:pt x="2250" y="2176"/>
                  </a:lnTo>
                  <a:lnTo>
                    <a:pt x="2268" y="2157"/>
                  </a:lnTo>
                  <a:lnTo>
                    <a:pt x="2268" y="2139"/>
                  </a:lnTo>
                  <a:lnTo>
                    <a:pt x="2194" y="2139"/>
                  </a:lnTo>
                  <a:lnTo>
                    <a:pt x="2176" y="2120"/>
                  </a:lnTo>
                  <a:lnTo>
                    <a:pt x="2194" y="2102"/>
                  </a:lnTo>
                  <a:lnTo>
                    <a:pt x="2213" y="2065"/>
                  </a:lnTo>
                  <a:lnTo>
                    <a:pt x="2231" y="2047"/>
                  </a:lnTo>
                  <a:lnTo>
                    <a:pt x="2176" y="2047"/>
                  </a:lnTo>
                  <a:lnTo>
                    <a:pt x="2194" y="2010"/>
                  </a:lnTo>
                  <a:lnTo>
                    <a:pt x="2213" y="1991"/>
                  </a:lnTo>
                  <a:lnTo>
                    <a:pt x="2176" y="1991"/>
                  </a:lnTo>
                  <a:lnTo>
                    <a:pt x="2194" y="1973"/>
                  </a:lnTo>
                  <a:lnTo>
                    <a:pt x="2176" y="1954"/>
                  </a:lnTo>
                  <a:lnTo>
                    <a:pt x="2176" y="1918"/>
                  </a:lnTo>
                  <a:lnTo>
                    <a:pt x="2139" y="1844"/>
                  </a:lnTo>
                  <a:lnTo>
                    <a:pt x="2121" y="1752"/>
                  </a:lnTo>
                  <a:lnTo>
                    <a:pt x="2121" y="1733"/>
                  </a:lnTo>
                  <a:lnTo>
                    <a:pt x="2102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02" y="1660"/>
                  </a:lnTo>
                  <a:lnTo>
                    <a:pt x="2084" y="1641"/>
                  </a:lnTo>
                  <a:lnTo>
                    <a:pt x="2084" y="1623"/>
                  </a:lnTo>
                  <a:lnTo>
                    <a:pt x="2102" y="1586"/>
                  </a:lnTo>
                  <a:lnTo>
                    <a:pt x="2065" y="1586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494"/>
                  </a:lnTo>
                  <a:lnTo>
                    <a:pt x="2047" y="1457"/>
                  </a:lnTo>
                  <a:lnTo>
                    <a:pt x="2065" y="1438"/>
                  </a:lnTo>
                  <a:lnTo>
                    <a:pt x="2065" y="1420"/>
                  </a:lnTo>
                  <a:lnTo>
                    <a:pt x="2065" y="1401"/>
                  </a:lnTo>
                  <a:lnTo>
                    <a:pt x="2047" y="1365"/>
                  </a:lnTo>
                  <a:lnTo>
                    <a:pt x="2028" y="1346"/>
                  </a:lnTo>
                  <a:lnTo>
                    <a:pt x="2028" y="1328"/>
                  </a:lnTo>
                  <a:lnTo>
                    <a:pt x="2010" y="1328"/>
                  </a:lnTo>
                  <a:lnTo>
                    <a:pt x="2010" y="1309"/>
                  </a:lnTo>
                  <a:lnTo>
                    <a:pt x="1992" y="1272"/>
                  </a:lnTo>
                  <a:lnTo>
                    <a:pt x="1973" y="1272"/>
                  </a:lnTo>
                  <a:lnTo>
                    <a:pt x="1973" y="1254"/>
                  </a:lnTo>
                  <a:lnTo>
                    <a:pt x="1973" y="1217"/>
                  </a:lnTo>
                  <a:lnTo>
                    <a:pt x="1992" y="1217"/>
                  </a:lnTo>
                  <a:lnTo>
                    <a:pt x="2010" y="1199"/>
                  </a:lnTo>
                  <a:lnTo>
                    <a:pt x="2010" y="1162"/>
                  </a:lnTo>
                  <a:lnTo>
                    <a:pt x="2010" y="1125"/>
                  </a:lnTo>
                  <a:lnTo>
                    <a:pt x="2028" y="1107"/>
                  </a:lnTo>
                  <a:lnTo>
                    <a:pt x="2010" y="1070"/>
                  </a:lnTo>
                  <a:lnTo>
                    <a:pt x="1992" y="1051"/>
                  </a:lnTo>
                  <a:lnTo>
                    <a:pt x="1973" y="1051"/>
                  </a:lnTo>
                  <a:lnTo>
                    <a:pt x="1973" y="1033"/>
                  </a:lnTo>
                  <a:lnTo>
                    <a:pt x="1992" y="1014"/>
                  </a:lnTo>
                  <a:lnTo>
                    <a:pt x="2010" y="996"/>
                  </a:lnTo>
                  <a:lnTo>
                    <a:pt x="1973" y="996"/>
                  </a:lnTo>
                  <a:lnTo>
                    <a:pt x="1973" y="959"/>
                  </a:lnTo>
                  <a:lnTo>
                    <a:pt x="1973" y="922"/>
                  </a:lnTo>
                  <a:lnTo>
                    <a:pt x="1955" y="922"/>
                  </a:lnTo>
                  <a:lnTo>
                    <a:pt x="1992" y="867"/>
                  </a:lnTo>
                  <a:lnTo>
                    <a:pt x="1992" y="830"/>
                  </a:lnTo>
                  <a:lnTo>
                    <a:pt x="1973" y="812"/>
                  </a:lnTo>
                  <a:lnTo>
                    <a:pt x="1973" y="738"/>
                  </a:lnTo>
                  <a:lnTo>
                    <a:pt x="1973" y="683"/>
                  </a:lnTo>
                  <a:lnTo>
                    <a:pt x="1973" y="664"/>
                  </a:lnTo>
                  <a:lnTo>
                    <a:pt x="1955" y="664"/>
                  </a:lnTo>
                  <a:lnTo>
                    <a:pt x="1973" y="646"/>
                  </a:lnTo>
                  <a:lnTo>
                    <a:pt x="1973" y="627"/>
                  </a:lnTo>
                  <a:lnTo>
                    <a:pt x="1936" y="627"/>
                  </a:lnTo>
                  <a:lnTo>
                    <a:pt x="1936" y="609"/>
                  </a:lnTo>
                  <a:lnTo>
                    <a:pt x="1955" y="590"/>
                  </a:lnTo>
                  <a:lnTo>
                    <a:pt x="1973" y="590"/>
                  </a:lnTo>
                  <a:lnTo>
                    <a:pt x="1992" y="572"/>
                  </a:lnTo>
                  <a:lnTo>
                    <a:pt x="2010" y="535"/>
                  </a:lnTo>
                  <a:lnTo>
                    <a:pt x="1992" y="535"/>
                  </a:lnTo>
                  <a:lnTo>
                    <a:pt x="2010" y="517"/>
                  </a:lnTo>
                  <a:lnTo>
                    <a:pt x="2010" y="498"/>
                  </a:lnTo>
                  <a:lnTo>
                    <a:pt x="1955" y="498"/>
                  </a:lnTo>
                  <a:lnTo>
                    <a:pt x="1955" y="480"/>
                  </a:lnTo>
                  <a:lnTo>
                    <a:pt x="1973" y="480"/>
                  </a:lnTo>
                  <a:lnTo>
                    <a:pt x="1973" y="461"/>
                  </a:lnTo>
                  <a:lnTo>
                    <a:pt x="1992" y="443"/>
                  </a:lnTo>
                  <a:lnTo>
                    <a:pt x="2010" y="461"/>
                  </a:lnTo>
                  <a:lnTo>
                    <a:pt x="2028" y="443"/>
                  </a:lnTo>
                  <a:lnTo>
                    <a:pt x="2028" y="424"/>
                  </a:lnTo>
                  <a:lnTo>
                    <a:pt x="2028" y="388"/>
                  </a:lnTo>
                  <a:lnTo>
                    <a:pt x="2028" y="369"/>
                  </a:lnTo>
                  <a:lnTo>
                    <a:pt x="2010" y="369"/>
                  </a:lnTo>
                  <a:lnTo>
                    <a:pt x="2028" y="351"/>
                  </a:lnTo>
                  <a:lnTo>
                    <a:pt x="2028" y="332"/>
                  </a:lnTo>
                  <a:lnTo>
                    <a:pt x="2028" y="314"/>
                  </a:lnTo>
                  <a:lnTo>
                    <a:pt x="2028" y="295"/>
                  </a:lnTo>
                  <a:lnTo>
                    <a:pt x="1992" y="277"/>
                  </a:lnTo>
                  <a:lnTo>
                    <a:pt x="2028" y="277"/>
                  </a:lnTo>
                  <a:lnTo>
                    <a:pt x="2047" y="259"/>
                  </a:lnTo>
                  <a:lnTo>
                    <a:pt x="2047" y="240"/>
                  </a:lnTo>
                  <a:lnTo>
                    <a:pt x="2028" y="203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47" y="166"/>
                  </a:lnTo>
                  <a:lnTo>
                    <a:pt x="2084" y="166"/>
                  </a:lnTo>
                  <a:lnTo>
                    <a:pt x="2084" y="148"/>
                  </a:lnTo>
                  <a:lnTo>
                    <a:pt x="2084" y="130"/>
                  </a:lnTo>
                  <a:lnTo>
                    <a:pt x="2065" y="111"/>
                  </a:lnTo>
                  <a:lnTo>
                    <a:pt x="2047" y="111"/>
                  </a:lnTo>
                  <a:lnTo>
                    <a:pt x="2047" y="93"/>
                  </a:lnTo>
                  <a:lnTo>
                    <a:pt x="2028" y="74"/>
                  </a:lnTo>
                  <a:lnTo>
                    <a:pt x="2010" y="56"/>
                  </a:lnTo>
                  <a:lnTo>
                    <a:pt x="2084" y="56"/>
                  </a:lnTo>
                  <a:lnTo>
                    <a:pt x="2084" y="37"/>
                  </a:lnTo>
                  <a:lnTo>
                    <a:pt x="2065" y="37"/>
                  </a:lnTo>
                  <a:lnTo>
                    <a:pt x="2047" y="1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1384625" y="780975"/>
              <a:ext cx="124900" cy="120300"/>
            </a:xfrm>
            <a:custGeom>
              <a:avLst/>
              <a:gdLst/>
              <a:ahLst/>
              <a:cxnLst/>
              <a:rect l="l" t="t" r="r" b="b"/>
              <a:pathLst>
                <a:path w="4996" h="4812" extrusionOk="0">
                  <a:moveTo>
                    <a:pt x="535" y="93"/>
                  </a:moveTo>
                  <a:lnTo>
                    <a:pt x="516" y="111"/>
                  </a:lnTo>
                  <a:lnTo>
                    <a:pt x="498" y="111"/>
                  </a:lnTo>
                  <a:lnTo>
                    <a:pt x="479" y="93"/>
                  </a:lnTo>
                  <a:close/>
                  <a:moveTo>
                    <a:pt x="148" y="1383"/>
                  </a:moveTo>
                  <a:lnTo>
                    <a:pt x="129" y="1401"/>
                  </a:lnTo>
                  <a:lnTo>
                    <a:pt x="111" y="1401"/>
                  </a:lnTo>
                  <a:lnTo>
                    <a:pt x="129" y="1383"/>
                  </a:lnTo>
                  <a:close/>
                  <a:moveTo>
                    <a:pt x="111" y="1715"/>
                  </a:moveTo>
                  <a:lnTo>
                    <a:pt x="92" y="1733"/>
                  </a:lnTo>
                  <a:lnTo>
                    <a:pt x="74" y="1733"/>
                  </a:lnTo>
                  <a:lnTo>
                    <a:pt x="74" y="1715"/>
                  </a:lnTo>
                  <a:close/>
                  <a:moveTo>
                    <a:pt x="166" y="2102"/>
                  </a:moveTo>
                  <a:lnTo>
                    <a:pt x="166" y="2120"/>
                  </a:lnTo>
                  <a:lnTo>
                    <a:pt x="129" y="2120"/>
                  </a:lnTo>
                  <a:lnTo>
                    <a:pt x="129" y="2102"/>
                  </a:lnTo>
                  <a:close/>
                  <a:moveTo>
                    <a:pt x="184" y="2305"/>
                  </a:moveTo>
                  <a:lnTo>
                    <a:pt x="184" y="2323"/>
                  </a:lnTo>
                  <a:lnTo>
                    <a:pt x="166" y="2305"/>
                  </a:lnTo>
                  <a:close/>
                  <a:moveTo>
                    <a:pt x="203" y="2360"/>
                  </a:moveTo>
                  <a:lnTo>
                    <a:pt x="203" y="2378"/>
                  </a:lnTo>
                  <a:lnTo>
                    <a:pt x="184" y="2397"/>
                  </a:lnTo>
                  <a:lnTo>
                    <a:pt x="184" y="2378"/>
                  </a:lnTo>
                  <a:lnTo>
                    <a:pt x="184" y="2360"/>
                  </a:lnTo>
                  <a:close/>
                  <a:moveTo>
                    <a:pt x="332" y="2526"/>
                  </a:moveTo>
                  <a:lnTo>
                    <a:pt x="332" y="2544"/>
                  </a:lnTo>
                  <a:lnTo>
                    <a:pt x="313" y="2544"/>
                  </a:lnTo>
                  <a:lnTo>
                    <a:pt x="313" y="2526"/>
                  </a:lnTo>
                  <a:close/>
                  <a:moveTo>
                    <a:pt x="627" y="3282"/>
                  </a:moveTo>
                  <a:lnTo>
                    <a:pt x="645" y="3300"/>
                  </a:lnTo>
                  <a:lnTo>
                    <a:pt x="627" y="3318"/>
                  </a:lnTo>
                  <a:lnTo>
                    <a:pt x="608" y="3318"/>
                  </a:lnTo>
                  <a:lnTo>
                    <a:pt x="608" y="3300"/>
                  </a:lnTo>
                  <a:lnTo>
                    <a:pt x="627" y="3282"/>
                  </a:lnTo>
                  <a:close/>
                  <a:moveTo>
                    <a:pt x="866" y="3595"/>
                  </a:moveTo>
                  <a:lnTo>
                    <a:pt x="885" y="3613"/>
                  </a:lnTo>
                  <a:lnTo>
                    <a:pt x="885" y="3632"/>
                  </a:lnTo>
                  <a:lnTo>
                    <a:pt x="866" y="3650"/>
                  </a:lnTo>
                  <a:lnTo>
                    <a:pt x="866" y="3632"/>
                  </a:lnTo>
                  <a:lnTo>
                    <a:pt x="866" y="3613"/>
                  </a:lnTo>
                  <a:lnTo>
                    <a:pt x="866" y="3595"/>
                  </a:lnTo>
                  <a:close/>
                  <a:moveTo>
                    <a:pt x="4830" y="3890"/>
                  </a:moveTo>
                  <a:lnTo>
                    <a:pt x="4830" y="3908"/>
                  </a:lnTo>
                  <a:lnTo>
                    <a:pt x="4811" y="3908"/>
                  </a:lnTo>
                  <a:lnTo>
                    <a:pt x="4811" y="3890"/>
                  </a:lnTo>
                  <a:close/>
                  <a:moveTo>
                    <a:pt x="4737" y="3945"/>
                  </a:moveTo>
                  <a:lnTo>
                    <a:pt x="4756" y="3964"/>
                  </a:lnTo>
                  <a:lnTo>
                    <a:pt x="4756" y="3982"/>
                  </a:lnTo>
                  <a:lnTo>
                    <a:pt x="4756" y="4000"/>
                  </a:lnTo>
                  <a:lnTo>
                    <a:pt x="4737" y="3982"/>
                  </a:lnTo>
                  <a:lnTo>
                    <a:pt x="4719" y="3964"/>
                  </a:lnTo>
                  <a:lnTo>
                    <a:pt x="4719" y="3945"/>
                  </a:lnTo>
                  <a:close/>
                  <a:moveTo>
                    <a:pt x="4959" y="4037"/>
                  </a:moveTo>
                  <a:lnTo>
                    <a:pt x="4959" y="4056"/>
                  </a:lnTo>
                  <a:lnTo>
                    <a:pt x="4996" y="4056"/>
                  </a:lnTo>
                  <a:lnTo>
                    <a:pt x="4959" y="4037"/>
                  </a:lnTo>
                  <a:close/>
                  <a:moveTo>
                    <a:pt x="1419" y="4037"/>
                  </a:moveTo>
                  <a:lnTo>
                    <a:pt x="1419" y="4056"/>
                  </a:lnTo>
                  <a:lnTo>
                    <a:pt x="1401" y="4074"/>
                  </a:lnTo>
                  <a:lnTo>
                    <a:pt x="1401" y="4056"/>
                  </a:lnTo>
                  <a:lnTo>
                    <a:pt x="1401" y="4037"/>
                  </a:lnTo>
                  <a:close/>
                  <a:moveTo>
                    <a:pt x="1567" y="4037"/>
                  </a:moveTo>
                  <a:lnTo>
                    <a:pt x="1567" y="4074"/>
                  </a:lnTo>
                  <a:lnTo>
                    <a:pt x="1548" y="4056"/>
                  </a:lnTo>
                  <a:lnTo>
                    <a:pt x="1567" y="4037"/>
                  </a:lnTo>
                  <a:close/>
                  <a:moveTo>
                    <a:pt x="1659" y="4185"/>
                  </a:moveTo>
                  <a:lnTo>
                    <a:pt x="1678" y="4203"/>
                  </a:lnTo>
                  <a:lnTo>
                    <a:pt x="1659" y="4222"/>
                  </a:lnTo>
                  <a:lnTo>
                    <a:pt x="1659" y="4203"/>
                  </a:lnTo>
                  <a:lnTo>
                    <a:pt x="1659" y="4185"/>
                  </a:lnTo>
                  <a:close/>
                  <a:moveTo>
                    <a:pt x="4258" y="4259"/>
                  </a:moveTo>
                  <a:lnTo>
                    <a:pt x="4277" y="4277"/>
                  </a:lnTo>
                  <a:lnTo>
                    <a:pt x="4295" y="4277"/>
                  </a:lnTo>
                  <a:lnTo>
                    <a:pt x="4277" y="4295"/>
                  </a:lnTo>
                  <a:lnTo>
                    <a:pt x="4240" y="4277"/>
                  </a:lnTo>
                  <a:lnTo>
                    <a:pt x="4258" y="4259"/>
                  </a:lnTo>
                  <a:close/>
                  <a:moveTo>
                    <a:pt x="1880" y="4295"/>
                  </a:moveTo>
                  <a:lnTo>
                    <a:pt x="1880" y="4314"/>
                  </a:lnTo>
                  <a:lnTo>
                    <a:pt x="1880" y="4332"/>
                  </a:lnTo>
                  <a:lnTo>
                    <a:pt x="1862" y="4314"/>
                  </a:lnTo>
                  <a:lnTo>
                    <a:pt x="1880" y="4295"/>
                  </a:lnTo>
                  <a:close/>
                  <a:moveTo>
                    <a:pt x="2820" y="4314"/>
                  </a:moveTo>
                  <a:lnTo>
                    <a:pt x="2820" y="4332"/>
                  </a:lnTo>
                  <a:lnTo>
                    <a:pt x="2839" y="4332"/>
                  </a:lnTo>
                  <a:lnTo>
                    <a:pt x="2839" y="4314"/>
                  </a:lnTo>
                  <a:close/>
                  <a:moveTo>
                    <a:pt x="4203" y="4314"/>
                  </a:moveTo>
                  <a:lnTo>
                    <a:pt x="4184" y="4332"/>
                  </a:lnTo>
                  <a:lnTo>
                    <a:pt x="4221" y="4351"/>
                  </a:lnTo>
                  <a:lnTo>
                    <a:pt x="4240" y="4332"/>
                  </a:lnTo>
                  <a:lnTo>
                    <a:pt x="4240" y="4314"/>
                  </a:lnTo>
                  <a:close/>
                  <a:moveTo>
                    <a:pt x="3797" y="4351"/>
                  </a:moveTo>
                  <a:lnTo>
                    <a:pt x="3797" y="4369"/>
                  </a:lnTo>
                  <a:lnTo>
                    <a:pt x="3797" y="4388"/>
                  </a:lnTo>
                  <a:lnTo>
                    <a:pt x="3779" y="4369"/>
                  </a:lnTo>
                  <a:lnTo>
                    <a:pt x="3779" y="4351"/>
                  </a:lnTo>
                  <a:close/>
                  <a:moveTo>
                    <a:pt x="3318" y="4369"/>
                  </a:moveTo>
                  <a:lnTo>
                    <a:pt x="3318" y="4388"/>
                  </a:lnTo>
                  <a:lnTo>
                    <a:pt x="3337" y="4406"/>
                  </a:lnTo>
                  <a:lnTo>
                    <a:pt x="3318" y="4369"/>
                  </a:lnTo>
                  <a:close/>
                  <a:moveTo>
                    <a:pt x="3742" y="4388"/>
                  </a:moveTo>
                  <a:lnTo>
                    <a:pt x="3760" y="4424"/>
                  </a:lnTo>
                  <a:lnTo>
                    <a:pt x="3742" y="4406"/>
                  </a:lnTo>
                  <a:lnTo>
                    <a:pt x="3742" y="4388"/>
                  </a:lnTo>
                  <a:close/>
                  <a:moveTo>
                    <a:pt x="2986" y="4424"/>
                  </a:moveTo>
                  <a:lnTo>
                    <a:pt x="2986" y="4443"/>
                  </a:lnTo>
                  <a:lnTo>
                    <a:pt x="3005" y="4424"/>
                  </a:lnTo>
                  <a:close/>
                  <a:moveTo>
                    <a:pt x="3521" y="4388"/>
                  </a:moveTo>
                  <a:lnTo>
                    <a:pt x="3539" y="4406"/>
                  </a:lnTo>
                  <a:lnTo>
                    <a:pt x="3558" y="4424"/>
                  </a:lnTo>
                  <a:lnTo>
                    <a:pt x="3558" y="4443"/>
                  </a:lnTo>
                  <a:lnTo>
                    <a:pt x="3521" y="4406"/>
                  </a:lnTo>
                  <a:lnTo>
                    <a:pt x="3521" y="4388"/>
                  </a:lnTo>
                  <a:close/>
                  <a:moveTo>
                    <a:pt x="3760" y="4424"/>
                  </a:moveTo>
                  <a:lnTo>
                    <a:pt x="3797" y="4443"/>
                  </a:lnTo>
                  <a:lnTo>
                    <a:pt x="3779" y="4443"/>
                  </a:lnTo>
                  <a:lnTo>
                    <a:pt x="3760" y="4424"/>
                  </a:lnTo>
                  <a:close/>
                  <a:moveTo>
                    <a:pt x="2507" y="4443"/>
                  </a:moveTo>
                  <a:lnTo>
                    <a:pt x="2525" y="4461"/>
                  </a:lnTo>
                  <a:lnTo>
                    <a:pt x="2507" y="4461"/>
                  </a:lnTo>
                  <a:lnTo>
                    <a:pt x="2507" y="4443"/>
                  </a:lnTo>
                  <a:close/>
                  <a:moveTo>
                    <a:pt x="3189" y="4443"/>
                  </a:moveTo>
                  <a:lnTo>
                    <a:pt x="3189" y="4461"/>
                  </a:lnTo>
                  <a:lnTo>
                    <a:pt x="3189" y="4480"/>
                  </a:lnTo>
                  <a:lnTo>
                    <a:pt x="3171" y="4480"/>
                  </a:lnTo>
                  <a:lnTo>
                    <a:pt x="3171" y="4443"/>
                  </a:lnTo>
                  <a:close/>
                  <a:moveTo>
                    <a:pt x="3466" y="4461"/>
                  </a:moveTo>
                  <a:lnTo>
                    <a:pt x="3484" y="4498"/>
                  </a:lnTo>
                  <a:lnTo>
                    <a:pt x="3466" y="4498"/>
                  </a:lnTo>
                  <a:lnTo>
                    <a:pt x="3466" y="4480"/>
                  </a:lnTo>
                  <a:lnTo>
                    <a:pt x="3447" y="4461"/>
                  </a:lnTo>
                  <a:close/>
                  <a:moveTo>
                    <a:pt x="406" y="0"/>
                  </a:moveTo>
                  <a:lnTo>
                    <a:pt x="387" y="19"/>
                  </a:lnTo>
                  <a:lnTo>
                    <a:pt x="369" y="19"/>
                  </a:lnTo>
                  <a:lnTo>
                    <a:pt x="369" y="37"/>
                  </a:lnTo>
                  <a:lnTo>
                    <a:pt x="387" y="37"/>
                  </a:lnTo>
                  <a:lnTo>
                    <a:pt x="406" y="56"/>
                  </a:lnTo>
                  <a:lnTo>
                    <a:pt x="406" y="74"/>
                  </a:lnTo>
                  <a:lnTo>
                    <a:pt x="387" y="74"/>
                  </a:lnTo>
                  <a:lnTo>
                    <a:pt x="406" y="93"/>
                  </a:lnTo>
                  <a:lnTo>
                    <a:pt x="369" y="111"/>
                  </a:lnTo>
                  <a:lnTo>
                    <a:pt x="369" y="129"/>
                  </a:lnTo>
                  <a:lnTo>
                    <a:pt x="387" y="148"/>
                  </a:lnTo>
                  <a:lnTo>
                    <a:pt x="369" y="148"/>
                  </a:lnTo>
                  <a:lnTo>
                    <a:pt x="350" y="166"/>
                  </a:lnTo>
                  <a:lnTo>
                    <a:pt x="350" y="185"/>
                  </a:lnTo>
                  <a:lnTo>
                    <a:pt x="350" y="203"/>
                  </a:lnTo>
                  <a:lnTo>
                    <a:pt x="350" y="222"/>
                  </a:lnTo>
                  <a:lnTo>
                    <a:pt x="313" y="222"/>
                  </a:lnTo>
                  <a:lnTo>
                    <a:pt x="295" y="277"/>
                  </a:lnTo>
                  <a:lnTo>
                    <a:pt x="258" y="369"/>
                  </a:lnTo>
                  <a:lnTo>
                    <a:pt x="240" y="443"/>
                  </a:lnTo>
                  <a:lnTo>
                    <a:pt x="221" y="461"/>
                  </a:lnTo>
                  <a:lnTo>
                    <a:pt x="240" y="480"/>
                  </a:lnTo>
                  <a:lnTo>
                    <a:pt x="240" y="498"/>
                  </a:lnTo>
                  <a:lnTo>
                    <a:pt x="203" y="517"/>
                  </a:lnTo>
                  <a:lnTo>
                    <a:pt x="184" y="590"/>
                  </a:lnTo>
                  <a:lnTo>
                    <a:pt x="166" y="627"/>
                  </a:lnTo>
                  <a:lnTo>
                    <a:pt x="166" y="646"/>
                  </a:lnTo>
                  <a:lnTo>
                    <a:pt x="166" y="664"/>
                  </a:lnTo>
                  <a:lnTo>
                    <a:pt x="148" y="682"/>
                  </a:lnTo>
                  <a:lnTo>
                    <a:pt x="129" y="701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48" y="756"/>
                  </a:lnTo>
                  <a:lnTo>
                    <a:pt x="129" y="812"/>
                  </a:lnTo>
                  <a:lnTo>
                    <a:pt x="129" y="848"/>
                  </a:lnTo>
                  <a:lnTo>
                    <a:pt x="129" y="867"/>
                  </a:lnTo>
                  <a:lnTo>
                    <a:pt x="111" y="885"/>
                  </a:lnTo>
                  <a:lnTo>
                    <a:pt x="129" y="922"/>
                  </a:lnTo>
                  <a:lnTo>
                    <a:pt x="92" y="959"/>
                  </a:lnTo>
                  <a:lnTo>
                    <a:pt x="92" y="1051"/>
                  </a:lnTo>
                  <a:lnTo>
                    <a:pt x="74" y="1162"/>
                  </a:lnTo>
                  <a:lnTo>
                    <a:pt x="55" y="1217"/>
                  </a:lnTo>
                  <a:lnTo>
                    <a:pt x="55" y="1235"/>
                  </a:lnTo>
                  <a:lnTo>
                    <a:pt x="55" y="1254"/>
                  </a:lnTo>
                  <a:lnTo>
                    <a:pt x="74" y="1272"/>
                  </a:lnTo>
                  <a:lnTo>
                    <a:pt x="55" y="1272"/>
                  </a:lnTo>
                  <a:lnTo>
                    <a:pt x="37" y="1291"/>
                  </a:lnTo>
                  <a:lnTo>
                    <a:pt x="55" y="1309"/>
                  </a:lnTo>
                  <a:lnTo>
                    <a:pt x="37" y="1328"/>
                  </a:lnTo>
                  <a:lnTo>
                    <a:pt x="37" y="1346"/>
                  </a:lnTo>
                  <a:lnTo>
                    <a:pt x="37" y="1365"/>
                  </a:lnTo>
                  <a:lnTo>
                    <a:pt x="0" y="1383"/>
                  </a:lnTo>
                  <a:lnTo>
                    <a:pt x="55" y="1383"/>
                  </a:lnTo>
                  <a:lnTo>
                    <a:pt x="55" y="1401"/>
                  </a:lnTo>
                  <a:lnTo>
                    <a:pt x="37" y="1401"/>
                  </a:lnTo>
                  <a:lnTo>
                    <a:pt x="37" y="1420"/>
                  </a:lnTo>
                  <a:lnTo>
                    <a:pt x="92" y="1420"/>
                  </a:lnTo>
                  <a:lnTo>
                    <a:pt x="74" y="1438"/>
                  </a:lnTo>
                  <a:lnTo>
                    <a:pt x="55" y="1438"/>
                  </a:lnTo>
                  <a:lnTo>
                    <a:pt x="37" y="1457"/>
                  </a:lnTo>
                  <a:lnTo>
                    <a:pt x="74" y="1457"/>
                  </a:lnTo>
                  <a:lnTo>
                    <a:pt x="74" y="1475"/>
                  </a:lnTo>
                  <a:lnTo>
                    <a:pt x="55" y="1530"/>
                  </a:lnTo>
                  <a:lnTo>
                    <a:pt x="55" y="1549"/>
                  </a:lnTo>
                  <a:lnTo>
                    <a:pt x="37" y="1586"/>
                  </a:lnTo>
                  <a:lnTo>
                    <a:pt x="55" y="1678"/>
                  </a:lnTo>
                  <a:lnTo>
                    <a:pt x="55" y="1752"/>
                  </a:lnTo>
                  <a:lnTo>
                    <a:pt x="37" y="1788"/>
                  </a:lnTo>
                  <a:lnTo>
                    <a:pt x="37" y="1825"/>
                  </a:lnTo>
                  <a:lnTo>
                    <a:pt x="55" y="1973"/>
                  </a:lnTo>
                  <a:lnTo>
                    <a:pt x="74" y="2102"/>
                  </a:lnTo>
                  <a:lnTo>
                    <a:pt x="55" y="2102"/>
                  </a:lnTo>
                  <a:lnTo>
                    <a:pt x="92" y="2120"/>
                  </a:lnTo>
                  <a:lnTo>
                    <a:pt x="111" y="2102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29" y="2157"/>
                  </a:lnTo>
                  <a:lnTo>
                    <a:pt x="111" y="2157"/>
                  </a:lnTo>
                  <a:lnTo>
                    <a:pt x="111" y="2176"/>
                  </a:lnTo>
                  <a:lnTo>
                    <a:pt x="111" y="2194"/>
                  </a:lnTo>
                  <a:lnTo>
                    <a:pt x="92" y="2212"/>
                  </a:lnTo>
                  <a:lnTo>
                    <a:pt x="92" y="2231"/>
                  </a:lnTo>
                  <a:lnTo>
                    <a:pt x="148" y="2231"/>
                  </a:lnTo>
                  <a:lnTo>
                    <a:pt x="166" y="2249"/>
                  </a:lnTo>
                  <a:lnTo>
                    <a:pt x="129" y="2268"/>
                  </a:lnTo>
                  <a:lnTo>
                    <a:pt x="129" y="2305"/>
                  </a:lnTo>
                  <a:lnTo>
                    <a:pt x="129" y="2341"/>
                  </a:lnTo>
                  <a:lnTo>
                    <a:pt x="111" y="2360"/>
                  </a:lnTo>
                  <a:lnTo>
                    <a:pt x="129" y="2360"/>
                  </a:lnTo>
                  <a:lnTo>
                    <a:pt x="148" y="2378"/>
                  </a:lnTo>
                  <a:lnTo>
                    <a:pt x="166" y="2415"/>
                  </a:lnTo>
                  <a:lnTo>
                    <a:pt x="184" y="2507"/>
                  </a:lnTo>
                  <a:lnTo>
                    <a:pt x="166" y="2544"/>
                  </a:lnTo>
                  <a:lnTo>
                    <a:pt x="166" y="2544"/>
                  </a:lnTo>
                  <a:lnTo>
                    <a:pt x="184" y="2526"/>
                  </a:lnTo>
                  <a:lnTo>
                    <a:pt x="203" y="2544"/>
                  </a:lnTo>
                  <a:lnTo>
                    <a:pt x="184" y="2563"/>
                  </a:lnTo>
                  <a:lnTo>
                    <a:pt x="240" y="2563"/>
                  </a:lnTo>
                  <a:lnTo>
                    <a:pt x="221" y="2581"/>
                  </a:lnTo>
                  <a:lnTo>
                    <a:pt x="203" y="2600"/>
                  </a:lnTo>
                  <a:lnTo>
                    <a:pt x="221" y="2618"/>
                  </a:lnTo>
                  <a:lnTo>
                    <a:pt x="240" y="2618"/>
                  </a:lnTo>
                  <a:lnTo>
                    <a:pt x="258" y="2636"/>
                  </a:lnTo>
                  <a:lnTo>
                    <a:pt x="240" y="2655"/>
                  </a:lnTo>
                  <a:lnTo>
                    <a:pt x="258" y="2655"/>
                  </a:lnTo>
                  <a:lnTo>
                    <a:pt x="258" y="2673"/>
                  </a:lnTo>
                  <a:lnTo>
                    <a:pt x="240" y="2692"/>
                  </a:lnTo>
                  <a:lnTo>
                    <a:pt x="240" y="2710"/>
                  </a:lnTo>
                  <a:lnTo>
                    <a:pt x="277" y="2710"/>
                  </a:lnTo>
                  <a:lnTo>
                    <a:pt x="295" y="2729"/>
                  </a:lnTo>
                  <a:lnTo>
                    <a:pt x="277" y="2729"/>
                  </a:lnTo>
                  <a:lnTo>
                    <a:pt x="277" y="2747"/>
                  </a:lnTo>
                  <a:lnTo>
                    <a:pt x="295" y="2765"/>
                  </a:lnTo>
                  <a:lnTo>
                    <a:pt x="295" y="2784"/>
                  </a:lnTo>
                  <a:lnTo>
                    <a:pt x="313" y="2802"/>
                  </a:lnTo>
                  <a:lnTo>
                    <a:pt x="332" y="2821"/>
                  </a:lnTo>
                  <a:lnTo>
                    <a:pt x="313" y="2839"/>
                  </a:lnTo>
                  <a:lnTo>
                    <a:pt x="295" y="2858"/>
                  </a:lnTo>
                  <a:lnTo>
                    <a:pt x="350" y="2839"/>
                  </a:lnTo>
                  <a:lnTo>
                    <a:pt x="369" y="2839"/>
                  </a:lnTo>
                  <a:lnTo>
                    <a:pt x="350" y="2858"/>
                  </a:lnTo>
                  <a:lnTo>
                    <a:pt x="332" y="2894"/>
                  </a:lnTo>
                  <a:lnTo>
                    <a:pt x="350" y="2950"/>
                  </a:lnTo>
                  <a:lnTo>
                    <a:pt x="369" y="2987"/>
                  </a:lnTo>
                  <a:lnTo>
                    <a:pt x="369" y="3024"/>
                  </a:lnTo>
                  <a:lnTo>
                    <a:pt x="387" y="3042"/>
                  </a:lnTo>
                  <a:lnTo>
                    <a:pt x="406" y="3024"/>
                  </a:lnTo>
                  <a:lnTo>
                    <a:pt x="406" y="3042"/>
                  </a:lnTo>
                  <a:lnTo>
                    <a:pt x="442" y="3042"/>
                  </a:lnTo>
                  <a:lnTo>
                    <a:pt x="442" y="3060"/>
                  </a:lnTo>
                  <a:lnTo>
                    <a:pt x="442" y="3097"/>
                  </a:lnTo>
                  <a:lnTo>
                    <a:pt x="461" y="3134"/>
                  </a:lnTo>
                  <a:lnTo>
                    <a:pt x="479" y="3116"/>
                  </a:lnTo>
                  <a:lnTo>
                    <a:pt x="479" y="3134"/>
                  </a:lnTo>
                  <a:lnTo>
                    <a:pt x="479" y="3153"/>
                  </a:lnTo>
                  <a:lnTo>
                    <a:pt x="479" y="3171"/>
                  </a:lnTo>
                  <a:lnTo>
                    <a:pt x="461" y="3171"/>
                  </a:lnTo>
                  <a:lnTo>
                    <a:pt x="479" y="3189"/>
                  </a:lnTo>
                  <a:lnTo>
                    <a:pt x="498" y="3189"/>
                  </a:lnTo>
                  <a:lnTo>
                    <a:pt x="498" y="3208"/>
                  </a:lnTo>
                  <a:lnTo>
                    <a:pt x="516" y="3208"/>
                  </a:lnTo>
                  <a:lnTo>
                    <a:pt x="516" y="3226"/>
                  </a:lnTo>
                  <a:lnTo>
                    <a:pt x="535" y="3245"/>
                  </a:lnTo>
                  <a:lnTo>
                    <a:pt x="535" y="3263"/>
                  </a:lnTo>
                  <a:lnTo>
                    <a:pt x="572" y="3263"/>
                  </a:lnTo>
                  <a:lnTo>
                    <a:pt x="572" y="3282"/>
                  </a:lnTo>
                  <a:lnTo>
                    <a:pt x="572" y="3300"/>
                  </a:lnTo>
                  <a:lnTo>
                    <a:pt x="627" y="3374"/>
                  </a:lnTo>
                  <a:lnTo>
                    <a:pt x="682" y="3466"/>
                  </a:lnTo>
                  <a:lnTo>
                    <a:pt x="701" y="3484"/>
                  </a:lnTo>
                  <a:lnTo>
                    <a:pt x="719" y="3484"/>
                  </a:lnTo>
                  <a:lnTo>
                    <a:pt x="701" y="3503"/>
                  </a:lnTo>
                  <a:lnTo>
                    <a:pt x="719" y="3503"/>
                  </a:lnTo>
                  <a:lnTo>
                    <a:pt x="701" y="3521"/>
                  </a:lnTo>
                  <a:lnTo>
                    <a:pt x="719" y="3540"/>
                  </a:lnTo>
                  <a:lnTo>
                    <a:pt x="756" y="3558"/>
                  </a:lnTo>
                  <a:lnTo>
                    <a:pt x="756" y="3595"/>
                  </a:lnTo>
                  <a:lnTo>
                    <a:pt x="756" y="3613"/>
                  </a:lnTo>
                  <a:lnTo>
                    <a:pt x="774" y="3595"/>
                  </a:lnTo>
                  <a:lnTo>
                    <a:pt x="793" y="3595"/>
                  </a:lnTo>
                  <a:lnTo>
                    <a:pt x="793" y="3613"/>
                  </a:lnTo>
                  <a:lnTo>
                    <a:pt x="811" y="3632"/>
                  </a:lnTo>
                  <a:lnTo>
                    <a:pt x="848" y="3632"/>
                  </a:lnTo>
                  <a:lnTo>
                    <a:pt x="848" y="3650"/>
                  </a:lnTo>
                  <a:lnTo>
                    <a:pt x="866" y="3687"/>
                  </a:lnTo>
                  <a:lnTo>
                    <a:pt x="903" y="3706"/>
                  </a:lnTo>
                  <a:lnTo>
                    <a:pt x="940" y="3706"/>
                  </a:lnTo>
                  <a:lnTo>
                    <a:pt x="922" y="3724"/>
                  </a:lnTo>
                  <a:lnTo>
                    <a:pt x="922" y="3742"/>
                  </a:lnTo>
                  <a:lnTo>
                    <a:pt x="922" y="3761"/>
                  </a:lnTo>
                  <a:lnTo>
                    <a:pt x="940" y="3742"/>
                  </a:lnTo>
                  <a:lnTo>
                    <a:pt x="959" y="3742"/>
                  </a:lnTo>
                  <a:lnTo>
                    <a:pt x="959" y="3761"/>
                  </a:lnTo>
                  <a:lnTo>
                    <a:pt x="995" y="3798"/>
                  </a:lnTo>
                  <a:lnTo>
                    <a:pt x="1051" y="3871"/>
                  </a:lnTo>
                  <a:lnTo>
                    <a:pt x="1088" y="3871"/>
                  </a:lnTo>
                  <a:lnTo>
                    <a:pt x="1088" y="3890"/>
                  </a:lnTo>
                  <a:lnTo>
                    <a:pt x="1125" y="3927"/>
                  </a:lnTo>
                  <a:lnTo>
                    <a:pt x="1161" y="3945"/>
                  </a:lnTo>
                  <a:lnTo>
                    <a:pt x="1180" y="3945"/>
                  </a:lnTo>
                  <a:lnTo>
                    <a:pt x="1180" y="3964"/>
                  </a:lnTo>
                  <a:lnTo>
                    <a:pt x="1217" y="3982"/>
                  </a:lnTo>
                  <a:lnTo>
                    <a:pt x="1254" y="4000"/>
                  </a:lnTo>
                  <a:lnTo>
                    <a:pt x="1272" y="4000"/>
                  </a:lnTo>
                  <a:lnTo>
                    <a:pt x="1290" y="4019"/>
                  </a:lnTo>
                  <a:lnTo>
                    <a:pt x="1309" y="4000"/>
                  </a:lnTo>
                  <a:lnTo>
                    <a:pt x="1309" y="4019"/>
                  </a:lnTo>
                  <a:lnTo>
                    <a:pt x="1290" y="4037"/>
                  </a:lnTo>
                  <a:lnTo>
                    <a:pt x="1309" y="4056"/>
                  </a:lnTo>
                  <a:lnTo>
                    <a:pt x="1327" y="4074"/>
                  </a:lnTo>
                  <a:lnTo>
                    <a:pt x="1346" y="4093"/>
                  </a:lnTo>
                  <a:lnTo>
                    <a:pt x="1346" y="4111"/>
                  </a:lnTo>
                  <a:lnTo>
                    <a:pt x="1364" y="4093"/>
                  </a:lnTo>
                  <a:lnTo>
                    <a:pt x="1401" y="4093"/>
                  </a:lnTo>
                  <a:lnTo>
                    <a:pt x="1401" y="4111"/>
                  </a:lnTo>
                  <a:lnTo>
                    <a:pt x="1438" y="4111"/>
                  </a:lnTo>
                  <a:lnTo>
                    <a:pt x="1438" y="4130"/>
                  </a:lnTo>
                  <a:lnTo>
                    <a:pt x="1438" y="4148"/>
                  </a:lnTo>
                  <a:lnTo>
                    <a:pt x="1456" y="4166"/>
                  </a:lnTo>
                  <a:lnTo>
                    <a:pt x="1512" y="4166"/>
                  </a:lnTo>
                  <a:lnTo>
                    <a:pt x="1530" y="4185"/>
                  </a:lnTo>
                  <a:lnTo>
                    <a:pt x="1548" y="4203"/>
                  </a:lnTo>
                  <a:lnTo>
                    <a:pt x="1585" y="4203"/>
                  </a:lnTo>
                  <a:lnTo>
                    <a:pt x="1585" y="4222"/>
                  </a:lnTo>
                  <a:lnTo>
                    <a:pt x="1604" y="4222"/>
                  </a:lnTo>
                  <a:lnTo>
                    <a:pt x="1622" y="4203"/>
                  </a:lnTo>
                  <a:lnTo>
                    <a:pt x="1622" y="4222"/>
                  </a:lnTo>
                  <a:lnTo>
                    <a:pt x="1641" y="4259"/>
                  </a:lnTo>
                  <a:lnTo>
                    <a:pt x="1659" y="4277"/>
                  </a:lnTo>
                  <a:lnTo>
                    <a:pt x="1678" y="4259"/>
                  </a:lnTo>
                  <a:lnTo>
                    <a:pt x="1696" y="4277"/>
                  </a:lnTo>
                  <a:lnTo>
                    <a:pt x="1714" y="4277"/>
                  </a:lnTo>
                  <a:lnTo>
                    <a:pt x="1714" y="4295"/>
                  </a:lnTo>
                  <a:lnTo>
                    <a:pt x="1733" y="4314"/>
                  </a:lnTo>
                  <a:lnTo>
                    <a:pt x="1751" y="4295"/>
                  </a:lnTo>
                  <a:lnTo>
                    <a:pt x="1770" y="4295"/>
                  </a:lnTo>
                  <a:lnTo>
                    <a:pt x="1807" y="4332"/>
                  </a:lnTo>
                  <a:lnTo>
                    <a:pt x="1825" y="4332"/>
                  </a:lnTo>
                  <a:lnTo>
                    <a:pt x="1843" y="4314"/>
                  </a:lnTo>
                  <a:lnTo>
                    <a:pt x="1843" y="4332"/>
                  </a:lnTo>
                  <a:lnTo>
                    <a:pt x="1843" y="4351"/>
                  </a:lnTo>
                  <a:lnTo>
                    <a:pt x="1880" y="4351"/>
                  </a:lnTo>
                  <a:lnTo>
                    <a:pt x="1899" y="4332"/>
                  </a:lnTo>
                  <a:lnTo>
                    <a:pt x="1917" y="4351"/>
                  </a:lnTo>
                  <a:lnTo>
                    <a:pt x="1917" y="4332"/>
                  </a:lnTo>
                  <a:lnTo>
                    <a:pt x="1936" y="4314"/>
                  </a:lnTo>
                  <a:lnTo>
                    <a:pt x="1954" y="4332"/>
                  </a:lnTo>
                  <a:lnTo>
                    <a:pt x="1936" y="4351"/>
                  </a:lnTo>
                  <a:lnTo>
                    <a:pt x="1954" y="4369"/>
                  </a:lnTo>
                  <a:lnTo>
                    <a:pt x="2028" y="4406"/>
                  </a:lnTo>
                  <a:lnTo>
                    <a:pt x="2101" y="4424"/>
                  </a:lnTo>
                  <a:lnTo>
                    <a:pt x="2138" y="4406"/>
                  </a:lnTo>
                  <a:lnTo>
                    <a:pt x="2157" y="4406"/>
                  </a:lnTo>
                  <a:lnTo>
                    <a:pt x="2157" y="4424"/>
                  </a:lnTo>
                  <a:lnTo>
                    <a:pt x="2194" y="4424"/>
                  </a:lnTo>
                  <a:lnTo>
                    <a:pt x="2194" y="4443"/>
                  </a:lnTo>
                  <a:lnTo>
                    <a:pt x="2231" y="4443"/>
                  </a:lnTo>
                  <a:lnTo>
                    <a:pt x="2249" y="4461"/>
                  </a:lnTo>
                  <a:lnTo>
                    <a:pt x="2267" y="4443"/>
                  </a:lnTo>
                  <a:lnTo>
                    <a:pt x="2286" y="4461"/>
                  </a:lnTo>
                  <a:lnTo>
                    <a:pt x="2304" y="4480"/>
                  </a:lnTo>
                  <a:lnTo>
                    <a:pt x="2323" y="4424"/>
                  </a:lnTo>
                  <a:lnTo>
                    <a:pt x="2341" y="4388"/>
                  </a:lnTo>
                  <a:lnTo>
                    <a:pt x="2341" y="4443"/>
                  </a:lnTo>
                  <a:lnTo>
                    <a:pt x="2341" y="4480"/>
                  </a:lnTo>
                  <a:lnTo>
                    <a:pt x="2360" y="4498"/>
                  </a:lnTo>
                  <a:lnTo>
                    <a:pt x="2360" y="4480"/>
                  </a:lnTo>
                  <a:lnTo>
                    <a:pt x="2378" y="4461"/>
                  </a:lnTo>
                  <a:lnTo>
                    <a:pt x="2396" y="4480"/>
                  </a:lnTo>
                  <a:lnTo>
                    <a:pt x="2415" y="4498"/>
                  </a:lnTo>
                  <a:lnTo>
                    <a:pt x="2433" y="4498"/>
                  </a:lnTo>
                  <a:lnTo>
                    <a:pt x="2433" y="4480"/>
                  </a:lnTo>
                  <a:lnTo>
                    <a:pt x="2452" y="4480"/>
                  </a:lnTo>
                  <a:lnTo>
                    <a:pt x="2452" y="4461"/>
                  </a:lnTo>
                  <a:lnTo>
                    <a:pt x="2470" y="4461"/>
                  </a:lnTo>
                  <a:lnTo>
                    <a:pt x="2470" y="4480"/>
                  </a:lnTo>
                  <a:lnTo>
                    <a:pt x="2452" y="4498"/>
                  </a:lnTo>
                  <a:lnTo>
                    <a:pt x="2489" y="4498"/>
                  </a:lnTo>
                  <a:lnTo>
                    <a:pt x="2489" y="4517"/>
                  </a:lnTo>
                  <a:lnTo>
                    <a:pt x="2507" y="4517"/>
                  </a:lnTo>
                  <a:lnTo>
                    <a:pt x="2525" y="4498"/>
                  </a:lnTo>
                  <a:lnTo>
                    <a:pt x="2544" y="4498"/>
                  </a:lnTo>
                  <a:lnTo>
                    <a:pt x="2544" y="4517"/>
                  </a:lnTo>
                  <a:lnTo>
                    <a:pt x="2562" y="4498"/>
                  </a:lnTo>
                  <a:lnTo>
                    <a:pt x="2581" y="4480"/>
                  </a:lnTo>
                  <a:lnTo>
                    <a:pt x="2562" y="4480"/>
                  </a:lnTo>
                  <a:lnTo>
                    <a:pt x="2562" y="4461"/>
                  </a:lnTo>
                  <a:lnTo>
                    <a:pt x="2581" y="4443"/>
                  </a:lnTo>
                  <a:lnTo>
                    <a:pt x="2581" y="4480"/>
                  </a:lnTo>
                  <a:lnTo>
                    <a:pt x="2581" y="4498"/>
                  </a:lnTo>
                  <a:lnTo>
                    <a:pt x="2581" y="4517"/>
                  </a:lnTo>
                  <a:lnTo>
                    <a:pt x="2599" y="4517"/>
                  </a:lnTo>
                  <a:lnTo>
                    <a:pt x="2618" y="4498"/>
                  </a:lnTo>
                  <a:lnTo>
                    <a:pt x="2636" y="4517"/>
                  </a:lnTo>
                  <a:lnTo>
                    <a:pt x="2673" y="4517"/>
                  </a:lnTo>
                  <a:lnTo>
                    <a:pt x="2691" y="4535"/>
                  </a:lnTo>
                  <a:lnTo>
                    <a:pt x="2710" y="4535"/>
                  </a:lnTo>
                  <a:lnTo>
                    <a:pt x="2747" y="4517"/>
                  </a:lnTo>
                  <a:lnTo>
                    <a:pt x="2728" y="4498"/>
                  </a:lnTo>
                  <a:lnTo>
                    <a:pt x="2747" y="4498"/>
                  </a:lnTo>
                  <a:lnTo>
                    <a:pt x="2747" y="4517"/>
                  </a:lnTo>
                  <a:lnTo>
                    <a:pt x="2765" y="4517"/>
                  </a:lnTo>
                  <a:lnTo>
                    <a:pt x="2784" y="4553"/>
                  </a:lnTo>
                  <a:lnTo>
                    <a:pt x="2802" y="4517"/>
                  </a:lnTo>
                  <a:lnTo>
                    <a:pt x="2839" y="4535"/>
                  </a:lnTo>
                  <a:lnTo>
                    <a:pt x="2839" y="4517"/>
                  </a:lnTo>
                  <a:lnTo>
                    <a:pt x="2876" y="4553"/>
                  </a:lnTo>
                  <a:lnTo>
                    <a:pt x="2894" y="4535"/>
                  </a:lnTo>
                  <a:lnTo>
                    <a:pt x="2894" y="4553"/>
                  </a:lnTo>
                  <a:lnTo>
                    <a:pt x="2913" y="4572"/>
                  </a:lnTo>
                  <a:lnTo>
                    <a:pt x="2913" y="4553"/>
                  </a:lnTo>
                  <a:lnTo>
                    <a:pt x="2913" y="4535"/>
                  </a:lnTo>
                  <a:lnTo>
                    <a:pt x="2913" y="4517"/>
                  </a:lnTo>
                  <a:lnTo>
                    <a:pt x="2913" y="4498"/>
                  </a:lnTo>
                  <a:lnTo>
                    <a:pt x="2931" y="4498"/>
                  </a:lnTo>
                  <a:lnTo>
                    <a:pt x="2949" y="4517"/>
                  </a:lnTo>
                  <a:lnTo>
                    <a:pt x="2913" y="4535"/>
                  </a:lnTo>
                  <a:lnTo>
                    <a:pt x="2931" y="4553"/>
                  </a:lnTo>
                  <a:lnTo>
                    <a:pt x="2931" y="4535"/>
                  </a:lnTo>
                  <a:lnTo>
                    <a:pt x="2949" y="4535"/>
                  </a:lnTo>
                  <a:lnTo>
                    <a:pt x="2968" y="4553"/>
                  </a:lnTo>
                  <a:lnTo>
                    <a:pt x="3005" y="4572"/>
                  </a:lnTo>
                  <a:lnTo>
                    <a:pt x="3023" y="4572"/>
                  </a:lnTo>
                  <a:lnTo>
                    <a:pt x="3060" y="4553"/>
                  </a:lnTo>
                  <a:lnTo>
                    <a:pt x="3097" y="4572"/>
                  </a:lnTo>
                  <a:lnTo>
                    <a:pt x="3134" y="4572"/>
                  </a:lnTo>
                  <a:lnTo>
                    <a:pt x="3134" y="4553"/>
                  </a:lnTo>
                  <a:lnTo>
                    <a:pt x="3134" y="4535"/>
                  </a:lnTo>
                  <a:lnTo>
                    <a:pt x="3152" y="4535"/>
                  </a:lnTo>
                  <a:lnTo>
                    <a:pt x="3171" y="4553"/>
                  </a:lnTo>
                  <a:lnTo>
                    <a:pt x="3189" y="4572"/>
                  </a:lnTo>
                  <a:lnTo>
                    <a:pt x="3207" y="4553"/>
                  </a:lnTo>
                  <a:lnTo>
                    <a:pt x="3207" y="4535"/>
                  </a:lnTo>
                  <a:lnTo>
                    <a:pt x="3226" y="4553"/>
                  </a:lnTo>
                  <a:lnTo>
                    <a:pt x="3263" y="4553"/>
                  </a:lnTo>
                  <a:lnTo>
                    <a:pt x="3263" y="4535"/>
                  </a:lnTo>
                  <a:lnTo>
                    <a:pt x="3281" y="4535"/>
                  </a:lnTo>
                  <a:lnTo>
                    <a:pt x="3281" y="4553"/>
                  </a:lnTo>
                  <a:lnTo>
                    <a:pt x="3281" y="4572"/>
                  </a:lnTo>
                  <a:lnTo>
                    <a:pt x="3300" y="4572"/>
                  </a:lnTo>
                  <a:lnTo>
                    <a:pt x="3318" y="4535"/>
                  </a:lnTo>
                  <a:lnTo>
                    <a:pt x="3337" y="4553"/>
                  </a:lnTo>
                  <a:lnTo>
                    <a:pt x="3337" y="4572"/>
                  </a:lnTo>
                  <a:lnTo>
                    <a:pt x="3392" y="4553"/>
                  </a:lnTo>
                  <a:lnTo>
                    <a:pt x="3373" y="4535"/>
                  </a:lnTo>
                  <a:lnTo>
                    <a:pt x="3392" y="4517"/>
                  </a:lnTo>
                  <a:lnTo>
                    <a:pt x="3429" y="4535"/>
                  </a:lnTo>
                  <a:lnTo>
                    <a:pt x="3484" y="4553"/>
                  </a:lnTo>
                  <a:lnTo>
                    <a:pt x="3502" y="4517"/>
                  </a:lnTo>
                  <a:lnTo>
                    <a:pt x="3521" y="4498"/>
                  </a:lnTo>
                  <a:lnTo>
                    <a:pt x="3539" y="4517"/>
                  </a:lnTo>
                  <a:lnTo>
                    <a:pt x="3539" y="4535"/>
                  </a:lnTo>
                  <a:lnTo>
                    <a:pt x="3558" y="4517"/>
                  </a:lnTo>
                  <a:lnTo>
                    <a:pt x="3558" y="4498"/>
                  </a:lnTo>
                  <a:lnTo>
                    <a:pt x="3558" y="4461"/>
                  </a:lnTo>
                  <a:lnTo>
                    <a:pt x="3576" y="4461"/>
                  </a:lnTo>
                  <a:lnTo>
                    <a:pt x="3613" y="4498"/>
                  </a:lnTo>
                  <a:lnTo>
                    <a:pt x="3631" y="4480"/>
                  </a:lnTo>
                  <a:lnTo>
                    <a:pt x="3650" y="4480"/>
                  </a:lnTo>
                  <a:lnTo>
                    <a:pt x="3668" y="4498"/>
                  </a:lnTo>
                  <a:lnTo>
                    <a:pt x="3668" y="4480"/>
                  </a:lnTo>
                  <a:lnTo>
                    <a:pt x="3668" y="4461"/>
                  </a:lnTo>
                  <a:lnTo>
                    <a:pt x="3668" y="4443"/>
                  </a:lnTo>
                  <a:lnTo>
                    <a:pt x="3687" y="4443"/>
                  </a:lnTo>
                  <a:lnTo>
                    <a:pt x="3687" y="4461"/>
                  </a:lnTo>
                  <a:lnTo>
                    <a:pt x="3668" y="4461"/>
                  </a:lnTo>
                  <a:lnTo>
                    <a:pt x="3687" y="4498"/>
                  </a:lnTo>
                  <a:lnTo>
                    <a:pt x="3705" y="4480"/>
                  </a:lnTo>
                  <a:lnTo>
                    <a:pt x="3724" y="4480"/>
                  </a:lnTo>
                  <a:lnTo>
                    <a:pt x="3779" y="4461"/>
                  </a:lnTo>
                  <a:lnTo>
                    <a:pt x="3853" y="4461"/>
                  </a:lnTo>
                  <a:lnTo>
                    <a:pt x="3871" y="4443"/>
                  </a:lnTo>
                  <a:lnTo>
                    <a:pt x="3871" y="4424"/>
                  </a:lnTo>
                  <a:lnTo>
                    <a:pt x="3945" y="4424"/>
                  </a:lnTo>
                  <a:lnTo>
                    <a:pt x="3982" y="4443"/>
                  </a:lnTo>
                  <a:lnTo>
                    <a:pt x="3982" y="4406"/>
                  </a:lnTo>
                  <a:lnTo>
                    <a:pt x="3982" y="4388"/>
                  </a:lnTo>
                  <a:lnTo>
                    <a:pt x="4000" y="4406"/>
                  </a:lnTo>
                  <a:lnTo>
                    <a:pt x="4037" y="4388"/>
                  </a:lnTo>
                  <a:lnTo>
                    <a:pt x="4092" y="4388"/>
                  </a:lnTo>
                  <a:lnTo>
                    <a:pt x="4092" y="4406"/>
                  </a:lnTo>
                  <a:lnTo>
                    <a:pt x="4111" y="4406"/>
                  </a:lnTo>
                  <a:lnTo>
                    <a:pt x="4111" y="4388"/>
                  </a:lnTo>
                  <a:lnTo>
                    <a:pt x="4148" y="4369"/>
                  </a:lnTo>
                  <a:lnTo>
                    <a:pt x="4166" y="4351"/>
                  </a:lnTo>
                  <a:lnTo>
                    <a:pt x="4166" y="4332"/>
                  </a:lnTo>
                  <a:lnTo>
                    <a:pt x="4184" y="4332"/>
                  </a:lnTo>
                  <a:lnTo>
                    <a:pt x="4184" y="4314"/>
                  </a:lnTo>
                  <a:lnTo>
                    <a:pt x="4184" y="4295"/>
                  </a:lnTo>
                  <a:lnTo>
                    <a:pt x="4203" y="4295"/>
                  </a:lnTo>
                  <a:lnTo>
                    <a:pt x="4221" y="4277"/>
                  </a:lnTo>
                  <a:lnTo>
                    <a:pt x="4240" y="4295"/>
                  </a:lnTo>
                  <a:lnTo>
                    <a:pt x="4258" y="4314"/>
                  </a:lnTo>
                  <a:lnTo>
                    <a:pt x="4332" y="4314"/>
                  </a:lnTo>
                  <a:lnTo>
                    <a:pt x="4350" y="4295"/>
                  </a:lnTo>
                  <a:lnTo>
                    <a:pt x="4350" y="4277"/>
                  </a:lnTo>
                  <a:lnTo>
                    <a:pt x="4350" y="4259"/>
                  </a:lnTo>
                  <a:lnTo>
                    <a:pt x="4369" y="4240"/>
                  </a:lnTo>
                  <a:lnTo>
                    <a:pt x="4387" y="4259"/>
                  </a:lnTo>
                  <a:lnTo>
                    <a:pt x="4406" y="4259"/>
                  </a:lnTo>
                  <a:lnTo>
                    <a:pt x="4387" y="4240"/>
                  </a:lnTo>
                  <a:lnTo>
                    <a:pt x="4406" y="4222"/>
                  </a:lnTo>
                  <a:lnTo>
                    <a:pt x="4443" y="4203"/>
                  </a:lnTo>
                  <a:lnTo>
                    <a:pt x="4516" y="4203"/>
                  </a:lnTo>
                  <a:lnTo>
                    <a:pt x="4516" y="4185"/>
                  </a:lnTo>
                  <a:lnTo>
                    <a:pt x="4572" y="4166"/>
                  </a:lnTo>
                  <a:lnTo>
                    <a:pt x="4608" y="4130"/>
                  </a:lnTo>
                  <a:lnTo>
                    <a:pt x="4608" y="4111"/>
                  </a:lnTo>
                  <a:lnTo>
                    <a:pt x="4627" y="4111"/>
                  </a:lnTo>
                  <a:lnTo>
                    <a:pt x="4627" y="4093"/>
                  </a:lnTo>
                  <a:lnTo>
                    <a:pt x="4627" y="4074"/>
                  </a:lnTo>
                  <a:lnTo>
                    <a:pt x="4645" y="4074"/>
                  </a:lnTo>
                  <a:lnTo>
                    <a:pt x="4664" y="4093"/>
                  </a:lnTo>
                  <a:lnTo>
                    <a:pt x="4701" y="4093"/>
                  </a:lnTo>
                  <a:lnTo>
                    <a:pt x="4701" y="4074"/>
                  </a:lnTo>
                  <a:lnTo>
                    <a:pt x="4719" y="4093"/>
                  </a:lnTo>
                  <a:lnTo>
                    <a:pt x="4719" y="4074"/>
                  </a:lnTo>
                  <a:lnTo>
                    <a:pt x="4701" y="4056"/>
                  </a:lnTo>
                  <a:lnTo>
                    <a:pt x="4701" y="4019"/>
                  </a:lnTo>
                  <a:lnTo>
                    <a:pt x="4719" y="4019"/>
                  </a:lnTo>
                  <a:lnTo>
                    <a:pt x="4719" y="4037"/>
                  </a:lnTo>
                  <a:lnTo>
                    <a:pt x="4737" y="4037"/>
                  </a:lnTo>
                  <a:lnTo>
                    <a:pt x="4737" y="4056"/>
                  </a:lnTo>
                  <a:lnTo>
                    <a:pt x="4774" y="4056"/>
                  </a:lnTo>
                  <a:lnTo>
                    <a:pt x="4793" y="4019"/>
                  </a:lnTo>
                  <a:lnTo>
                    <a:pt x="4811" y="4019"/>
                  </a:lnTo>
                  <a:lnTo>
                    <a:pt x="4793" y="4000"/>
                  </a:lnTo>
                  <a:lnTo>
                    <a:pt x="4830" y="4000"/>
                  </a:lnTo>
                  <a:lnTo>
                    <a:pt x="4848" y="3982"/>
                  </a:lnTo>
                  <a:lnTo>
                    <a:pt x="4830" y="3982"/>
                  </a:lnTo>
                  <a:lnTo>
                    <a:pt x="4830" y="3945"/>
                  </a:lnTo>
                  <a:lnTo>
                    <a:pt x="4830" y="3927"/>
                  </a:lnTo>
                  <a:lnTo>
                    <a:pt x="4848" y="3945"/>
                  </a:lnTo>
                  <a:lnTo>
                    <a:pt x="4866" y="3964"/>
                  </a:lnTo>
                  <a:lnTo>
                    <a:pt x="4885" y="3945"/>
                  </a:lnTo>
                  <a:lnTo>
                    <a:pt x="4885" y="3927"/>
                  </a:lnTo>
                  <a:lnTo>
                    <a:pt x="4903" y="3927"/>
                  </a:lnTo>
                  <a:lnTo>
                    <a:pt x="4922" y="3945"/>
                  </a:lnTo>
                  <a:lnTo>
                    <a:pt x="4922" y="3908"/>
                  </a:lnTo>
                  <a:lnTo>
                    <a:pt x="4940" y="3908"/>
                  </a:lnTo>
                  <a:lnTo>
                    <a:pt x="4940" y="3927"/>
                  </a:lnTo>
                  <a:lnTo>
                    <a:pt x="4959" y="3927"/>
                  </a:lnTo>
                  <a:lnTo>
                    <a:pt x="4959" y="3908"/>
                  </a:lnTo>
                  <a:lnTo>
                    <a:pt x="4940" y="3890"/>
                  </a:lnTo>
                  <a:lnTo>
                    <a:pt x="4940" y="3871"/>
                  </a:lnTo>
                  <a:lnTo>
                    <a:pt x="4959" y="3853"/>
                  </a:lnTo>
                  <a:lnTo>
                    <a:pt x="4940" y="3835"/>
                  </a:lnTo>
                  <a:lnTo>
                    <a:pt x="4940" y="3816"/>
                  </a:lnTo>
                  <a:lnTo>
                    <a:pt x="4959" y="3835"/>
                  </a:lnTo>
                  <a:lnTo>
                    <a:pt x="4996" y="3853"/>
                  </a:lnTo>
                  <a:lnTo>
                    <a:pt x="4996" y="3853"/>
                  </a:lnTo>
                  <a:lnTo>
                    <a:pt x="4977" y="3835"/>
                  </a:lnTo>
                  <a:lnTo>
                    <a:pt x="4977" y="3816"/>
                  </a:lnTo>
                  <a:lnTo>
                    <a:pt x="4977" y="3798"/>
                  </a:lnTo>
                  <a:lnTo>
                    <a:pt x="4922" y="3798"/>
                  </a:lnTo>
                  <a:lnTo>
                    <a:pt x="4903" y="3816"/>
                  </a:lnTo>
                  <a:lnTo>
                    <a:pt x="4903" y="3798"/>
                  </a:lnTo>
                  <a:lnTo>
                    <a:pt x="4903" y="3779"/>
                  </a:lnTo>
                  <a:lnTo>
                    <a:pt x="4885" y="3761"/>
                  </a:lnTo>
                  <a:lnTo>
                    <a:pt x="4866" y="3761"/>
                  </a:lnTo>
                  <a:lnTo>
                    <a:pt x="4866" y="3779"/>
                  </a:lnTo>
                  <a:lnTo>
                    <a:pt x="4866" y="3798"/>
                  </a:lnTo>
                  <a:lnTo>
                    <a:pt x="4848" y="3798"/>
                  </a:lnTo>
                  <a:lnTo>
                    <a:pt x="4830" y="3779"/>
                  </a:lnTo>
                  <a:lnTo>
                    <a:pt x="4830" y="3798"/>
                  </a:lnTo>
                  <a:lnTo>
                    <a:pt x="4830" y="3816"/>
                  </a:lnTo>
                  <a:lnTo>
                    <a:pt x="4793" y="3835"/>
                  </a:lnTo>
                  <a:lnTo>
                    <a:pt x="4793" y="3853"/>
                  </a:lnTo>
                  <a:lnTo>
                    <a:pt x="4774" y="3835"/>
                  </a:lnTo>
                  <a:lnTo>
                    <a:pt x="4756" y="3853"/>
                  </a:lnTo>
                  <a:lnTo>
                    <a:pt x="4774" y="3871"/>
                  </a:lnTo>
                  <a:lnTo>
                    <a:pt x="4774" y="3890"/>
                  </a:lnTo>
                  <a:lnTo>
                    <a:pt x="4756" y="3871"/>
                  </a:lnTo>
                  <a:lnTo>
                    <a:pt x="4737" y="3871"/>
                  </a:lnTo>
                  <a:lnTo>
                    <a:pt x="4737" y="3890"/>
                  </a:lnTo>
                  <a:lnTo>
                    <a:pt x="4737" y="3908"/>
                  </a:lnTo>
                  <a:lnTo>
                    <a:pt x="4719" y="3890"/>
                  </a:lnTo>
                  <a:lnTo>
                    <a:pt x="4719" y="3871"/>
                  </a:lnTo>
                  <a:lnTo>
                    <a:pt x="4701" y="3871"/>
                  </a:lnTo>
                  <a:lnTo>
                    <a:pt x="4701" y="3890"/>
                  </a:lnTo>
                  <a:lnTo>
                    <a:pt x="4719" y="3908"/>
                  </a:lnTo>
                  <a:lnTo>
                    <a:pt x="4701" y="3927"/>
                  </a:lnTo>
                  <a:lnTo>
                    <a:pt x="4682" y="3890"/>
                  </a:lnTo>
                  <a:lnTo>
                    <a:pt x="4682" y="3927"/>
                  </a:lnTo>
                  <a:lnTo>
                    <a:pt x="4682" y="3982"/>
                  </a:lnTo>
                  <a:lnTo>
                    <a:pt x="4664" y="4000"/>
                  </a:lnTo>
                  <a:lnTo>
                    <a:pt x="4645" y="3982"/>
                  </a:lnTo>
                  <a:lnTo>
                    <a:pt x="4645" y="3964"/>
                  </a:lnTo>
                  <a:lnTo>
                    <a:pt x="4627" y="3945"/>
                  </a:lnTo>
                  <a:lnTo>
                    <a:pt x="4608" y="3945"/>
                  </a:lnTo>
                  <a:lnTo>
                    <a:pt x="4608" y="3964"/>
                  </a:lnTo>
                  <a:lnTo>
                    <a:pt x="4590" y="3964"/>
                  </a:lnTo>
                  <a:lnTo>
                    <a:pt x="4590" y="3982"/>
                  </a:lnTo>
                  <a:lnTo>
                    <a:pt x="4572" y="4000"/>
                  </a:lnTo>
                  <a:lnTo>
                    <a:pt x="4553" y="4000"/>
                  </a:lnTo>
                  <a:lnTo>
                    <a:pt x="4535" y="3982"/>
                  </a:lnTo>
                  <a:lnTo>
                    <a:pt x="4516" y="4000"/>
                  </a:lnTo>
                  <a:lnTo>
                    <a:pt x="4498" y="4037"/>
                  </a:lnTo>
                  <a:lnTo>
                    <a:pt x="4498" y="4056"/>
                  </a:lnTo>
                  <a:lnTo>
                    <a:pt x="4479" y="4037"/>
                  </a:lnTo>
                  <a:lnTo>
                    <a:pt x="4461" y="4037"/>
                  </a:lnTo>
                  <a:lnTo>
                    <a:pt x="4443" y="4056"/>
                  </a:lnTo>
                  <a:lnTo>
                    <a:pt x="4424" y="4056"/>
                  </a:lnTo>
                  <a:lnTo>
                    <a:pt x="4406" y="4093"/>
                  </a:lnTo>
                  <a:lnTo>
                    <a:pt x="4443" y="4130"/>
                  </a:lnTo>
                  <a:lnTo>
                    <a:pt x="4461" y="4148"/>
                  </a:lnTo>
                  <a:lnTo>
                    <a:pt x="4443" y="4148"/>
                  </a:lnTo>
                  <a:lnTo>
                    <a:pt x="4424" y="4130"/>
                  </a:lnTo>
                  <a:lnTo>
                    <a:pt x="4369" y="4130"/>
                  </a:lnTo>
                  <a:lnTo>
                    <a:pt x="4387" y="4111"/>
                  </a:lnTo>
                  <a:lnTo>
                    <a:pt x="4406" y="4111"/>
                  </a:lnTo>
                  <a:lnTo>
                    <a:pt x="4406" y="4074"/>
                  </a:lnTo>
                  <a:lnTo>
                    <a:pt x="4406" y="4056"/>
                  </a:lnTo>
                  <a:lnTo>
                    <a:pt x="4387" y="4074"/>
                  </a:lnTo>
                  <a:lnTo>
                    <a:pt x="4387" y="4093"/>
                  </a:lnTo>
                  <a:lnTo>
                    <a:pt x="4369" y="4093"/>
                  </a:lnTo>
                  <a:lnTo>
                    <a:pt x="4350" y="4074"/>
                  </a:lnTo>
                  <a:lnTo>
                    <a:pt x="4350" y="4093"/>
                  </a:lnTo>
                  <a:lnTo>
                    <a:pt x="4332" y="4111"/>
                  </a:lnTo>
                  <a:lnTo>
                    <a:pt x="4313" y="4093"/>
                  </a:lnTo>
                  <a:lnTo>
                    <a:pt x="4295" y="4111"/>
                  </a:lnTo>
                  <a:lnTo>
                    <a:pt x="4277" y="4130"/>
                  </a:lnTo>
                  <a:lnTo>
                    <a:pt x="4240" y="4148"/>
                  </a:lnTo>
                  <a:lnTo>
                    <a:pt x="4203" y="4166"/>
                  </a:lnTo>
                  <a:lnTo>
                    <a:pt x="4203" y="4222"/>
                  </a:lnTo>
                  <a:lnTo>
                    <a:pt x="4184" y="4259"/>
                  </a:lnTo>
                  <a:lnTo>
                    <a:pt x="4166" y="4240"/>
                  </a:lnTo>
                  <a:lnTo>
                    <a:pt x="4184" y="4222"/>
                  </a:lnTo>
                  <a:lnTo>
                    <a:pt x="4166" y="4222"/>
                  </a:lnTo>
                  <a:lnTo>
                    <a:pt x="4166" y="4203"/>
                  </a:lnTo>
                  <a:lnTo>
                    <a:pt x="4148" y="4185"/>
                  </a:lnTo>
                  <a:lnTo>
                    <a:pt x="4129" y="4203"/>
                  </a:lnTo>
                  <a:lnTo>
                    <a:pt x="4111" y="4203"/>
                  </a:lnTo>
                  <a:lnTo>
                    <a:pt x="4092" y="4222"/>
                  </a:lnTo>
                  <a:lnTo>
                    <a:pt x="4092" y="4240"/>
                  </a:lnTo>
                  <a:lnTo>
                    <a:pt x="4055" y="4222"/>
                  </a:lnTo>
                  <a:lnTo>
                    <a:pt x="4037" y="4222"/>
                  </a:lnTo>
                  <a:lnTo>
                    <a:pt x="4037" y="4240"/>
                  </a:lnTo>
                  <a:lnTo>
                    <a:pt x="4055" y="4240"/>
                  </a:lnTo>
                  <a:lnTo>
                    <a:pt x="4055" y="4259"/>
                  </a:lnTo>
                  <a:lnTo>
                    <a:pt x="4055" y="4295"/>
                  </a:lnTo>
                  <a:lnTo>
                    <a:pt x="4037" y="4295"/>
                  </a:lnTo>
                  <a:lnTo>
                    <a:pt x="4037" y="4277"/>
                  </a:lnTo>
                  <a:lnTo>
                    <a:pt x="4037" y="4259"/>
                  </a:lnTo>
                  <a:lnTo>
                    <a:pt x="4037" y="4240"/>
                  </a:lnTo>
                  <a:lnTo>
                    <a:pt x="4000" y="4222"/>
                  </a:lnTo>
                  <a:lnTo>
                    <a:pt x="3982" y="4222"/>
                  </a:lnTo>
                  <a:lnTo>
                    <a:pt x="4000" y="4240"/>
                  </a:lnTo>
                  <a:lnTo>
                    <a:pt x="4019" y="4259"/>
                  </a:lnTo>
                  <a:lnTo>
                    <a:pt x="3982" y="4259"/>
                  </a:lnTo>
                  <a:lnTo>
                    <a:pt x="3963" y="4222"/>
                  </a:lnTo>
                  <a:lnTo>
                    <a:pt x="3963" y="4240"/>
                  </a:lnTo>
                  <a:lnTo>
                    <a:pt x="3963" y="4259"/>
                  </a:lnTo>
                  <a:lnTo>
                    <a:pt x="3926" y="4277"/>
                  </a:lnTo>
                  <a:lnTo>
                    <a:pt x="3926" y="4259"/>
                  </a:lnTo>
                  <a:lnTo>
                    <a:pt x="3890" y="4259"/>
                  </a:lnTo>
                  <a:lnTo>
                    <a:pt x="3853" y="4277"/>
                  </a:lnTo>
                  <a:lnTo>
                    <a:pt x="3853" y="4295"/>
                  </a:lnTo>
                  <a:lnTo>
                    <a:pt x="3834" y="4277"/>
                  </a:lnTo>
                  <a:lnTo>
                    <a:pt x="3816" y="4277"/>
                  </a:lnTo>
                  <a:lnTo>
                    <a:pt x="3797" y="4295"/>
                  </a:lnTo>
                  <a:lnTo>
                    <a:pt x="3724" y="4295"/>
                  </a:lnTo>
                  <a:lnTo>
                    <a:pt x="3687" y="4314"/>
                  </a:lnTo>
                  <a:lnTo>
                    <a:pt x="3668" y="4332"/>
                  </a:lnTo>
                  <a:lnTo>
                    <a:pt x="3631" y="4314"/>
                  </a:lnTo>
                  <a:lnTo>
                    <a:pt x="3595" y="4332"/>
                  </a:lnTo>
                  <a:lnTo>
                    <a:pt x="3558" y="4351"/>
                  </a:lnTo>
                  <a:lnTo>
                    <a:pt x="3521" y="4369"/>
                  </a:lnTo>
                  <a:lnTo>
                    <a:pt x="3521" y="4351"/>
                  </a:lnTo>
                  <a:lnTo>
                    <a:pt x="3484" y="4351"/>
                  </a:lnTo>
                  <a:lnTo>
                    <a:pt x="3466" y="4369"/>
                  </a:lnTo>
                  <a:lnTo>
                    <a:pt x="3410" y="4369"/>
                  </a:lnTo>
                  <a:lnTo>
                    <a:pt x="3392" y="4388"/>
                  </a:lnTo>
                  <a:lnTo>
                    <a:pt x="3373" y="4388"/>
                  </a:lnTo>
                  <a:lnTo>
                    <a:pt x="3355" y="4406"/>
                  </a:lnTo>
                  <a:lnTo>
                    <a:pt x="3355" y="4424"/>
                  </a:lnTo>
                  <a:lnTo>
                    <a:pt x="3373" y="4424"/>
                  </a:lnTo>
                  <a:lnTo>
                    <a:pt x="3373" y="4443"/>
                  </a:lnTo>
                  <a:lnTo>
                    <a:pt x="3373" y="4461"/>
                  </a:lnTo>
                  <a:lnTo>
                    <a:pt x="3355" y="4461"/>
                  </a:lnTo>
                  <a:lnTo>
                    <a:pt x="3337" y="4480"/>
                  </a:lnTo>
                  <a:lnTo>
                    <a:pt x="3337" y="4461"/>
                  </a:lnTo>
                  <a:lnTo>
                    <a:pt x="3318" y="4406"/>
                  </a:lnTo>
                  <a:lnTo>
                    <a:pt x="3300" y="4388"/>
                  </a:lnTo>
                  <a:lnTo>
                    <a:pt x="3281" y="4388"/>
                  </a:lnTo>
                  <a:lnTo>
                    <a:pt x="3263" y="4406"/>
                  </a:lnTo>
                  <a:lnTo>
                    <a:pt x="3263" y="4388"/>
                  </a:lnTo>
                  <a:lnTo>
                    <a:pt x="3263" y="4369"/>
                  </a:lnTo>
                  <a:lnTo>
                    <a:pt x="3226" y="4388"/>
                  </a:lnTo>
                  <a:lnTo>
                    <a:pt x="3189" y="4406"/>
                  </a:lnTo>
                  <a:lnTo>
                    <a:pt x="3171" y="4388"/>
                  </a:lnTo>
                  <a:lnTo>
                    <a:pt x="3152" y="4388"/>
                  </a:lnTo>
                  <a:lnTo>
                    <a:pt x="3134" y="4406"/>
                  </a:lnTo>
                  <a:lnTo>
                    <a:pt x="3115" y="4406"/>
                  </a:lnTo>
                  <a:lnTo>
                    <a:pt x="3097" y="4424"/>
                  </a:lnTo>
                  <a:lnTo>
                    <a:pt x="3078" y="4406"/>
                  </a:lnTo>
                  <a:lnTo>
                    <a:pt x="3078" y="4424"/>
                  </a:lnTo>
                  <a:lnTo>
                    <a:pt x="3060" y="4443"/>
                  </a:lnTo>
                  <a:lnTo>
                    <a:pt x="3060" y="4424"/>
                  </a:lnTo>
                  <a:lnTo>
                    <a:pt x="3060" y="4406"/>
                  </a:lnTo>
                  <a:lnTo>
                    <a:pt x="3042" y="4406"/>
                  </a:lnTo>
                  <a:lnTo>
                    <a:pt x="3023" y="4424"/>
                  </a:lnTo>
                  <a:lnTo>
                    <a:pt x="3005" y="4424"/>
                  </a:lnTo>
                  <a:lnTo>
                    <a:pt x="3005" y="4461"/>
                  </a:lnTo>
                  <a:lnTo>
                    <a:pt x="2986" y="4443"/>
                  </a:lnTo>
                  <a:lnTo>
                    <a:pt x="2968" y="4443"/>
                  </a:lnTo>
                  <a:lnTo>
                    <a:pt x="2949" y="4406"/>
                  </a:lnTo>
                  <a:lnTo>
                    <a:pt x="2913" y="4406"/>
                  </a:lnTo>
                  <a:lnTo>
                    <a:pt x="2913" y="4388"/>
                  </a:lnTo>
                  <a:lnTo>
                    <a:pt x="2913" y="4369"/>
                  </a:lnTo>
                  <a:lnTo>
                    <a:pt x="2894" y="4369"/>
                  </a:lnTo>
                  <a:lnTo>
                    <a:pt x="2876" y="4388"/>
                  </a:lnTo>
                  <a:lnTo>
                    <a:pt x="2857" y="4388"/>
                  </a:lnTo>
                  <a:lnTo>
                    <a:pt x="2839" y="4406"/>
                  </a:lnTo>
                  <a:lnTo>
                    <a:pt x="2820" y="4406"/>
                  </a:lnTo>
                  <a:lnTo>
                    <a:pt x="2802" y="4369"/>
                  </a:lnTo>
                  <a:lnTo>
                    <a:pt x="2784" y="4406"/>
                  </a:lnTo>
                  <a:lnTo>
                    <a:pt x="2802" y="4406"/>
                  </a:lnTo>
                  <a:lnTo>
                    <a:pt x="2802" y="4424"/>
                  </a:lnTo>
                  <a:lnTo>
                    <a:pt x="2784" y="4443"/>
                  </a:lnTo>
                  <a:lnTo>
                    <a:pt x="2747" y="4388"/>
                  </a:lnTo>
                  <a:lnTo>
                    <a:pt x="2710" y="4369"/>
                  </a:lnTo>
                  <a:lnTo>
                    <a:pt x="2691" y="4369"/>
                  </a:lnTo>
                  <a:lnTo>
                    <a:pt x="2691" y="4388"/>
                  </a:lnTo>
                  <a:lnTo>
                    <a:pt x="2654" y="4388"/>
                  </a:lnTo>
                  <a:lnTo>
                    <a:pt x="2654" y="4351"/>
                  </a:lnTo>
                  <a:lnTo>
                    <a:pt x="2654" y="4332"/>
                  </a:lnTo>
                  <a:lnTo>
                    <a:pt x="2636" y="4351"/>
                  </a:lnTo>
                  <a:lnTo>
                    <a:pt x="2618" y="4369"/>
                  </a:lnTo>
                  <a:lnTo>
                    <a:pt x="2599" y="4369"/>
                  </a:lnTo>
                  <a:lnTo>
                    <a:pt x="2599" y="4388"/>
                  </a:lnTo>
                  <a:lnTo>
                    <a:pt x="2581" y="4369"/>
                  </a:lnTo>
                  <a:lnTo>
                    <a:pt x="2581" y="4351"/>
                  </a:lnTo>
                  <a:lnTo>
                    <a:pt x="2562" y="4351"/>
                  </a:lnTo>
                  <a:lnTo>
                    <a:pt x="2544" y="4332"/>
                  </a:lnTo>
                  <a:lnTo>
                    <a:pt x="2544" y="4351"/>
                  </a:lnTo>
                  <a:lnTo>
                    <a:pt x="2525" y="4369"/>
                  </a:lnTo>
                  <a:lnTo>
                    <a:pt x="2507" y="4351"/>
                  </a:lnTo>
                  <a:lnTo>
                    <a:pt x="2507" y="4332"/>
                  </a:lnTo>
                  <a:lnTo>
                    <a:pt x="2489" y="4351"/>
                  </a:lnTo>
                  <a:lnTo>
                    <a:pt x="2489" y="4332"/>
                  </a:lnTo>
                  <a:lnTo>
                    <a:pt x="2433" y="4332"/>
                  </a:lnTo>
                  <a:lnTo>
                    <a:pt x="2415" y="4351"/>
                  </a:lnTo>
                  <a:lnTo>
                    <a:pt x="2396" y="4332"/>
                  </a:lnTo>
                  <a:lnTo>
                    <a:pt x="2378" y="4314"/>
                  </a:lnTo>
                  <a:lnTo>
                    <a:pt x="2304" y="4314"/>
                  </a:lnTo>
                  <a:lnTo>
                    <a:pt x="2267" y="4295"/>
                  </a:lnTo>
                  <a:lnTo>
                    <a:pt x="2267" y="4277"/>
                  </a:lnTo>
                  <a:lnTo>
                    <a:pt x="2157" y="4277"/>
                  </a:lnTo>
                  <a:lnTo>
                    <a:pt x="2138" y="4295"/>
                  </a:lnTo>
                  <a:lnTo>
                    <a:pt x="2138" y="4277"/>
                  </a:lnTo>
                  <a:lnTo>
                    <a:pt x="2138" y="4259"/>
                  </a:lnTo>
                  <a:lnTo>
                    <a:pt x="2028" y="4222"/>
                  </a:lnTo>
                  <a:lnTo>
                    <a:pt x="1899" y="4185"/>
                  </a:lnTo>
                  <a:lnTo>
                    <a:pt x="1917" y="4185"/>
                  </a:lnTo>
                  <a:lnTo>
                    <a:pt x="1899" y="4166"/>
                  </a:lnTo>
                  <a:lnTo>
                    <a:pt x="1880" y="4185"/>
                  </a:lnTo>
                  <a:lnTo>
                    <a:pt x="1880" y="4166"/>
                  </a:lnTo>
                  <a:lnTo>
                    <a:pt x="1862" y="4166"/>
                  </a:lnTo>
                  <a:lnTo>
                    <a:pt x="1843" y="4185"/>
                  </a:lnTo>
                  <a:lnTo>
                    <a:pt x="1825" y="4185"/>
                  </a:lnTo>
                  <a:lnTo>
                    <a:pt x="1807" y="4166"/>
                  </a:lnTo>
                  <a:lnTo>
                    <a:pt x="1807" y="4148"/>
                  </a:lnTo>
                  <a:lnTo>
                    <a:pt x="1807" y="4130"/>
                  </a:lnTo>
                  <a:lnTo>
                    <a:pt x="1788" y="4148"/>
                  </a:lnTo>
                  <a:lnTo>
                    <a:pt x="1770" y="4148"/>
                  </a:lnTo>
                  <a:lnTo>
                    <a:pt x="1751" y="4130"/>
                  </a:lnTo>
                  <a:lnTo>
                    <a:pt x="1751" y="4111"/>
                  </a:lnTo>
                  <a:lnTo>
                    <a:pt x="1733" y="4130"/>
                  </a:lnTo>
                  <a:lnTo>
                    <a:pt x="1714" y="4130"/>
                  </a:lnTo>
                  <a:lnTo>
                    <a:pt x="1714" y="4074"/>
                  </a:lnTo>
                  <a:lnTo>
                    <a:pt x="1696" y="4093"/>
                  </a:lnTo>
                  <a:lnTo>
                    <a:pt x="1678" y="4111"/>
                  </a:lnTo>
                  <a:lnTo>
                    <a:pt x="1678" y="4093"/>
                  </a:lnTo>
                  <a:lnTo>
                    <a:pt x="1641" y="4074"/>
                  </a:lnTo>
                  <a:lnTo>
                    <a:pt x="1604" y="4074"/>
                  </a:lnTo>
                  <a:lnTo>
                    <a:pt x="1604" y="4056"/>
                  </a:lnTo>
                  <a:lnTo>
                    <a:pt x="1567" y="4019"/>
                  </a:lnTo>
                  <a:lnTo>
                    <a:pt x="1548" y="4000"/>
                  </a:lnTo>
                  <a:lnTo>
                    <a:pt x="1530" y="4019"/>
                  </a:lnTo>
                  <a:lnTo>
                    <a:pt x="1512" y="4000"/>
                  </a:lnTo>
                  <a:lnTo>
                    <a:pt x="1493" y="3982"/>
                  </a:lnTo>
                  <a:lnTo>
                    <a:pt x="1456" y="3964"/>
                  </a:lnTo>
                  <a:lnTo>
                    <a:pt x="1364" y="3890"/>
                  </a:lnTo>
                  <a:lnTo>
                    <a:pt x="1217" y="3798"/>
                  </a:lnTo>
                  <a:lnTo>
                    <a:pt x="1198" y="3779"/>
                  </a:lnTo>
                  <a:lnTo>
                    <a:pt x="1198" y="3761"/>
                  </a:lnTo>
                  <a:lnTo>
                    <a:pt x="1180" y="3779"/>
                  </a:lnTo>
                  <a:lnTo>
                    <a:pt x="1161" y="3742"/>
                  </a:lnTo>
                  <a:lnTo>
                    <a:pt x="1143" y="3742"/>
                  </a:lnTo>
                  <a:lnTo>
                    <a:pt x="1125" y="3724"/>
                  </a:lnTo>
                  <a:lnTo>
                    <a:pt x="1106" y="3687"/>
                  </a:lnTo>
                  <a:lnTo>
                    <a:pt x="1088" y="3669"/>
                  </a:lnTo>
                  <a:lnTo>
                    <a:pt x="1069" y="3650"/>
                  </a:lnTo>
                  <a:lnTo>
                    <a:pt x="1014" y="3595"/>
                  </a:lnTo>
                  <a:lnTo>
                    <a:pt x="995" y="3577"/>
                  </a:lnTo>
                  <a:lnTo>
                    <a:pt x="995" y="3558"/>
                  </a:lnTo>
                  <a:lnTo>
                    <a:pt x="995" y="3540"/>
                  </a:lnTo>
                  <a:lnTo>
                    <a:pt x="977" y="3558"/>
                  </a:lnTo>
                  <a:lnTo>
                    <a:pt x="959" y="3558"/>
                  </a:lnTo>
                  <a:lnTo>
                    <a:pt x="940" y="3521"/>
                  </a:lnTo>
                  <a:lnTo>
                    <a:pt x="940" y="3503"/>
                  </a:lnTo>
                  <a:lnTo>
                    <a:pt x="922" y="3521"/>
                  </a:lnTo>
                  <a:lnTo>
                    <a:pt x="903" y="3521"/>
                  </a:lnTo>
                  <a:lnTo>
                    <a:pt x="922" y="3503"/>
                  </a:lnTo>
                  <a:lnTo>
                    <a:pt x="922" y="3484"/>
                  </a:lnTo>
                  <a:lnTo>
                    <a:pt x="885" y="3466"/>
                  </a:lnTo>
                  <a:lnTo>
                    <a:pt x="866" y="3447"/>
                  </a:lnTo>
                  <a:lnTo>
                    <a:pt x="848" y="3411"/>
                  </a:lnTo>
                  <a:lnTo>
                    <a:pt x="830" y="3411"/>
                  </a:lnTo>
                  <a:lnTo>
                    <a:pt x="830" y="3392"/>
                  </a:lnTo>
                  <a:lnTo>
                    <a:pt x="811" y="3392"/>
                  </a:lnTo>
                  <a:lnTo>
                    <a:pt x="811" y="3355"/>
                  </a:lnTo>
                  <a:lnTo>
                    <a:pt x="774" y="3337"/>
                  </a:lnTo>
                  <a:lnTo>
                    <a:pt x="774" y="3318"/>
                  </a:lnTo>
                  <a:lnTo>
                    <a:pt x="756" y="3300"/>
                  </a:lnTo>
                  <a:lnTo>
                    <a:pt x="719" y="3263"/>
                  </a:lnTo>
                  <a:lnTo>
                    <a:pt x="701" y="3245"/>
                  </a:lnTo>
                  <a:lnTo>
                    <a:pt x="719" y="3245"/>
                  </a:lnTo>
                  <a:lnTo>
                    <a:pt x="701" y="3226"/>
                  </a:lnTo>
                  <a:lnTo>
                    <a:pt x="664" y="3189"/>
                  </a:lnTo>
                  <a:lnTo>
                    <a:pt x="682" y="3171"/>
                  </a:lnTo>
                  <a:lnTo>
                    <a:pt x="664" y="3153"/>
                  </a:lnTo>
                  <a:lnTo>
                    <a:pt x="664" y="3134"/>
                  </a:lnTo>
                  <a:lnTo>
                    <a:pt x="645" y="3134"/>
                  </a:lnTo>
                  <a:lnTo>
                    <a:pt x="627" y="3116"/>
                  </a:lnTo>
                  <a:lnTo>
                    <a:pt x="627" y="3097"/>
                  </a:lnTo>
                  <a:lnTo>
                    <a:pt x="627" y="3079"/>
                  </a:lnTo>
                  <a:lnTo>
                    <a:pt x="608" y="3079"/>
                  </a:lnTo>
                  <a:lnTo>
                    <a:pt x="608" y="3060"/>
                  </a:lnTo>
                  <a:lnTo>
                    <a:pt x="590" y="3024"/>
                  </a:lnTo>
                  <a:lnTo>
                    <a:pt x="572" y="3024"/>
                  </a:lnTo>
                  <a:lnTo>
                    <a:pt x="572" y="3005"/>
                  </a:lnTo>
                  <a:lnTo>
                    <a:pt x="535" y="3005"/>
                  </a:lnTo>
                  <a:lnTo>
                    <a:pt x="535" y="2987"/>
                  </a:lnTo>
                  <a:lnTo>
                    <a:pt x="553" y="2968"/>
                  </a:lnTo>
                  <a:lnTo>
                    <a:pt x="516" y="2968"/>
                  </a:lnTo>
                  <a:lnTo>
                    <a:pt x="498" y="2950"/>
                  </a:lnTo>
                  <a:lnTo>
                    <a:pt x="516" y="2931"/>
                  </a:lnTo>
                  <a:lnTo>
                    <a:pt x="479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461" y="2876"/>
                  </a:lnTo>
                  <a:lnTo>
                    <a:pt x="461" y="2858"/>
                  </a:lnTo>
                  <a:lnTo>
                    <a:pt x="461" y="2839"/>
                  </a:lnTo>
                  <a:lnTo>
                    <a:pt x="461" y="2821"/>
                  </a:lnTo>
                  <a:lnTo>
                    <a:pt x="442" y="2802"/>
                  </a:lnTo>
                  <a:lnTo>
                    <a:pt x="424" y="2802"/>
                  </a:lnTo>
                  <a:lnTo>
                    <a:pt x="442" y="2784"/>
                  </a:lnTo>
                  <a:lnTo>
                    <a:pt x="442" y="2747"/>
                  </a:lnTo>
                  <a:lnTo>
                    <a:pt x="442" y="2729"/>
                  </a:lnTo>
                  <a:lnTo>
                    <a:pt x="424" y="2729"/>
                  </a:lnTo>
                  <a:lnTo>
                    <a:pt x="406" y="2747"/>
                  </a:lnTo>
                  <a:lnTo>
                    <a:pt x="406" y="2747"/>
                  </a:lnTo>
                  <a:lnTo>
                    <a:pt x="424" y="2710"/>
                  </a:lnTo>
                  <a:lnTo>
                    <a:pt x="424" y="2692"/>
                  </a:lnTo>
                  <a:lnTo>
                    <a:pt x="424" y="2673"/>
                  </a:lnTo>
                  <a:lnTo>
                    <a:pt x="406" y="2655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387" y="2636"/>
                  </a:lnTo>
                  <a:lnTo>
                    <a:pt x="369" y="2618"/>
                  </a:lnTo>
                  <a:lnTo>
                    <a:pt x="387" y="2600"/>
                  </a:lnTo>
                  <a:lnTo>
                    <a:pt x="350" y="2600"/>
                  </a:lnTo>
                  <a:lnTo>
                    <a:pt x="350" y="2581"/>
                  </a:lnTo>
                  <a:lnTo>
                    <a:pt x="369" y="2581"/>
                  </a:lnTo>
                  <a:lnTo>
                    <a:pt x="369" y="2563"/>
                  </a:lnTo>
                  <a:lnTo>
                    <a:pt x="332" y="2452"/>
                  </a:lnTo>
                  <a:lnTo>
                    <a:pt x="313" y="2415"/>
                  </a:lnTo>
                  <a:lnTo>
                    <a:pt x="295" y="2434"/>
                  </a:lnTo>
                  <a:lnTo>
                    <a:pt x="295" y="2415"/>
                  </a:lnTo>
                  <a:lnTo>
                    <a:pt x="313" y="2415"/>
                  </a:lnTo>
                  <a:lnTo>
                    <a:pt x="313" y="2397"/>
                  </a:lnTo>
                  <a:lnTo>
                    <a:pt x="313" y="2378"/>
                  </a:lnTo>
                  <a:lnTo>
                    <a:pt x="295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95" y="2323"/>
                  </a:lnTo>
                  <a:lnTo>
                    <a:pt x="277" y="2286"/>
                  </a:lnTo>
                  <a:lnTo>
                    <a:pt x="258" y="2249"/>
                  </a:lnTo>
                  <a:lnTo>
                    <a:pt x="277" y="2249"/>
                  </a:lnTo>
                  <a:lnTo>
                    <a:pt x="277" y="2231"/>
                  </a:lnTo>
                  <a:lnTo>
                    <a:pt x="258" y="2231"/>
                  </a:lnTo>
                  <a:lnTo>
                    <a:pt x="277" y="2194"/>
                  </a:lnTo>
                  <a:lnTo>
                    <a:pt x="277" y="2176"/>
                  </a:lnTo>
                  <a:lnTo>
                    <a:pt x="258" y="2194"/>
                  </a:lnTo>
                  <a:lnTo>
                    <a:pt x="240" y="2194"/>
                  </a:lnTo>
                  <a:lnTo>
                    <a:pt x="240" y="2176"/>
                  </a:lnTo>
                  <a:lnTo>
                    <a:pt x="258" y="2157"/>
                  </a:lnTo>
                  <a:lnTo>
                    <a:pt x="258" y="2139"/>
                  </a:lnTo>
                  <a:lnTo>
                    <a:pt x="258" y="2120"/>
                  </a:lnTo>
                  <a:lnTo>
                    <a:pt x="258" y="2102"/>
                  </a:lnTo>
                  <a:lnTo>
                    <a:pt x="240" y="2083"/>
                  </a:lnTo>
                  <a:lnTo>
                    <a:pt x="240" y="2047"/>
                  </a:lnTo>
                  <a:lnTo>
                    <a:pt x="221" y="2047"/>
                  </a:lnTo>
                  <a:lnTo>
                    <a:pt x="240" y="2010"/>
                  </a:lnTo>
                  <a:lnTo>
                    <a:pt x="221" y="1991"/>
                  </a:lnTo>
                  <a:lnTo>
                    <a:pt x="221" y="1973"/>
                  </a:lnTo>
                  <a:lnTo>
                    <a:pt x="221" y="1936"/>
                  </a:lnTo>
                  <a:lnTo>
                    <a:pt x="203" y="1899"/>
                  </a:lnTo>
                  <a:lnTo>
                    <a:pt x="203" y="1881"/>
                  </a:lnTo>
                  <a:lnTo>
                    <a:pt x="221" y="1881"/>
                  </a:lnTo>
                  <a:lnTo>
                    <a:pt x="203" y="1844"/>
                  </a:lnTo>
                  <a:lnTo>
                    <a:pt x="203" y="1807"/>
                  </a:lnTo>
                  <a:lnTo>
                    <a:pt x="184" y="1752"/>
                  </a:lnTo>
                  <a:lnTo>
                    <a:pt x="184" y="1733"/>
                  </a:lnTo>
                  <a:lnTo>
                    <a:pt x="203" y="1715"/>
                  </a:lnTo>
                  <a:lnTo>
                    <a:pt x="203" y="1696"/>
                  </a:lnTo>
                  <a:lnTo>
                    <a:pt x="203" y="1678"/>
                  </a:lnTo>
                  <a:lnTo>
                    <a:pt x="221" y="1659"/>
                  </a:lnTo>
                  <a:lnTo>
                    <a:pt x="221" y="1641"/>
                  </a:lnTo>
                  <a:lnTo>
                    <a:pt x="203" y="1604"/>
                  </a:lnTo>
                  <a:lnTo>
                    <a:pt x="203" y="1586"/>
                  </a:lnTo>
                  <a:lnTo>
                    <a:pt x="203" y="1567"/>
                  </a:lnTo>
                  <a:lnTo>
                    <a:pt x="203" y="1549"/>
                  </a:lnTo>
                  <a:lnTo>
                    <a:pt x="203" y="1530"/>
                  </a:lnTo>
                  <a:lnTo>
                    <a:pt x="184" y="1512"/>
                  </a:lnTo>
                  <a:lnTo>
                    <a:pt x="184" y="1494"/>
                  </a:lnTo>
                  <a:lnTo>
                    <a:pt x="203" y="1475"/>
                  </a:lnTo>
                  <a:lnTo>
                    <a:pt x="203" y="1457"/>
                  </a:lnTo>
                  <a:lnTo>
                    <a:pt x="203" y="1401"/>
                  </a:lnTo>
                  <a:lnTo>
                    <a:pt x="166" y="1401"/>
                  </a:lnTo>
                  <a:lnTo>
                    <a:pt x="184" y="1365"/>
                  </a:lnTo>
                  <a:lnTo>
                    <a:pt x="203" y="1328"/>
                  </a:lnTo>
                  <a:lnTo>
                    <a:pt x="203" y="1272"/>
                  </a:lnTo>
                  <a:lnTo>
                    <a:pt x="184" y="1254"/>
                  </a:lnTo>
                  <a:lnTo>
                    <a:pt x="166" y="1235"/>
                  </a:lnTo>
                  <a:lnTo>
                    <a:pt x="221" y="1235"/>
                  </a:lnTo>
                  <a:lnTo>
                    <a:pt x="221" y="1217"/>
                  </a:lnTo>
                  <a:lnTo>
                    <a:pt x="203" y="1162"/>
                  </a:lnTo>
                  <a:lnTo>
                    <a:pt x="184" y="1143"/>
                  </a:lnTo>
                  <a:lnTo>
                    <a:pt x="203" y="1125"/>
                  </a:lnTo>
                  <a:lnTo>
                    <a:pt x="221" y="1106"/>
                  </a:lnTo>
                  <a:lnTo>
                    <a:pt x="221" y="1014"/>
                  </a:lnTo>
                  <a:lnTo>
                    <a:pt x="240" y="941"/>
                  </a:lnTo>
                  <a:lnTo>
                    <a:pt x="258" y="904"/>
                  </a:lnTo>
                  <a:lnTo>
                    <a:pt x="277" y="885"/>
                  </a:lnTo>
                  <a:lnTo>
                    <a:pt x="258" y="885"/>
                  </a:lnTo>
                  <a:lnTo>
                    <a:pt x="221" y="867"/>
                  </a:lnTo>
                  <a:lnTo>
                    <a:pt x="258" y="867"/>
                  </a:lnTo>
                  <a:lnTo>
                    <a:pt x="277" y="848"/>
                  </a:lnTo>
                  <a:lnTo>
                    <a:pt x="277" y="830"/>
                  </a:lnTo>
                  <a:lnTo>
                    <a:pt x="277" y="775"/>
                  </a:lnTo>
                  <a:lnTo>
                    <a:pt x="295" y="738"/>
                  </a:lnTo>
                  <a:lnTo>
                    <a:pt x="313" y="701"/>
                  </a:lnTo>
                  <a:lnTo>
                    <a:pt x="313" y="682"/>
                  </a:lnTo>
                  <a:lnTo>
                    <a:pt x="332" y="646"/>
                  </a:lnTo>
                  <a:lnTo>
                    <a:pt x="332" y="627"/>
                  </a:lnTo>
                  <a:lnTo>
                    <a:pt x="332" y="609"/>
                  </a:lnTo>
                  <a:lnTo>
                    <a:pt x="332" y="590"/>
                  </a:lnTo>
                  <a:lnTo>
                    <a:pt x="350" y="572"/>
                  </a:lnTo>
                  <a:lnTo>
                    <a:pt x="350" y="553"/>
                  </a:lnTo>
                  <a:lnTo>
                    <a:pt x="387" y="461"/>
                  </a:lnTo>
                  <a:lnTo>
                    <a:pt x="424" y="388"/>
                  </a:lnTo>
                  <a:lnTo>
                    <a:pt x="442" y="351"/>
                  </a:lnTo>
                  <a:lnTo>
                    <a:pt x="442" y="332"/>
                  </a:lnTo>
                  <a:lnTo>
                    <a:pt x="442" y="295"/>
                  </a:lnTo>
                  <a:lnTo>
                    <a:pt x="479" y="240"/>
                  </a:lnTo>
                  <a:lnTo>
                    <a:pt x="498" y="185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516" y="129"/>
                  </a:lnTo>
                  <a:lnTo>
                    <a:pt x="535" y="129"/>
                  </a:lnTo>
                  <a:lnTo>
                    <a:pt x="535" y="111"/>
                  </a:lnTo>
                  <a:lnTo>
                    <a:pt x="553" y="74"/>
                  </a:lnTo>
                  <a:lnTo>
                    <a:pt x="535" y="37"/>
                  </a:lnTo>
                  <a:lnTo>
                    <a:pt x="516" y="19"/>
                  </a:lnTo>
                  <a:lnTo>
                    <a:pt x="479" y="19"/>
                  </a:lnTo>
                  <a:lnTo>
                    <a:pt x="461" y="0"/>
                  </a:lnTo>
                  <a:close/>
                  <a:moveTo>
                    <a:pt x="2784" y="4775"/>
                  </a:moveTo>
                  <a:lnTo>
                    <a:pt x="2765" y="4793"/>
                  </a:lnTo>
                  <a:lnTo>
                    <a:pt x="2784" y="4812"/>
                  </a:lnTo>
                  <a:lnTo>
                    <a:pt x="2802" y="4812"/>
                  </a:lnTo>
                  <a:lnTo>
                    <a:pt x="2784" y="4775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1391075" y="909075"/>
              <a:ext cx="212000" cy="86200"/>
            </a:xfrm>
            <a:custGeom>
              <a:avLst/>
              <a:gdLst/>
              <a:ahLst/>
              <a:cxnLst/>
              <a:rect l="l" t="t" r="r" b="b"/>
              <a:pathLst>
                <a:path w="8480" h="3448" extrusionOk="0">
                  <a:moveTo>
                    <a:pt x="4000" y="38"/>
                  </a:moveTo>
                  <a:lnTo>
                    <a:pt x="4019" y="56"/>
                  </a:lnTo>
                  <a:lnTo>
                    <a:pt x="3982" y="56"/>
                  </a:lnTo>
                  <a:lnTo>
                    <a:pt x="3982" y="38"/>
                  </a:lnTo>
                  <a:close/>
                  <a:moveTo>
                    <a:pt x="3853" y="112"/>
                  </a:moveTo>
                  <a:lnTo>
                    <a:pt x="3834" y="130"/>
                  </a:lnTo>
                  <a:lnTo>
                    <a:pt x="3816" y="130"/>
                  </a:lnTo>
                  <a:lnTo>
                    <a:pt x="3816" y="112"/>
                  </a:lnTo>
                  <a:close/>
                  <a:moveTo>
                    <a:pt x="2968" y="130"/>
                  </a:moveTo>
                  <a:lnTo>
                    <a:pt x="2986" y="148"/>
                  </a:lnTo>
                  <a:lnTo>
                    <a:pt x="2986" y="167"/>
                  </a:lnTo>
                  <a:lnTo>
                    <a:pt x="2968" y="167"/>
                  </a:lnTo>
                  <a:lnTo>
                    <a:pt x="2949" y="148"/>
                  </a:lnTo>
                  <a:lnTo>
                    <a:pt x="2968" y="130"/>
                  </a:lnTo>
                  <a:close/>
                  <a:moveTo>
                    <a:pt x="4203" y="148"/>
                  </a:moveTo>
                  <a:lnTo>
                    <a:pt x="4203" y="167"/>
                  </a:lnTo>
                  <a:lnTo>
                    <a:pt x="4203" y="185"/>
                  </a:lnTo>
                  <a:lnTo>
                    <a:pt x="4185" y="167"/>
                  </a:lnTo>
                  <a:lnTo>
                    <a:pt x="4185" y="148"/>
                  </a:lnTo>
                  <a:close/>
                  <a:moveTo>
                    <a:pt x="4498" y="185"/>
                  </a:moveTo>
                  <a:lnTo>
                    <a:pt x="4498" y="204"/>
                  </a:lnTo>
                  <a:lnTo>
                    <a:pt x="4498" y="222"/>
                  </a:lnTo>
                  <a:lnTo>
                    <a:pt x="4479" y="204"/>
                  </a:lnTo>
                  <a:lnTo>
                    <a:pt x="4479" y="185"/>
                  </a:lnTo>
                  <a:close/>
                  <a:moveTo>
                    <a:pt x="2470" y="204"/>
                  </a:moveTo>
                  <a:lnTo>
                    <a:pt x="2489" y="241"/>
                  </a:lnTo>
                  <a:lnTo>
                    <a:pt x="2452" y="241"/>
                  </a:lnTo>
                  <a:lnTo>
                    <a:pt x="2452" y="222"/>
                  </a:lnTo>
                  <a:lnTo>
                    <a:pt x="2470" y="204"/>
                  </a:lnTo>
                  <a:close/>
                  <a:moveTo>
                    <a:pt x="5678" y="222"/>
                  </a:moveTo>
                  <a:lnTo>
                    <a:pt x="5696" y="241"/>
                  </a:lnTo>
                  <a:lnTo>
                    <a:pt x="5714" y="222"/>
                  </a:lnTo>
                  <a:close/>
                  <a:moveTo>
                    <a:pt x="5291" y="296"/>
                  </a:moveTo>
                  <a:lnTo>
                    <a:pt x="5291" y="314"/>
                  </a:lnTo>
                  <a:lnTo>
                    <a:pt x="5272" y="314"/>
                  </a:lnTo>
                  <a:lnTo>
                    <a:pt x="5272" y="296"/>
                  </a:lnTo>
                  <a:close/>
                  <a:moveTo>
                    <a:pt x="5383" y="296"/>
                  </a:moveTo>
                  <a:lnTo>
                    <a:pt x="5383" y="314"/>
                  </a:lnTo>
                  <a:lnTo>
                    <a:pt x="5364" y="333"/>
                  </a:lnTo>
                  <a:lnTo>
                    <a:pt x="5346" y="333"/>
                  </a:lnTo>
                  <a:lnTo>
                    <a:pt x="5346" y="314"/>
                  </a:lnTo>
                  <a:lnTo>
                    <a:pt x="5383" y="296"/>
                  </a:lnTo>
                  <a:close/>
                  <a:moveTo>
                    <a:pt x="5567" y="370"/>
                  </a:moveTo>
                  <a:lnTo>
                    <a:pt x="5585" y="388"/>
                  </a:lnTo>
                  <a:lnTo>
                    <a:pt x="5549" y="388"/>
                  </a:lnTo>
                  <a:lnTo>
                    <a:pt x="5567" y="370"/>
                  </a:lnTo>
                  <a:close/>
                  <a:moveTo>
                    <a:pt x="5880" y="351"/>
                  </a:moveTo>
                  <a:lnTo>
                    <a:pt x="5880" y="370"/>
                  </a:lnTo>
                  <a:lnTo>
                    <a:pt x="5862" y="370"/>
                  </a:lnTo>
                  <a:lnTo>
                    <a:pt x="5880" y="388"/>
                  </a:lnTo>
                  <a:lnTo>
                    <a:pt x="5899" y="370"/>
                  </a:lnTo>
                  <a:lnTo>
                    <a:pt x="5880" y="351"/>
                  </a:lnTo>
                  <a:close/>
                  <a:moveTo>
                    <a:pt x="5807" y="425"/>
                  </a:moveTo>
                  <a:lnTo>
                    <a:pt x="5807" y="443"/>
                  </a:lnTo>
                  <a:lnTo>
                    <a:pt x="5770" y="443"/>
                  </a:lnTo>
                  <a:lnTo>
                    <a:pt x="5770" y="425"/>
                  </a:lnTo>
                  <a:close/>
                  <a:moveTo>
                    <a:pt x="6009" y="425"/>
                  </a:moveTo>
                  <a:lnTo>
                    <a:pt x="6009" y="443"/>
                  </a:lnTo>
                  <a:lnTo>
                    <a:pt x="5991" y="443"/>
                  </a:lnTo>
                  <a:lnTo>
                    <a:pt x="5991" y="425"/>
                  </a:lnTo>
                  <a:close/>
                  <a:moveTo>
                    <a:pt x="6120" y="443"/>
                  </a:moveTo>
                  <a:lnTo>
                    <a:pt x="6120" y="462"/>
                  </a:lnTo>
                  <a:lnTo>
                    <a:pt x="6120" y="480"/>
                  </a:lnTo>
                  <a:lnTo>
                    <a:pt x="6102" y="480"/>
                  </a:lnTo>
                  <a:lnTo>
                    <a:pt x="6102" y="443"/>
                  </a:lnTo>
                  <a:close/>
                  <a:moveTo>
                    <a:pt x="1475" y="517"/>
                  </a:moveTo>
                  <a:lnTo>
                    <a:pt x="1456" y="535"/>
                  </a:lnTo>
                  <a:lnTo>
                    <a:pt x="1438" y="535"/>
                  </a:lnTo>
                  <a:lnTo>
                    <a:pt x="1438" y="517"/>
                  </a:lnTo>
                  <a:close/>
                  <a:moveTo>
                    <a:pt x="6175" y="554"/>
                  </a:moveTo>
                  <a:lnTo>
                    <a:pt x="6194" y="572"/>
                  </a:lnTo>
                  <a:lnTo>
                    <a:pt x="6175" y="572"/>
                  </a:lnTo>
                  <a:lnTo>
                    <a:pt x="6175" y="554"/>
                  </a:lnTo>
                  <a:close/>
                  <a:moveTo>
                    <a:pt x="6526" y="517"/>
                  </a:moveTo>
                  <a:lnTo>
                    <a:pt x="6544" y="535"/>
                  </a:lnTo>
                  <a:lnTo>
                    <a:pt x="6562" y="572"/>
                  </a:lnTo>
                  <a:lnTo>
                    <a:pt x="6544" y="572"/>
                  </a:lnTo>
                  <a:lnTo>
                    <a:pt x="6526" y="535"/>
                  </a:lnTo>
                  <a:lnTo>
                    <a:pt x="6526" y="517"/>
                  </a:lnTo>
                  <a:close/>
                  <a:moveTo>
                    <a:pt x="6433" y="572"/>
                  </a:moveTo>
                  <a:lnTo>
                    <a:pt x="6452" y="591"/>
                  </a:lnTo>
                  <a:lnTo>
                    <a:pt x="6433" y="591"/>
                  </a:lnTo>
                  <a:lnTo>
                    <a:pt x="6433" y="572"/>
                  </a:lnTo>
                  <a:close/>
                  <a:moveTo>
                    <a:pt x="6876" y="609"/>
                  </a:moveTo>
                  <a:lnTo>
                    <a:pt x="6876" y="628"/>
                  </a:lnTo>
                  <a:lnTo>
                    <a:pt x="6857" y="628"/>
                  </a:lnTo>
                  <a:lnTo>
                    <a:pt x="6857" y="609"/>
                  </a:lnTo>
                  <a:close/>
                  <a:moveTo>
                    <a:pt x="6784" y="609"/>
                  </a:moveTo>
                  <a:lnTo>
                    <a:pt x="6802" y="646"/>
                  </a:lnTo>
                  <a:lnTo>
                    <a:pt x="6820" y="683"/>
                  </a:lnTo>
                  <a:lnTo>
                    <a:pt x="6802" y="683"/>
                  </a:lnTo>
                  <a:lnTo>
                    <a:pt x="6784" y="665"/>
                  </a:lnTo>
                  <a:lnTo>
                    <a:pt x="6784" y="628"/>
                  </a:lnTo>
                  <a:lnTo>
                    <a:pt x="6784" y="609"/>
                  </a:lnTo>
                  <a:close/>
                  <a:moveTo>
                    <a:pt x="5567" y="665"/>
                  </a:moveTo>
                  <a:lnTo>
                    <a:pt x="5567" y="683"/>
                  </a:lnTo>
                  <a:lnTo>
                    <a:pt x="5585" y="701"/>
                  </a:lnTo>
                  <a:lnTo>
                    <a:pt x="5585" y="665"/>
                  </a:lnTo>
                  <a:close/>
                  <a:moveTo>
                    <a:pt x="1290" y="701"/>
                  </a:moveTo>
                  <a:lnTo>
                    <a:pt x="1309" y="720"/>
                  </a:lnTo>
                  <a:lnTo>
                    <a:pt x="1290" y="720"/>
                  </a:lnTo>
                  <a:lnTo>
                    <a:pt x="1272" y="738"/>
                  </a:lnTo>
                  <a:lnTo>
                    <a:pt x="1272" y="720"/>
                  </a:lnTo>
                  <a:lnTo>
                    <a:pt x="1290" y="701"/>
                  </a:lnTo>
                  <a:close/>
                  <a:moveTo>
                    <a:pt x="1217" y="757"/>
                  </a:moveTo>
                  <a:lnTo>
                    <a:pt x="1217" y="775"/>
                  </a:lnTo>
                  <a:lnTo>
                    <a:pt x="1198" y="794"/>
                  </a:lnTo>
                  <a:lnTo>
                    <a:pt x="1198" y="775"/>
                  </a:lnTo>
                  <a:lnTo>
                    <a:pt x="1217" y="757"/>
                  </a:lnTo>
                  <a:close/>
                  <a:moveTo>
                    <a:pt x="7318" y="794"/>
                  </a:moveTo>
                  <a:lnTo>
                    <a:pt x="7337" y="812"/>
                  </a:lnTo>
                  <a:lnTo>
                    <a:pt x="7373" y="812"/>
                  </a:lnTo>
                  <a:lnTo>
                    <a:pt x="7373" y="794"/>
                  </a:lnTo>
                  <a:close/>
                  <a:moveTo>
                    <a:pt x="7429" y="775"/>
                  </a:moveTo>
                  <a:lnTo>
                    <a:pt x="7447" y="812"/>
                  </a:lnTo>
                  <a:lnTo>
                    <a:pt x="7429" y="794"/>
                  </a:lnTo>
                  <a:lnTo>
                    <a:pt x="7410" y="775"/>
                  </a:lnTo>
                  <a:close/>
                  <a:moveTo>
                    <a:pt x="8258" y="812"/>
                  </a:moveTo>
                  <a:lnTo>
                    <a:pt x="8277" y="830"/>
                  </a:lnTo>
                  <a:lnTo>
                    <a:pt x="8240" y="830"/>
                  </a:lnTo>
                  <a:lnTo>
                    <a:pt x="8240" y="812"/>
                  </a:lnTo>
                  <a:close/>
                  <a:moveTo>
                    <a:pt x="8129" y="812"/>
                  </a:moveTo>
                  <a:lnTo>
                    <a:pt x="8129" y="830"/>
                  </a:lnTo>
                  <a:lnTo>
                    <a:pt x="8111" y="849"/>
                  </a:lnTo>
                  <a:lnTo>
                    <a:pt x="8092" y="867"/>
                  </a:lnTo>
                  <a:lnTo>
                    <a:pt x="8092" y="830"/>
                  </a:lnTo>
                  <a:lnTo>
                    <a:pt x="8111" y="812"/>
                  </a:lnTo>
                  <a:close/>
                  <a:moveTo>
                    <a:pt x="996" y="886"/>
                  </a:moveTo>
                  <a:lnTo>
                    <a:pt x="1014" y="923"/>
                  </a:lnTo>
                  <a:lnTo>
                    <a:pt x="996" y="923"/>
                  </a:lnTo>
                  <a:lnTo>
                    <a:pt x="996" y="904"/>
                  </a:lnTo>
                  <a:lnTo>
                    <a:pt x="996" y="886"/>
                  </a:lnTo>
                  <a:close/>
                  <a:moveTo>
                    <a:pt x="8258" y="1015"/>
                  </a:moveTo>
                  <a:lnTo>
                    <a:pt x="8258" y="1033"/>
                  </a:lnTo>
                  <a:lnTo>
                    <a:pt x="8277" y="1052"/>
                  </a:lnTo>
                  <a:lnTo>
                    <a:pt x="8295" y="1052"/>
                  </a:lnTo>
                  <a:lnTo>
                    <a:pt x="8277" y="1015"/>
                  </a:lnTo>
                  <a:close/>
                  <a:moveTo>
                    <a:pt x="664" y="1273"/>
                  </a:moveTo>
                  <a:lnTo>
                    <a:pt x="682" y="1291"/>
                  </a:lnTo>
                  <a:lnTo>
                    <a:pt x="664" y="1291"/>
                  </a:lnTo>
                  <a:lnTo>
                    <a:pt x="627" y="1273"/>
                  </a:lnTo>
                  <a:close/>
                  <a:moveTo>
                    <a:pt x="387" y="1586"/>
                  </a:moveTo>
                  <a:lnTo>
                    <a:pt x="406" y="1605"/>
                  </a:lnTo>
                  <a:lnTo>
                    <a:pt x="387" y="1623"/>
                  </a:lnTo>
                  <a:lnTo>
                    <a:pt x="369" y="1623"/>
                  </a:lnTo>
                  <a:lnTo>
                    <a:pt x="350" y="1605"/>
                  </a:lnTo>
                  <a:lnTo>
                    <a:pt x="387" y="1586"/>
                  </a:lnTo>
                  <a:close/>
                  <a:moveTo>
                    <a:pt x="184" y="3337"/>
                  </a:moveTo>
                  <a:lnTo>
                    <a:pt x="166" y="3356"/>
                  </a:lnTo>
                  <a:lnTo>
                    <a:pt x="129" y="3374"/>
                  </a:lnTo>
                  <a:lnTo>
                    <a:pt x="129" y="3356"/>
                  </a:lnTo>
                  <a:lnTo>
                    <a:pt x="148" y="3356"/>
                  </a:lnTo>
                  <a:lnTo>
                    <a:pt x="166" y="3337"/>
                  </a:lnTo>
                  <a:close/>
                  <a:moveTo>
                    <a:pt x="2968" y="1"/>
                  </a:moveTo>
                  <a:lnTo>
                    <a:pt x="2986" y="19"/>
                  </a:lnTo>
                  <a:lnTo>
                    <a:pt x="2986" y="38"/>
                  </a:lnTo>
                  <a:lnTo>
                    <a:pt x="2913" y="38"/>
                  </a:lnTo>
                  <a:lnTo>
                    <a:pt x="2894" y="75"/>
                  </a:lnTo>
                  <a:lnTo>
                    <a:pt x="2876" y="56"/>
                  </a:lnTo>
                  <a:lnTo>
                    <a:pt x="2857" y="38"/>
                  </a:lnTo>
                  <a:lnTo>
                    <a:pt x="2802" y="56"/>
                  </a:lnTo>
                  <a:lnTo>
                    <a:pt x="2710" y="56"/>
                  </a:lnTo>
                  <a:lnTo>
                    <a:pt x="2710" y="75"/>
                  </a:lnTo>
                  <a:lnTo>
                    <a:pt x="2636" y="75"/>
                  </a:lnTo>
                  <a:lnTo>
                    <a:pt x="2599" y="93"/>
                  </a:lnTo>
                  <a:lnTo>
                    <a:pt x="2544" y="93"/>
                  </a:lnTo>
                  <a:lnTo>
                    <a:pt x="2489" y="112"/>
                  </a:lnTo>
                  <a:lnTo>
                    <a:pt x="2452" y="130"/>
                  </a:lnTo>
                  <a:lnTo>
                    <a:pt x="2452" y="112"/>
                  </a:lnTo>
                  <a:lnTo>
                    <a:pt x="2415" y="130"/>
                  </a:lnTo>
                  <a:lnTo>
                    <a:pt x="2360" y="148"/>
                  </a:lnTo>
                  <a:lnTo>
                    <a:pt x="2341" y="148"/>
                  </a:lnTo>
                  <a:lnTo>
                    <a:pt x="2341" y="130"/>
                  </a:lnTo>
                  <a:lnTo>
                    <a:pt x="2323" y="148"/>
                  </a:lnTo>
                  <a:lnTo>
                    <a:pt x="2304" y="148"/>
                  </a:lnTo>
                  <a:lnTo>
                    <a:pt x="2286" y="130"/>
                  </a:lnTo>
                  <a:lnTo>
                    <a:pt x="2286" y="148"/>
                  </a:lnTo>
                  <a:lnTo>
                    <a:pt x="2267" y="148"/>
                  </a:lnTo>
                  <a:lnTo>
                    <a:pt x="2249" y="167"/>
                  </a:lnTo>
                  <a:lnTo>
                    <a:pt x="2212" y="167"/>
                  </a:lnTo>
                  <a:lnTo>
                    <a:pt x="2194" y="185"/>
                  </a:lnTo>
                  <a:lnTo>
                    <a:pt x="2175" y="167"/>
                  </a:lnTo>
                  <a:lnTo>
                    <a:pt x="2120" y="185"/>
                  </a:lnTo>
                  <a:lnTo>
                    <a:pt x="2102" y="204"/>
                  </a:lnTo>
                  <a:lnTo>
                    <a:pt x="2083" y="204"/>
                  </a:lnTo>
                  <a:lnTo>
                    <a:pt x="2083" y="241"/>
                  </a:lnTo>
                  <a:lnTo>
                    <a:pt x="2065" y="259"/>
                  </a:lnTo>
                  <a:lnTo>
                    <a:pt x="2046" y="241"/>
                  </a:lnTo>
                  <a:lnTo>
                    <a:pt x="2028" y="222"/>
                  </a:lnTo>
                  <a:lnTo>
                    <a:pt x="2028" y="241"/>
                  </a:lnTo>
                  <a:lnTo>
                    <a:pt x="2028" y="259"/>
                  </a:lnTo>
                  <a:lnTo>
                    <a:pt x="2009" y="277"/>
                  </a:lnTo>
                  <a:lnTo>
                    <a:pt x="1973" y="277"/>
                  </a:lnTo>
                  <a:lnTo>
                    <a:pt x="1973" y="296"/>
                  </a:lnTo>
                  <a:lnTo>
                    <a:pt x="1954" y="277"/>
                  </a:lnTo>
                  <a:lnTo>
                    <a:pt x="1917" y="277"/>
                  </a:lnTo>
                  <a:lnTo>
                    <a:pt x="1899" y="314"/>
                  </a:lnTo>
                  <a:lnTo>
                    <a:pt x="1807" y="314"/>
                  </a:lnTo>
                  <a:lnTo>
                    <a:pt x="1807" y="333"/>
                  </a:lnTo>
                  <a:lnTo>
                    <a:pt x="1788" y="351"/>
                  </a:lnTo>
                  <a:lnTo>
                    <a:pt x="1788" y="370"/>
                  </a:lnTo>
                  <a:lnTo>
                    <a:pt x="1770" y="351"/>
                  </a:lnTo>
                  <a:lnTo>
                    <a:pt x="1696" y="351"/>
                  </a:lnTo>
                  <a:lnTo>
                    <a:pt x="1696" y="370"/>
                  </a:lnTo>
                  <a:lnTo>
                    <a:pt x="1714" y="388"/>
                  </a:lnTo>
                  <a:lnTo>
                    <a:pt x="1678" y="388"/>
                  </a:lnTo>
                  <a:lnTo>
                    <a:pt x="1641" y="370"/>
                  </a:lnTo>
                  <a:lnTo>
                    <a:pt x="1622" y="388"/>
                  </a:lnTo>
                  <a:lnTo>
                    <a:pt x="1604" y="406"/>
                  </a:lnTo>
                  <a:lnTo>
                    <a:pt x="1604" y="425"/>
                  </a:lnTo>
                  <a:lnTo>
                    <a:pt x="1604" y="443"/>
                  </a:lnTo>
                  <a:lnTo>
                    <a:pt x="1567" y="443"/>
                  </a:lnTo>
                  <a:lnTo>
                    <a:pt x="1549" y="480"/>
                  </a:lnTo>
                  <a:lnTo>
                    <a:pt x="1549" y="462"/>
                  </a:lnTo>
                  <a:lnTo>
                    <a:pt x="1549" y="425"/>
                  </a:lnTo>
                  <a:lnTo>
                    <a:pt x="1530" y="425"/>
                  </a:lnTo>
                  <a:lnTo>
                    <a:pt x="1530" y="462"/>
                  </a:lnTo>
                  <a:lnTo>
                    <a:pt x="1530" y="480"/>
                  </a:lnTo>
                  <a:lnTo>
                    <a:pt x="1512" y="480"/>
                  </a:lnTo>
                  <a:lnTo>
                    <a:pt x="1493" y="462"/>
                  </a:lnTo>
                  <a:lnTo>
                    <a:pt x="1475" y="462"/>
                  </a:lnTo>
                  <a:lnTo>
                    <a:pt x="1346" y="535"/>
                  </a:lnTo>
                  <a:lnTo>
                    <a:pt x="1309" y="572"/>
                  </a:lnTo>
                  <a:lnTo>
                    <a:pt x="1327" y="591"/>
                  </a:lnTo>
                  <a:lnTo>
                    <a:pt x="1327" y="609"/>
                  </a:lnTo>
                  <a:lnTo>
                    <a:pt x="1309" y="609"/>
                  </a:lnTo>
                  <a:lnTo>
                    <a:pt x="1290" y="591"/>
                  </a:lnTo>
                  <a:lnTo>
                    <a:pt x="1254" y="591"/>
                  </a:lnTo>
                  <a:lnTo>
                    <a:pt x="1254" y="609"/>
                  </a:lnTo>
                  <a:lnTo>
                    <a:pt x="1254" y="628"/>
                  </a:lnTo>
                  <a:lnTo>
                    <a:pt x="1198" y="628"/>
                  </a:lnTo>
                  <a:lnTo>
                    <a:pt x="1198" y="646"/>
                  </a:lnTo>
                  <a:lnTo>
                    <a:pt x="1180" y="646"/>
                  </a:lnTo>
                  <a:lnTo>
                    <a:pt x="1143" y="683"/>
                  </a:lnTo>
                  <a:lnTo>
                    <a:pt x="1125" y="701"/>
                  </a:lnTo>
                  <a:lnTo>
                    <a:pt x="1106" y="701"/>
                  </a:lnTo>
                  <a:lnTo>
                    <a:pt x="1088" y="720"/>
                  </a:lnTo>
                  <a:lnTo>
                    <a:pt x="1106" y="720"/>
                  </a:lnTo>
                  <a:lnTo>
                    <a:pt x="1125" y="738"/>
                  </a:lnTo>
                  <a:lnTo>
                    <a:pt x="1032" y="738"/>
                  </a:lnTo>
                  <a:lnTo>
                    <a:pt x="1032" y="757"/>
                  </a:lnTo>
                  <a:lnTo>
                    <a:pt x="1069" y="757"/>
                  </a:lnTo>
                  <a:lnTo>
                    <a:pt x="1069" y="775"/>
                  </a:lnTo>
                  <a:lnTo>
                    <a:pt x="1014" y="775"/>
                  </a:lnTo>
                  <a:lnTo>
                    <a:pt x="996" y="794"/>
                  </a:lnTo>
                  <a:lnTo>
                    <a:pt x="959" y="794"/>
                  </a:lnTo>
                  <a:lnTo>
                    <a:pt x="940" y="812"/>
                  </a:lnTo>
                  <a:lnTo>
                    <a:pt x="940" y="830"/>
                  </a:lnTo>
                  <a:lnTo>
                    <a:pt x="885" y="867"/>
                  </a:lnTo>
                  <a:lnTo>
                    <a:pt x="885" y="886"/>
                  </a:lnTo>
                  <a:lnTo>
                    <a:pt x="848" y="886"/>
                  </a:lnTo>
                  <a:lnTo>
                    <a:pt x="830" y="904"/>
                  </a:lnTo>
                  <a:lnTo>
                    <a:pt x="830" y="941"/>
                  </a:lnTo>
                  <a:lnTo>
                    <a:pt x="811" y="959"/>
                  </a:lnTo>
                  <a:lnTo>
                    <a:pt x="774" y="978"/>
                  </a:lnTo>
                  <a:lnTo>
                    <a:pt x="756" y="1015"/>
                  </a:lnTo>
                  <a:lnTo>
                    <a:pt x="756" y="1033"/>
                  </a:lnTo>
                  <a:lnTo>
                    <a:pt x="719" y="1033"/>
                  </a:lnTo>
                  <a:lnTo>
                    <a:pt x="701" y="1070"/>
                  </a:lnTo>
                  <a:lnTo>
                    <a:pt x="645" y="1125"/>
                  </a:lnTo>
                  <a:lnTo>
                    <a:pt x="608" y="1181"/>
                  </a:lnTo>
                  <a:lnTo>
                    <a:pt x="608" y="1199"/>
                  </a:lnTo>
                  <a:lnTo>
                    <a:pt x="608" y="1218"/>
                  </a:lnTo>
                  <a:lnTo>
                    <a:pt x="590" y="1199"/>
                  </a:lnTo>
                  <a:lnTo>
                    <a:pt x="572" y="1199"/>
                  </a:lnTo>
                  <a:lnTo>
                    <a:pt x="553" y="1236"/>
                  </a:lnTo>
                  <a:lnTo>
                    <a:pt x="535" y="1254"/>
                  </a:lnTo>
                  <a:lnTo>
                    <a:pt x="498" y="1254"/>
                  </a:lnTo>
                  <a:lnTo>
                    <a:pt x="498" y="1273"/>
                  </a:lnTo>
                  <a:lnTo>
                    <a:pt x="479" y="1328"/>
                  </a:lnTo>
                  <a:lnTo>
                    <a:pt x="461" y="1347"/>
                  </a:lnTo>
                  <a:lnTo>
                    <a:pt x="424" y="1365"/>
                  </a:lnTo>
                  <a:lnTo>
                    <a:pt x="424" y="1383"/>
                  </a:lnTo>
                  <a:lnTo>
                    <a:pt x="424" y="1402"/>
                  </a:lnTo>
                  <a:lnTo>
                    <a:pt x="406" y="1457"/>
                  </a:lnTo>
                  <a:lnTo>
                    <a:pt x="406" y="1476"/>
                  </a:lnTo>
                  <a:lnTo>
                    <a:pt x="387" y="1476"/>
                  </a:lnTo>
                  <a:lnTo>
                    <a:pt x="369" y="1512"/>
                  </a:lnTo>
                  <a:lnTo>
                    <a:pt x="332" y="1549"/>
                  </a:lnTo>
                  <a:lnTo>
                    <a:pt x="332" y="1568"/>
                  </a:lnTo>
                  <a:lnTo>
                    <a:pt x="350" y="1586"/>
                  </a:lnTo>
                  <a:lnTo>
                    <a:pt x="314" y="1605"/>
                  </a:lnTo>
                  <a:lnTo>
                    <a:pt x="277" y="1660"/>
                  </a:lnTo>
                  <a:lnTo>
                    <a:pt x="240" y="1734"/>
                  </a:lnTo>
                  <a:lnTo>
                    <a:pt x="240" y="1752"/>
                  </a:lnTo>
                  <a:lnTo>
                    <a:pt x="258" y="1789"/>
                  </a:lnTo>
                  <a:lnTo>
                    <a:pt x="240" y="1789"/>
                  </a:lnTo>
                  <a:lnTo>
                    <a:pt x="221" y="1771"/>
                  </a:lnTo>
                  <a:lnTo>
                    <a:pt x="221" y="1752"/>
                  </a:lnTo>
                  <a:lnTo>
                    <a:pt x="203" y="1771"/>
                  </a:lnTo>
                  <a:lnTo>
                    <a:pt x="203" y="1863"/>
                  </a:lnTo>
                  <a:lnTo>
                    <a:pt x="203" y="1900"/>
                  </a:lnTo>
                  <a:lnTo>
                    <a:pt x="184" y="1900"/>
                  </a:lnTo>
                  <a:lnTo>
                    <a:pt x="166" y="1936"/>
                  </a:lnTo>
                  <a:lnTo>
                    <a:pt x="129" y="2047"/>
                  </a:lnTo>
                  <a:lnTo>
                    <a:pt x="92" y="2158"/>
                  </a:lnTo>
                  <a:lnTo>
                    <a:pt x="74" y="2194"/>
                  </a:lnTo>
                  <a:lnTo>
                    <a:pt x="55" y="2231"/>
                  </a:lnTo>
                  <a:lnTo>
                    <a:pt x="55" y="2250"/>
                  </a:lnTo>
                  <a:lnTo>
                    <a:pt x="74" y="2231"/>
                  </a:lnTo>
                  <a:lnTo>
                    <a:pt x="92" y="2250"/>
                  </a:lnTo>
                  <a:lnTo>
                    <a:pt x="92" y="2268"/>
                  </a:lnTo>
                  <a:lnTo>
                    <a:pt x="55" y="2268"/>
                  </a:lnTo>
                  <a:lnTo>
                    <a:pt x="37" y="2287"/>
                  </a:lnTo>
                  <a:lnTo>
                    <a:pt x="37" y="2305"/>
                  </a:lnTo>
                  <a:lnTo>
                    <a:pt x="37" y="2379"/>
                  </a:lnTo>
                  <a:lnTo>
                    <a:pt x="37" y="2453"/>
                  </a:lnTo>
                  <a:lnTo>
                    <a:pt x="19" y="2453"/>
                  </a:lnTo>
                  <a:lnTo>
                    <a:pt x="19" y="2489"/>
                  </a:lnTo>
                  <a:lnTo>
                    <a:pt x="19" y="2508"/>
                  </a:lnTo>
                  <a:lnTo>
                    <a:pt x="19" y="2526"/>
                  </a:lnTo>
                  <a:lnTo>
                    <a:pt x="0" y="2582"/>
                  </a:lnTo>
                  <a:lnTo>
                    <a:pt x="0" y="2618"/>
                  </a:lnTo>
                  <a:lnTo>
                    <a:pt x="19" y="2637"/>
                  </a:lnTo>
                  <a:lnTo>
                    <a:pt x="19" y="2655"/>
                  </a:lnTo>
                  <a:lnTo>
                    <a:pt x="0" y="2711"/>
                  </a:lnTo>
                  <a:lnTo>
                    <a:pt x="0" y="2840"/>
                  </a:lnTo>
                  <a:lnTo>
                    <a:pt x="0" y="2969"/>
                  </a:lnTo>
                  <a:lnTo>
                    <a:pt x="0" y="3024"/>
                  </a:lnTo>
                  <a:lnTo>
                    <a:pt x="19" y="3042"/>
                  </a:lnTo>
                  <a:lnTo>
                    <a:pt x="37" y="3079"/>
                  </a:lnTo>
                  <a:lnTo>
                    <a:pt x="55" y="3171"/>
                  </a:lnTo>
                  <a:lnTo>
                    <a:pt x="74" y="3264"/>
                  </a:lnTo>
                  <a:lnTo>
                    <a:pt x="92" y="3282"/>
                  </a:lnTo>
                  <a:lnTo>
                    <a:pt x="111" y="3319"/>
                  </a:lnTo>
                  <a:lnTo>
                    <a:pt x="111" y="3337"/>
                  </a:lnTo>
                  <a:lnTo>
                    <a:pt x="111" y="3356"/>
                  </a:lnTo>
                  <a:lnTo>
                    <a:pt x="111" y="3374"/>
                  </a:lnTo>
                  <a:lnTo>
                    <a:pt x="148" y="3430"/>
                  </a:lnTo>
                  <a:lnTo>
                    <a:pt x="166" y="3448"/>
                  </a:lnTo>
                  <a:lnTo>
                    <a:pt x="203" y="3430"/>
                  </a:lnTo>
                  <a:lnTo>
                    <a:pt x="221" y="3430"/>
                  </a:lnTo>
                  <a:lnTo>
                    <a:pt x="240" y="3411"/>
                  </a:lnTo>
                  <a:lnTo>
                    <a:pt x="258" y="3411"/>
                  </a:lnTo>
                  <a:lnTo>
                    <a:pt x="277" y="3393"/>
                  </a:lnTo>
                  <a:lnTo>
                    <a:pt x="258" y="3393"/>
                  </a:lnTo>
                  <a:lnTo>
                    <a:pt x="258" y="3374"/>
                  </a:lnTo>
                  <a:lnTo>
                    <a:pt x="277" y="3374"/>
                  </a:lnTo>
                  <a:lnTo>
                    <a:pt x="277" y="3356"/>
                  </a:lnTo>
                  <a:lnTo>
                    <a:pt x="277" y="3337"/>
                  </a:lnTo>
                  <a:lnTo>
                    <a:pt x="295" y="3319"/>
                  </a:lnTo>
                  <a:lnTo>
                    <a:pt x="277" y="3300"/>
                  </a:lnTo>
                  <a:lnTo>
                    <a:pt x="258" y="3300"/>
                  </a:lnTo>
                  <a:lnTo>
                    <a:pt x="240" y="3319"/>
                  </a:lnTo>
                  <a:lnTo>
                    <a:pt x="240" y="3300"/>
                  </a:lnTo>
                  <a:lnTo>
                    <a:pt x="240" y="3282"/>
                  </a:lnTo>
                  <a:lnTo>
                    <a:pt x="203" y="3264"/>
                  </a:lnTo>
                  <a:lnTo>
                    <a:pt x="221" y="3227"/>
                  </a:lnTo>
                  <a:lnTo>
                    <a:pt x="221" y="3208"/>
                  </a:lnTo>
                  <a:lnTo>
                    <a:pt x="203" y="3208"/>
                  </a:lnTo>
                  <a:lnTo>
                    <a:pt x="203" y="3190"/>
                  </a:lnTo>
                  <a:lnTo>
                    <a:pt x="203" y="3171"/>
                  </a:lnTo>
                  <a:lnTo>
                    <a:pt x="203" y="3153"/>
                  </a:lnTo>
                  <a:lnTo>
                    <a:pt x="184" y="3135"/>
                  </a:lnTo>
                  <a:lnTo>
                    <a:pt x="166" y="3116"/>
                  </a:lnTo>
                  <a:lnTo>
                    <a:pt x="184" y="3098"/>
                  </a:lnTo>
                  <a:lnTo>
                    <a:pt x="184" y="3079"/>
                  </a:lnTo>
                  <a:lnTo>
                    <a:pt x="166" y="3024"/>
                  </a:lnTo>
                  <a:lnTo>
                    <a:pt x="166" y="2895"/>
                  </a:lnTo>
                  <a:lnTo>
                    <a:pt x="148" y="2803"/>
                  </a:lnTo>
                  <a:lnTo>
                    <a:pt x="148" y="2747"/>
                  </a:lnTo>
                  <a:lnTo>
                    <a:pt x="148" y="2692"/>
                  </a:lnTo>
                  <a:lnTo>
                    <a:pt x="166" y="2600"/>
                  </a:lnTo>
                  <a:lnTo>
                    <a:pt x="184" y="2545"/>
                  </a:lnTo>
                  <a:lnTo>
                    <a:pt x="166" y="2526"/>
                  </a:lnTo>
                  <a:lnTo>
                    <a:pt x="166" y="2508"/>
                  </a:lnTo>
                  <a:lnTo>
                    <a:pt x="184" y="2489"/>
                  </a:lnTo>
                  <a:lnTo>
                    <a:pt x="184" y="2453"/>
                  </a:lnTo>
                  <a:lnTo>
                    <a:pt x="184" y="2434"/>
                  </a:lnTo>
                  <a:lnTo>
                    <a:pt x="148" y="2434"/>
                  </a:lnTo>
                  <a:lnTo>
                    <a:pt x="166" y="2416"/>
                  </a:lnTo>
                  <a:lnTo>
                    <a:pt x="184" y="2397"/>
                  </a:lnTo>
                  <a:lnTo>
                    <a:pt x="203" y="2324"/>
                  </a:lnTo>
                  <a:lnTo>
                    <a:pt x="203" y="2268"/>
                  </a:lnTo>
                  <a:lnTo>
                    <a:pt x="203" y="2250"/>
                  </a:lnTo>
                  <a:lnTo>
                    <a:pt x="221" y="2231"/>
                  </a:lnTo>
                  <a:lnTo>
                    <a:pt x="203" y="2194"/>
                  </a:lnTo>
                  <a:lnTo>
                    <a:pt x="240" y="2158"/>
                  </a:lnTo>
                  <a:lnTo>
                    <a:pt x="277" y="2029"/>
                  </a:lnTo>
                  <a:lnTo>
                    <a:pt x="332" y="1900"/>
                  </a:lnTo>
                  <a:lnTo>
                    <a:pt x="369" y="1844"/>
                  </a:lnTo>
                  <a:lnTo>
                    <a:pt x="369" y="1807"/>
                  </a:lnTo>
                  <a:lnTo>
                    <a:pt x="369" y="1789"/>
                  </a:lnTo>
                  <a:lnTo>
                    <a:pt x="369" y="1771"/>
                  </a:lnTo>
                  <a:lnTo>
                    <a:pt x="387" y="1771"/>
                  </a:lnTo>
                  <a:lnTo>
                    <a:pt x="406" y="1752"/>
                  </a:lnTo>
                  <a:lnTo>
                    <a:pt x="406" y="1734"/>
                  </a:lnTo>
                  <a:lnTo>
                    <a:pt x="424" y="1715"/>
                  </a:lnTo>
                  <a:lnTo>
                    <a:pt x="443" y="1715"/>
                  </a:lnTo>
                  <a:lnTo>
                    <a:pt x="443" y="1697"/>
                  </a:lnTo>
                  <a:lnTo>
                    <a:pt x="461" y="1678"/>
                  </a:lnTo>
                  <a:lnTo>
                    <a:pt x="479" y="1678"/>
                  </a:lnTo>
                  <a:lnTo>
                    <a:pt x="461" y="1660"/>
                  </a:lnTo>
                  <a:lnTo>
                    <a:pt x="443" y="1641"/>
                  </a:lnTo>
                  <a:lnTo>
                    <a:pt x="461" y="1623"/>
                  </a:lnTo>
                  <a:lnTo>
                    <a:pt x="479" y="1623"/>
                  </a:lnTo>
                  <a:lnTo>
                    <a:pt x="443" y="1605"/>
                  </a:lnTo>
                  <a:lnTo>
                    <a:pt x="443" y="1586"/>
                  </a:lnTo>
                  <a:lnTo>
                    <a:pt x="498" y="1586"/>
                  </a:lnTo>
                  <a:lnTo>
                    <a:pt x="498" y="1568"/>
                  </a:lnTo>
                  <a:lnTo>
                    <a:pt x="479" y="1549"/>
                  </a:lnTo>
                  <a:lnTo>
                    <a:pt x="535" y="1494"/>
                  </a:lnTo>
                  <a:lnTo>
                    <a:pt x="553" y="1457"/>
                  </a:lnTo>
                  <a:lnTo>
                    <a:pt x="572" y="1457"/>
                  </a:lnTo>
                  <a:lnTo>
                    <a:pt x="590" y="1439"/>
                  </a:lnTo>
                  <a:lnTo>
                    <a:pt x="645" y="1347"/>
                  </a:lnTo>
                  <a:lnTo>
                    <a:pt x="701" y="1273"/>
                  </a:lnTo>
                  <a:lnTo>
                    <a:pt x="737" y="1254"/>
                  </a:lnTo>
                  <a:lnTo>
                    <a:pt x="756" y="1254"/>
                  </a:lnTo>
                  <a:lnTo>
                    <a:pt x="774" y="1218"/>
                  </a:lnTo>
                  <a:lnTo>
                    <a:pt x="903" y="1088"/>
                  </a:lnTo>
                  <a:lnTo>
                    <a:pt x="977" y="1015"/>
                  </a:lnTo>
                  <a:lnTo>
                    <a:pt x="1014" y="996"/>
                  </a:lnTo>
                  <a:lnTo>
                    <a:pt x="1032" y="996"/>
                  </a:lnTo>
                  <a:lnTo>
                    <a:pt x="1032" y="959"/>
                  </a:lnTo>
                  <a:lnTo>
                    <a:pt x="1014" y="959"/>
                  </a:lnTo>
                  <a:lnTo>
                    <a:pt x="1032" y="941"/>
                  </a:lnTo>
                  <a:lnTo>
                    <a:pt x="1032" y="923"/>
                  </a:lnTo>
                  <a:lnTo>
                    <a:pt x="1051" y="904"/>
                  </a:lnTo>
                  <a:lnTo>
                    <a:pt x="1106" y="904"/>
                  </a:lnTo>
                  <a:lnTo>
                    <a:pt x="1106" y="886"/>
                  </a:lnTo>
                  <a:lnTo>
                    <a:pt x="1125" y="904"/>
                  </a:lnTo>
                  <a:lnTo>
                    <a:pt x="1143" y="904"/>
                  </a:lnTo>
                  <a:lnTo>
                    <a:pt x="1143" y="886"/>
                  </a:lnTo>
                  <a:lnTo>
                    <a:pt x="1143" y="867"/>
                  </a:lnTo>
                  <a:lnTo>
                    <a:pt x="1125" y="849"/>
                  </a:lnTo>
                  <a:lnTo>
                    <a:pt x="1106" y="867"/>
                  </a:lnTo>
                  <a:lnTo>
                    <a:pt x="1106" y="849"/>
                  </a:lnTo>
                  <a:lnTo>
                    <a:pt x="1125" y="830"/>
                  </a:lnTo>
                  <a:lnTo>
                    <a:pt x="1125" y="849"/>
                  </a:lnTo>
                  <a:lnTo>
                    <a:pt x="1143" y="830"/>
                  </a:lnTo>
                  <a:lnTo>
                    <a:pt x="1143" y="812"/>
                  </a:lnTo>
                  <a:lnTo>
                    <a:pt x="1180" y="830"/>
                  </a:lnTo>
                  <a:lnTo>
                    <a:pt x="1217" y="812"/>
                  </a:lnTo>
                  <a:lnTo>
                    <a:pt x="1254" y="794"/>
                  </a:lnTo>
                  <a:lnTo>
                    <a:pt x="1272" y="812"/>
                  </a:lnTo>
                  <a:lnTo>
                    <a:pt x="1272" y="794"/>
                  </a:lnTo>
                  <a:lnTo>
                    <a:pt x="1290" y="757"/>
                  </a:lnTo>
                  <a:lnTo>
                    <a:pt x="1327" y="738"/>
                  </a:lnTo>
                  <a:lnTo>
                    <a:pt x="1438" y="683"/>
                  </a:lnTo>
                  <a:lnTo>
                    <a:pt x="1475" y="683"/>
                  </a:lnTo>
                  <a:lnTo>
                    <a:pt x="1456" y="665"/>
                  </a:lnTo>
                  <a:lnTo>
                    <a:pt x="1456" y="646"/>
                  </a:lnTo>
                  <a:lnTo>
                    <a:pt x="1493" y="646"/>
                  </a:lnTo>
                  <a:lnTo>
                    <a:pt x="1493" y="628"/>
                  </a:lnTo>
                  <a:lnTo>
                    <a:pt x="1493" y="609"/>
                  </a:lnTo>
                  <a:lnTo>
                    <a:pt x="1512" y="628"/>
                  </a:lnTo>
                  <a:lnTo>
                    <a:pt x="1530" y="628"/>
                  </a:lnTo>
                  <a:lnTo>
                    <a:pt x="1567" y="609"/>
                  </a:lnTo>
                  <a:lnTo>
                    <a:pt x="1567" y="591"/>
                  </a:lnTo>
                  <a:lnTo>
                    <a:pt x="1549" y="591"/>
                  </a:lnTo>
                  <a:lnTo>
                    <a:pt x="1567" y="572"/>
                  </a:lnTo>
                  <a:lnTo>
                    <a:pt x="1604" y="572"/>
                  </a:lnTo>
                  <a:lnTo>
                    <a:pt x="1622" y="554"/>
                  </a:lnTo>
                  <a:lnTo>
                    <a:pt x="1641" y="572"/>
                  </a:lnTo>
                  <a:lnTo>
                    <a:pt x="1659" y="572"/>
                  </a:lnTo>
                  <a:lnTo>
                    <a:pt x="1678" y="535"/>
                  </a:lnTo>
                  <a:lnTo>
                    <a:pt x="1678" y="517"/>
                  </a:lnTo>
                  <a:lnTo>
                    <a:pt x="1696" y="517"/>
                  </a:lnTo>
                  <a:lnTo>
                    <a:pt x="1696" y="535"/>
                  </a:lnTo>
                  <a:lnTo>
                    <a:pt x="1714" y="535"/>
                  </a:lnTo>
                  <a:lnTo>
                    <a:pt x="1733" y="517"/>
                  </a:lnTo>
                  <a:lnTo>
                    <a:pt x="1733" y="499"/>
                  </a:lnTo>
                  <a:lnTo>
                    <a:pt x="1770" y="499"/>
                  </a:lnTo>
                  <a:lnTo>
                    <a:pt x="1788" y="480"/>
                  </a:lnTo>
                  <a:lnTo>
                    <a:pt x="1807" y="462"/>
                  </a:lnTo>
                  <a:lnTo>
                    <a:pt x="1825" y="462"/>
                  </a:lnTo>
                  <a:lnTo>
                    <a:pt x="1825" y="480"/>
                  </a:lnTo>
                  <a:lnTo>
                    <a:pt x="1843" y="480"/>
                  </a:lnTo>
                  <a:lnTo>
                    <a:pt x="1843" y="443"/>
                  </a:lnTo>
                  <a:lnTo>
                    <a:pt x="1899" y="462"/>
                  </a:lnTo>
                  <a:lnTo>
                    <a:pt x="1954" y="443"/>
                  </a:lnTo>
                  <a:lnTo>
                    <a:pt x="2009" y="425"/>
                  </a:lnTo>
                  <a:lnTo>
                    <a:pt x="2046" y="425"/>
                  </a:lnTo>
                  <a:lnTo>
                    <a:pt x="2083" y="406"/>
                  </a:lnTo>
                  <a:lnTo>
                    <a:pt x="2065" y="406"/>
                  </a:lnTo>
                  <a:lnTo>
                    <a:pt x="2065" y="388"/>
                  </a:lnTo>
                  <a:lnTo>
                    <a:pt x="2083" y="388"/>
                  </a:lnTo>
                  <a:lnTo>
                    <a:pt x="2083" y="370"/>
                  </a:lnTo>
                  <a:lnTo>
                    <a:pt x="2102" y="351"/>
                  </a:lnTo>
                  <a:lnTo>
                    <a:pt x="2194" y="351"/>
                  </a:lnTo>
                  <a:lnTo>
                    <a:pt x="2194" y="333"/>
                  </a:lnTo>
                  <a:lnTo>
                    <a:pt x="2212" y="314"/>
                  </a:lnTo>
                  <a:lnTo>
                    <a:pt x="2231" y="333"/>
                  </a:lnTo>
                  <a:lnTo>
                    <a:pt x="2249" y="333"/>
                  </a:lnTo>
                  <a:lnTo>
                    <a:pt x="2249" y="351"/>
                  </a:lnTo>
                  <a:lnTo>
                    <a:pt x="2267" y="333"/>
                  </a:lnTo>
                  <a:lnTo>
                    <a:pt x="2267" y="314"/>
                  </a:lnTo>
                  <a:lnTo>
                    <a:pt x="2267" y="296"/>
                  </a:lnTo>
                  <a:lnTo>
                    <a:pt x="2286" y="314"/>
                  </a:lnTo>
                  <a:lnTo>
                    <a:pt x="2341" y="314"/>
                  </a:lnTo>
                  <a:lnTo>
                    <a:pt x="2341" y="296"/>
                  </a:lnTo>
                  <a:lnTo>
                    <a:pt x="2378" y="296"/>
                  </a:lnTo>
                  <a:lnTo>
                    <a:pt x="2396" y="277"/>
                  </a:lnTo>
                  <a:lnTo>
                    <a:pt x="2396" y="259"/>
                  </a:lnTo>
                  <a:lnTo>
                    <a:pt x="2415" y="259"/>
                  </a:lnTo>
                  <a:lnTo>
                    <a:pt x="2452" y="277"/>
                  </a:lnTo>
                  <a:lnTo>
                    <a:pt x="2544" y="241"/>
                  </a:lnTo>
                  <a:lnTo>
                    <a:pt x="2691" y="241"/>
                  </a:lnTo>
                  <a:lnTo>
                    <a:pt x="2710" y="222"/>
                  </a:lnTo>
                  <a:lnTo>
                    <a:pt x="2728" y="241"/>
                  </a:lnTo>
                  <a:lnTo>
                    <a:pt x="2747" y="204"/>
                  </a:lnTo>
                  <a:lnTo>
                    <a:pt x="2747" y="222"/>
                  </a:lnTo>
                  <a:lnTo>
                    <a:pt x="2747" y="241"/>
                  </a:lnTo>
                  <a:lnTo>
                    <a:pt x="2765" y="241"/>
                  </a:lnTo>
                  <a:lnTo>
                    <a:pt x="2820" y="222"/>
                  </a:lnTo>
                  <a:lnTo>
                    <a:pt x="2857" y="222"/>
                  </a:lnTo>
                  <a:lnTo>
                    <a:pt x="2876" y="241"/>
                  </a:lnTo>
                  <a:lnTo>
                    <a:pt x="2876" y="222"/>
                  </a:lnTo>
                  <a:lnTo>
                    <a:pt x="2876" y="204"/>
                  </a:lnTo>
                  <a:lnTo>
                    <a:pt x="2894" y="204"/>
                  </a:lnTo>
                  <a:lnTo>
                    <a:pt x="2913" y="222"/>
                  </a:lnTo>
                  <a:lnTo>
                    <a:pt x="2931" y="222"/>
                  </a:lnTo>
                  <a:lnTo>
                    <a:pt x="2949" y="204"/>
                  </a:lnTo>
                  <a:lnTo>
                    <a:pt x="2949" y="185"/>
                  </a:lnTo>
                  <a:lnTo>
                    <a:pt x="3023" y="185"/>
                  </a:lnTo>
                  <a:lnTo>
                    <a:pt x="3079" y="167"/>
                  </a:lnTo>
                  <a:lnTo>
                    <a:pt x="3097" y="148"/>
                  </a:lnTo>
                  <a:lnTo>
                    <a:pt x="3115" y="167"/>
                  </a:lnTo>
                  <a:lnTo>
                    <a:pt x="3115" y="185"/>
                  </a:lnTo>
                  <a:lnTo>
                    <a:pt x="3134" y="185"/>
                  </a:lnTo>
                  <a:lnTo>
                    <a:pt x="3134" y="167"/>
                  </a:lnTo>
                  <a:lnTo>
                    <a:pt x="3226" y="167"/>
                  </a:lnTo>
                  <a:lnTo>
                    <a:pt x="3337" y="185"/>
                  </a:lnTo>
                  <a:lnTo>
                    <a:pt x="3355" y="167"/>
                  </a:lnTo>
                  <a:lnTo>
                    <a:pt x="3373" y="167"/>
                  </a:lnTo>
                  <a:lnTo>
                    <a:pt x="3373" y="148"/>
                  </a:lnTo>
                  <a:lnTo>
                    <a:pt x="3392" y="167"/>
                  </a:lnTo>
                  <a:lnTo>
                    <a:pt x="3502" y="167"/>
                  </a:lnTo>
                  <a:lnTo>
                    <a:pt x="3521" y="148"/>
                  </a:lnTo>
                  <a:lnTo>
                    <a:pt x="3539" y="167"/>
                  </a:lnTo>
                  <a:lnTo>
                    <a:pt x="3576" y="148"/>
                  </a:lnTo>
                  <a:lnTo>
                    <a:pt x="3668" y="148"/>
                  </a:lnTo>
                  <a:lnTo>
                    <a:pt x="3687" y="130"/>
                  </a:lnTo>
                  <a:lnTo>
                    <a:pt x="3668" y="112"/>
                  </a:lnTo>
                  <a:lnTo>
                    <a:pt x="3687" y="112"/>
                  </a:lnTo>
                  <a:lnTo>
                    <a:pt x="3705" y="148"/>
                  </a:lnTo>
                  <a:lnTo>
                    <a:pt x="3687" y="167"/>
                  </a:lnTo>
                  <a:lnTo>
                    <a:pt x="3742" y="167"/>
                  </a:lnTo>
                  <a:lnTo>
                    <a:pt x="3779" y="185"/>
                  </a:lnTo>
                  <a:lnTo>
                    <a:pt x="3797" y="204"/>
                  </a:lnTo>
                  <a:lnTo>
                    <a:pt x="3816" y="167"/>
                  </a:lnTo>
                  <a:lnTo>
                    <a:pt x="3871" y="167"/>
                  </a:lnTo>
                  <a:lnTo>
                    <a:pt x="3890" y="148"/>
                  </a:lnTo>
                  <a:lnTo>
                    <a:pt x="3908" y="167"/>
                  </a:lnTo>
                  <a:lnTo>
                    <a:pt x="3926" y="185"/>
                  </a:lnTo>
                  <a:lnTo>
                    <a:pt x="3982" y="185"/>
                  </a:lnTo>
                  <a:lnTo>
                    <a:pt x="4000" y="167"/>
                  </a:lnTo>
                  <a:lnTo>
                    <a:pt x="4019" y="185"/>
                  </a:lnTo>
                  <a:lnTo>
                    <a:pt x="4111" y="185"/>
                  </a:lnTo>
                  <a:lnTo>
                    <a:pt x="4129" y="204"/>
                  </a:lnTo>
                  <a:lnTo>
                    <a:pt x="4129" y="167"/>
                  </a:lnTo>
                  <a:lnTo>
                    <a:pt x="4148" y="148"/>
                  </a:lnTo>
                  <a:lnTo>
                    <a:pt x="4148" y="167"/>
                  </a:lnTo>
                  <a:lnTo>
                    <a:pt x="4166" y="185"/>
                  </a:lnTo>
                  <a:lnTo>
                    <a:pt x="4185" y="204"/>
                  </a:lnTo>
                  <a:lnTo>
                    <a:pt x="4203" y="222"/>
                  </a:lnTo>
                  <a:lnTo>
                    <a:pt x="4221" y="222"/>
                  </a:lnTo>
                  <a:lnTo>
                    <a:pt x="4221" y="204"/>
                  </a:lnTo>
                  <a:lnTo>
                    <a:pt x="4295" y="204"/>
                  </a:lnTo>
                  <a:lnTo>
                    <a:pt x="4295" y="222"/>
                  </a:lnTo>
                  <a:lnTo>
                    <a:pt x="4369" y="222"/>
                  </a:lnTo>
                  <a:lnTo>
                    <a:pt x="4406" y="241"/>
                  </a:lnTo>
                  <a:lnTo>
                    <a:pt x="4424" y="241"/>
                  </a:lnTo>
                  <a:lnTo>
                    <a:pt x="4443" y="222"/>
                  </a:lnTo>
                  <a:lnTo>
                    <a:pt x="4461" y="241"/>
                  </a:lnTo>
                  <a:lnTo>
                    <a:pt x="4498" y="241"/>
                  </a:lnTo>
                  <a:lnTo>
                    <a:pt x="4516" y="222"/>
                  </a:lnTo>
                  <a:lnTo>
                    <a:pt x="4553" y="222"/>
                  </a:lnTo>
                  <a:lnTo>
                    <a:pt x="4553" y="185"/>
                  </a:lnTo>
                  <a:lnTo>
                    <a:pt x="4572" y="222"/>
                  </a:lnTo>
                  <a:lnTo>
                    <a:pt x="4572" y="241"/>
                  </a:lnTo>
                  <a:lnTo>
                    <a:pt x="4590" y="241"/>
                  </a:lnTo>
                  <a:lnTo>
                    <a:pt x="4701" y="259"/>
                  </a:lnTo>
                  <a:lnTo>
                    <a:pt x="4793" y="277"/>
                  </a:lnTo>
                  <a:lnTo>
                    <a:pt x="4811" y="259"/>
                  </a:lnTo>
                  <a:lnTo>
                    <a:pt x="4848" y="259"/>
                  </a:lnTo>
                  <a:lnTo>
                    <a:pt x="4830" y="277"/>
                  </a:lnTo>
                  <a:lnTo>
                    <a:pt x="4885" y="277"/>
                  </a:lnTo>
                  <a:lnTo>
                    <a:pt x="4903" y="296"/>
                  </a:lnTo>
                  <a:lnTo>
                    <a:pt x="4940" y="296"/>
                  </a:lnTo>
                  <a:lnTo>
                    <a:pt x="4977" y="314"/>
                  </a:lnTo>
                  <a:lnTo>
                    <a:pt x="4977" y="296"/>
                  </a:lnTo>
                  <a:lnTo>
                    <a:pt x="4996" y="277"/>
                  </a:lnTo>
                  <a:lnTo>
                    <a:pt x="5014" y="296"/>
                  </a:lnTo>
                  <a:lnTo>
                    <a:pt x="5032" y="314"/>
                  </a:lnTo>
                  <a:lnTo>
                    <a:pt x="5069" y="277"/>
                  </a:lnTo>
                  <a:lnTo>
                    <a:pt x="5088" y="333"/>
                  </a:lnTo>
                  <a:lnTo>
                    <a:pt x="5106" y="333"/>
                  </a:lnTo>
                  <a:lnTo>
                    <a:pt x="5125" y="314"/>
                  </a:lnTo>
                  <a:lnTo>
                    <a:pt x="5143" y="333"/>
                  </a:lnTo>
                  <a:lnTo>
                    <a:pt x="5161" y="351"/>
                  </a:lnTo>
                  <a:lnTo>
                    <a:pt x="5180" y="351"/>
                  </a:lnTo>
                  <a:lnTo>
                    <a:pt x="5198" y="333"/>
                  </a:lnTo>
                  <a:lnTo>
                    <a:pt x="5217" y="333"/>
                  </a:lnTo>
                  <a:lnTo>
                    <a:pt x="5217" y="314"/>
                  </a:lnTo>
                  <a:lnTo>
                    <a:pt x="5235" y="314"/>
                  </a:lnTo>
                  <a:lnTo>
                    <a:pt x="5217" y="333"/>
                  </a:lnTo>
                  <a:lnTo>
                    <a:pt x="5217" y="351"/>
                  </a:lnTo>
                  <a:lnTo>
                    <a:pt x="5254" y="351"/>
                  </a:lnTo>
                  <a:lnTo>
                    <a:pt x="5254" y="370"/>
                  </a:lnTo>
                  <a:lnTo>
                    <a:pt x="5291" y="370"/>
                  </a:lnTo>
                  <a:lnTo>
                    <a:pt x="5309" y="351"/>
                  </a:lnTo>
                  <a:lnTo>
                    <a:pt x="5327" y="370"/>
                  </a:lnTo>
                  <a:lnTo>
                    <a:pt x="5346" y="351"/>
                  </a:lnTo>
                  <a:lnTo>
                    <a:pt x="5383" y="351"/>
                  </a:lnTo>
                  <a:lnTo>
                    <a:pt x="5364" y="370"/>
                  </a:lnTo>
                  <a:lnTo>
                    <a:pt x="5364" y="388"/>
                  </a:lnTo>
                  <a:lnTo>
                    <a:pt x="5383" y="388"/>
                  </a:lnTo>
                  <a:lnTo>
                    <a:pt x="5401" y="370"/>
                  </a:lnTo>
                  <a:lnTo>
                    <a:pt x="5420" y="370"/>
                  </a:lnTo>
                  <a:lnTo>
                    <a:pt x="5438" y="388"/>
                  </a:lnTo>
                  <a:lnTo>
                    <a:pt x="5493" y="388"/>
                  </a:lnTo>
                  <a:lnTo>
                    <a:pt x="5493" y="406"/>
                  </a:lnTo>
                  <a:lnTo>
                    <a:pt x="5604" y="406"/>
                  </a:lnTo>
                  <a:lnTo>
                    <a:pt x="5604" y="443"/>
                  </a:lnTo>
                  <a:lnTo>
                    <a:pt x="5641" y="425"/>
                  </a:lnTo>
                  <a:lnTo>
                    <a:pt x="5659" y="443"/>
                  </a:lnTo>
                  <a:lnTo>
                    <a:pt x="5678" y="425"/>
                  </a:lnTo>
                  <a:lnTo>
                    <a:pt x="5696" y="425"/>
                  </a:lnTo>
                  <a:lnTo>
                    <a:pt x="5714" y="462"/>
                  </a:lnTo>
                  <a:lnTo>
                    <a:pt x="5733" y="462"/>
                  </a:lnTo>
                  <a:lnTo>
                    <a:pt x="5751" y="480"/>
                  </a:lnTo>
                  <a:lnTo>
                    <a:pt x="5770" y="462"/>
                  </a:lnTo>
                  <a:lnTo>
                    <a:pt x="5788" y="480"/>
                  </a:lnTo>
                  <a:lnTo>
                    <a:pt x="5788" y="462"/>
                  </a:lnTo>
                  <a:lnTo>
                    <a:pt x="5807" y="480"/>
                  </a:lnTo>
                  <a:lnTo>
                    <a:pt x="5825" y="499"/>
                  </a:lnTo>
                  <a:lnTo>
                    <a:pt x="5862" y="517"/>
                  </a:lnTo>
                  <a:lnTo>
                    <a:pt x="5936" y="517"/>
                  </a:lnTo>
                  <a:lnTo>
                    <a:pt x="5973" y="535"/>
                  </a:lnTo>
                  <a:lnTo>
                    <a:pt x="5973" y="554"/>
                  </a:lnTo>
                  <a:lnTo>
                    <a:pt x="6028" y="554"/>
                  </a:lnTo>
                  <a:lnTo>
                    <a:pt x="6028" y="535"/>
                  </a:lnTo>
                  <a:lnTo>
                    <a:pt x="6028" y="517"/>
                  </a:lnTo>
                  <a:lnTo>
                    <a:pt x="6046" y="517"/>
                  </a:lnTo>
                  <a:lnTo>
                    <a:pt x="6065" y="554"/>
                  </a:lnTo>
                  <a:lnTo>
                    <a:pt x="6083" y="572"/>
                  </a:lnTo>
                  <a:lnTo>
                    <a:pt x="6102" y="572"/>
                  </a:lnTo>
                  <a:lnTo>
                    <a:pt x="6120" y="554"/>
                  </a:lnTo>
                  <a:lnTo>
                    <a:pt x="6138" y="554"/>
                  </a:lnTo>
                  <a:lnTo>
                    <a:pt x="6157" y="572"/>
                  </a:lnTo>
                  <a:lnTo>
                    <a:pt x="6194" y="591"/>
                  </a:lnTo>
                  <a:lnTo>
                    <a:pt x="6212" y="609"/>
                  </a:lnTo>
                  <a:lnTo>
                    <a:pt x="6249" y="572"/>
                  </a:lnTo>
                  <a:lnTo>
                    <a:pt x="6249" y="609"/>
                  </a:lnTo>
                  <a:lnTo>
                    <a:pt x="6267" y="609"/>
                  </a:lnTo>
                  <a:lnTo>
                    <a:pt x="6323" y="628"/>
                  </a:lnTo>
                  <a:lnTo>
                    <a:pt x="6341" y="646"/>
                  </a:lnTo>
                  <a:lnTo>
                    <a:pt x="6323" y="609"/>
                  </a:lnTo>
                  <a:lnTo>
                    <a:pt x="6323" y="591"/>
                  </a:lnTo>
                  <a:lnTo>
                    <a:pt x="6378" y="628"/>
                  </a:lnTo>
                  <a:lnTo>
                    <a:pt x="6415" y="646"/>
                  </a:lnTo>
                  <a:lnTo>
                    <a:pt x="6470" y="628"/>
                  </a:lnTo>
                  <a:lnTo>
                    <a:pt x="6507" y="609"/>
                  </a:lnTo>
                  <a:lnTo>
                    <a:pt x="6507" y="628"/>
                  </a:lnTo>
                  <a:lnTo>
                    <a:pt x="6489" y="646"/>
                  </a:lnTo>
                  <a:lnTo>
                    <a:pt x="6507" y="665"/>
                  </a:lnTo>
                  <a:lnTo>
                    <a:pt x="6526" y="665"/>
                  </a:lnTo>
                  <a:lnTo>
                    <a:pt x="6544" y="628"/>
                  </a:lnTo>
                  <a:lnTo>
                    <a:pt x="6544" y="609"/>
                  </a:lnTo>
                  <a:lnTo>
                    <a:pt x="6562" y="591"/>
                  </a:lnTo>
                  <a:lnTo>
                    <a:pt x="6581" y="609"/>
                  </a:lnTo>
                  <a:lnTo>
                    <a:pt x="6599" y="646"/>
                  </a:lnTo>
                  <a:lnTo>
                    <a:pt x="6599" y="665"/>
                  </a:lnTo>
                  <a:lnTo>
                    <a:pt x="6636" y="646"/>
                  </a:lnTo>
                  <a:lnTo>
                    <a:pt x="6636" y="665"/>
                  </a:lnTo>
                  <a:lnTo>
                    <a:pt x="6655" y="683"/>
                  </a:lnTo>
                  <a:lnTo>
                    <a:pt x="6673" y="665"/>
                  </a:lnTo>
                  <a:lnTo>
                    <a:pt x="6673" y="646"/>
                  </a:lnTo>
                  <a:lnTo>
                    <a:pt x="6710" y="646"/>
                  </a:lnTo>
                  <a:lnTo>
                    <a:pt x="6710" y="665"/>
                  </a:lnTo>
                  <a:lnTo>
                    <a:pt x="6673" y="665"/>
                  </a:lnTo>
                  <a:lnTo>
                    <a:pt x="6691" y="683"/>
                  </a:lnTo>
                  <a:lnTo>
                    <a:pt x="6710" y="683"/>
                  </a:lnTo>
                  <a:lnTo>
                    <a:pt x="6728" y="701"/>
                  </a:lnTo>
                  <a:lnTo>
                    <a:pt x="6802" y="701"/>
                  </a:lnTo>
                  <a:lnTo>
                    <a:pt x="6894" y="720"/>
                  </a:lnTo>
                  <a:lnTo>
                    <a:pt x="6950" y="720"/>
                  </a:lnTo>
                  <a:lnTo>
                    <a:pt x="6968" y="738"/>
                  </a:lnTo>
                  <a:lnTo>
                    <a:pt x="7005" y="738"/>
                  </a:lnTo>
                  <a:lnTo>
                    <a:pt x="7023" y="775"/>
                  </a:lnTo>
                  <a:lnTo>
                    <a:pt x="7042" y="775"/>
                  </a:lnTo>
                  <a:lnTo>
                    <a:pt x="7042" y="757"/>
                  </a:lnTo>
                  <a:lnTo>
                    <a:pt x="7042" y="738"/>
                  </a:lnTo>
                  <a:lnTo>
                    <a:pt x="7060" y="738"/>
                  </a:lnTo>
                  <a:lnTo>
                    <a:pt x="7079" y="757"/>
                  </a:lnTo>
                  <a:lnTo>
                    <a:pt x="7115" y="775"/>
                  </a:lnTo>
                  <a:lnTo>
                    <a:pt x="7171" y="775"/>
                  </a:lnTo>
                  <a:lnTo>
                    <a:pt x="7171" y="794"/>
                  </a:lnTo>
                  <a:lnTo>
                    <a:pt x="7171" y="812"/>
                  </a:lnTo>
                  <a:lnTo>
                    <a:pt x="7189" y="812"/>
                  </a:lnTo>
                  <a:lnTo>
                    <a:pt x="7208" y="794"/>
                  </a:lnTo>
                  <a:lnTo>
                    <a:pt x="7281" y="794"/>
                  </a:lnTo>
                  <a:lnTo>
                    <a:pt x="7281" y="775"/>
                  </a:lnTo>
                  <a:lnTo>
                    <a:pt x="7337" y="775"/>
                  </a:lnTo>
                  <a:lnTo>
                    <a:pt x="7337" y="757"/>
                  </a:lnTo>
                  <a:lnTo>
                    <a:pt x="7355" y="757"/>
                  </a:lnTo>
                  <a:lnTo>
                    <a:pt x="7373" y="775"/>
                  </a:lnTo>
                  <a:lnTo>
                    <a:pt x="7392" y="794"/>
                  </a:lnTo>
                  <a:lnTo>
                    <a:pt x="7392" y="812"/>
                  </a:lnTo>
                  <a:lnTo>
                    <a:pt x="7410" y="830"/>
                  </a:lnTo>
                  <a:lnTo>
                    <a:pt x="7447" y="830"/>
                  </a:lnTo>
                  <a:lnTo>
                    <a:pt x="7484" y="849"/>
                  </a:lnTo>
                  <a:lnTo>
                    <a:pt x="7521" y="849"/>
                  </a:lnTo>
                  <a:lnTo>
                    <a:pt x="7521" y="830"/>
                  </a:lnTo>
                  <a:lnTo>
                    <a:pt x="7539" y="812"/>
                  </a:lnTo>
                  <a:lnTo>
                    <a:pt x="7558" y="812"/>
                  </a:lnTo>
                  <a:lnTo>
                    <a:pt x="7558" y="830"/>
                  </a:lnTo>
                  <a:lnTo>
                    <a:pt x="7576" y="867"/>
                  </a:lnTo>
                  <a:lnTo>
                    <a:pt x="7576" y="830"/>
                  </a:lnTo>
                  <a:lnTo>
                    <a:pt x="7650" y="830"/>
                  </a:lnTo>
                  <a:lnTo>
                    <a:pt x="7650" y="812"/>
                  </a:lnTo>
                  <a:lnTo>
                    <a:pt x="7687" y="867"/>
                  </a:lnTo>
                  <a:lnTo>
                    <a:pt x="7871" y="867"/>
                  </a:lnTo>
                  <a:lnTo>
                    <a:pt x="7890" y="849"/>
                  </a:lnTo>
                  <a:lnTo>
                    <a:pt x="7908" y="867"/>
                  </a:lnTo>
                  <a:lnTo>
                    <a:pt x="7926" y="849"/>
                  </a:lnTo>
                  <a:lnTo>
                    <a:pt x="7926" y="830"/>
                  </a:lnTo>
                  <a:lnTo>
                    <a:pt x="7945" y="830"/>
                  </a:lnTo>
                  <a:lnTo>
                    <a:pt x="7945" y="849"/>
                  </a:lnTo>
                  <a:lnTo>
                    <a:pt x="7945" y="867"/>
                  </a:lnTo>
                  <a:lnTo>
                    <a:pt x="7963" y="886"/>
                  </a:lnTo>
                  <a:lnTo>
                    <a:pt x="7982" y="904"/>
                  </a:lnTo>
                  <a:lnTo>
                    <a:pt x="8000" y="886"/>
                  </a:lnTo>
                  <a:lnTo>
                    <a:pt x="8019" y="904"/>
                  </a:lnTo>
                  <a:lnTo>
                    <a:pt x="8019" y="886"/>
                  </a:lnTo>
                  <a:lnTo>
                    <a:pt x="8019" y="867"/>
                  </a:lnTo>
                  <a:lnTo>
                    <a:pt x="8037" y="849"/>
                  </a:lnTo>
                  <a:lnTo>
                    <a:pt x="8055" y="849"/>
                  </a:lnTo>
                  <a:lnTo>
                    <a:pt x="8055" y="867"/>
                  </a:lnTo>
                  <a:lnTo>
                    <a:pt x="8074" y="867"/>
                  </a:lnTo>
                  <a:lnTo>
                    <a:pt x="8055" y="886"/>
                  </a:lnTo>
                  <a:lnTo>
                    <a:pt x="8055" y="904"/>
                  </a:lnTo>
                  <a:lnTo>
                    <a:pt x="8074" y="923"/>
                  </a:lnTo>
                  <a:lnTo>
                    <a:pt x="8092" y="923"/>
                  </a:lnTo>
                  <a:lnTo>
                    <a:pt x="8129" y="904"/>
                  </a:lnTo>
                  <a:lnTo>
                    <a:pt x="8148" y="904"/>
                  </a:lnTo>
                  <a:lnTo>
                    <a:pt x="8148" y="886"/>
                  </a:lnTo>
                  <a:lnTo>
                    <a:pt x="8166" y="904"/>
                  </a:lnTo>
                  <a:lnTo>
                    <a:pt x="8203" y="904"/>
                  </a:lnTo>
                  <a:lnTo>
                    <a:pt x="8203" y="886"/>
                  </a:lnTo>
                  <a:lnTo>
                    <a:pt x="8221" y="867"/>
                  </a:lnTo>
                  <a:lnTo>
                    <a:pt x="8240" y="849"/>
                  </a:lnTo>
                  <a:lnTo>
                    <a:pt x="8240" y="886"/>
                  </a:lnTo>
                  <a:lnTo>
                    <a:pt x="8240" y="904"/>
                  </a:lnTo>
                  <a:lnTo>
                    <a:pt x="8277" y="904"/>
                  </a:lnTo>
                  <a:lnTo>
                    <a:pt x="8295" y="886"/>
                  </a:lnTo>
                  <a:lnTo>
                    <a:pt x="8295" y="904"/>
                  </a:lnTo>
                  <a:lnTo>
                    <a:pt x="8314" y="941"/>
                  </a:lnTo>
                  <a:lnTo>
                    <a:pt x="8314" y="923"/>
                  </a:lnTo>
                  <a:lnTo>
                    <a:pt x="8332" y="904"/>
                  </a:lnTo>
                  <a:lnTo>
                    <a:pt x="8350" y="923"/>
                  </a:lnTo>
                  <a:lnTo>
                    <a:pt x="8369" y="923"/>
                  </a:lnTo>
                  <a:lnTo>
                    <a:pt x="8369" y="904"/>
                  </a:lnTo>
                  <a:lnTo>
                    <a:pt x="8387" y="886"/>
                  </a:lnTo>
                  <a:lnTo>
                    <a:pt x="8406" y="886"/>
                  </a:lnTo>
                  <a:lnTo>
                    <a:pt x="8406" y="849"/>
                  </a:lnTo>
                  <a:lnTo>
                    <a:pt x="8424" y="830"/>
                  </a:lnTo>
                  <a:lnTo>
                    <a:pt x="8424" y="867"/>
                  </a:lnTo>
                  <a:lnTo>
                    <a:pt x="8424" y="886"/>
                  </a:lnTo>
                  <a:lnTo>
                    <a:pt x="8443" y="904"/>
                  </a:lnTo>
                  <a:lnTo>
                    <a:pt x="8443" y="886"/>
                  </a:lnTo>
                  <a:lnTo>
                    <a:pt x="8443" y="867"/>
                  </a:lnTo>
                  <a:lnTo>
                    <a:pt x="8461" y="849"/>
                  </a:lnTo>
                  <a:lnTo>
                    <a:pt x="8479" y="867"/>
                  </a:lnTo>
                  <a:lnTo>
                    <a:pt x="8479" y="849"/>
                  </a:lnTo>
                  <a:lnTo>
                    <a:pt x="8461" y="830"/>
                  </a:lnTo>
                  <a:lnTo>
                    <a:pt x="8424" y="812"/>
                  </a:lnTo>
                  <a:lnTo>
                    <a:pt x="8387" y="812"/>
                  </a:lnTo>
                  <a:lnTo>
                    <a:pt x="8387" y="794"/>
                  </a:lnTo>
                  <a:lnTo>
                    <a:pt x="8406" y="794"/>
                  </a:lnTo>
                  <a:lnTo>
                    <a:pt x="8424" y="757"/>
                  </a:lnTo>
                  <a:lnTo>
                    <a:pt x="8406" y="738"/>
                  </a:lnTo>
                  <a:lnTo>
                    <a:pt x="8387" y="757"/>
                  </a:lnTo>
                  <a:lnTo>
                    <a:pt x="8369" y="775"/>
                  </a:lnTo>
                  <a:lnTo>
                    <a:pt x="8350" y="757"/>
                  </a:lnTo>
                  <a:lnTo>
                    <a:pt x="8332" y="775"/>
                  </a:lnTo>
                  <a:lnTo>
                    <a:pt x="8314" y="775"/>
                  </a:lnTo>
                  <a:lnTo>
                    <a:pt x="8277" y="757"/>
                  </a:lnTo>
                  <a:lnTo>
                    <a:pt x="8277" y="775"/>
                  </a:lnTo>
                  <a:lnTo>
                    <a:pt x="8258" y="775"/>
                  </a:lnTo>
                  <a:lnTo>
                    <a:pt x="8258" y="757"/>
                  </a:lnTo>
                  <a:lnTo>
                    <a:pt x="8258" y="738"/>
                  </a:lnTo>
                  <a:lnTo>
                    <a:pt x="8240" y="757"/>
                  </a:lnTo>
                  <a:lnTo>
                    <a:pt x="8221" y="775"/>
                  </a:lnTo>
                  <a:lnTo>
                    <a:pt x="8203" y="738"/>
                  </a:lnTo>
                  <a:lnTo>
                    <a:pt x="8185" y="757"/>
                  </a:lnTo>
                  <a:lnTo>
                    <a:pt x="8166" y="775"/>
                  </a:lnTo>
                  <a:lnTo>
                    <a:pt x="8166" y="757"/>
                  </a:lnTo>
                  <a:lnTo>
                    <a:pt x="8166" y="738"/>
                  </a:lnTo>
                  <a:lnTo>
                    <a:pt x="8148" y="738"/>
                  </a:lnTo>
                  <a:lnTo>
                    <a:pt x="8148" y="757"/>
                  </a:lnTo>
                  <a:lnTo>
                    <a:pt x="8111" y="757"/>
                  </a:lnTo>
                  <a:lnTo>
                    <a:pt x="8111" y="738"/>
                  </a:lnTo>
                  <a:lnTo>
                    <a:pt x="8092" y="757"/>
                  </a:lnTo>
                  <a:lnTo>
                    <a:pt x="8037" y="794"/>
                  </a:lnTo>
                  <a:lnTo>
                    <a:pt x="8019" y="794"/>
                  </a:lnTo>
                  <a:lnTo>
                    <a:pt x="8019" y="775"/>
                  </a:lnTo>
                  <a:lnTo>
                    <a:pt x="8037" y="775"/>
                  </a:lnTo>
                  <a:lnTo>
                    <a:pt x="8019" y="738"/>
                  </a:lnTo>
                  <a:lnTo>
                    <a:pt x="8019" y="720"/>
                  </a:lnTo>
                  <a:lnTo>
                    <a:pt x="8000" y="720"/>
                  </a:lnTo>
                  <a:lnTo>
                    <a:pt x="7982" y="738"/>
                  </a:lnTo>
                  <a:lnTo>
                    <a:pt x="7963" y="720"/>
                  </a:lnTo>
                  <a:lnTo>
                    <a:pt x="7945" y="738"/>
                  </a:lnTo>
                  <a:lnTo>
                    <a:pt x="7908" y="738"/>
                  </a:lnTo>
                  <a:lnTo>
                    <a:pt x="7908" y="720"/>
                  </a:lnTo>
                  <a:lnTo>
                    <a:pt x="7871" y="701"/>
                  </a:lnTo>
                  <a:lnTo>
                    <a:pt x="7834" y="720"/>
                  </a:lnTo>
                  <a:lnTo>
                    <a:pt x="7816" y="738"/>
                  </a:lnTo>
                  <a:lnTo>
                    <a:pt x="7797" y="720"/>
                  </a:lnTo>
                  <a:lnTo>
                    <a:pt x="7779" y="701"/>
                  </a:lnTo>
                  <a:lnTo>
                    <a:pt x="7742" y="720"/>
                  </a:lnTo>
                  <a:lnTo>
                    <a:pt x="7742" y="701"/>
                  </a:lnTo>
                  <a:lnTo>
                    <a:pt x="7724" y="701"/>
                  </a:lnTo>
                  <a:lnTo>
                    <a:pt x="7705" y="720"/>
                  </a:lnTo>
                  <a:lnTo>
                    <a:pt x="7705" y="738"/>
                  </a:lnTo>
                  <a:lnTo>
                    <a:pt x="7705" y="775"/>
                  </a:lnTo>
                  <a:lnTo>
                    <a:pt x="7705" y="794"/>
                  </a:lnTo>
                  <a:lnTo>
                    <a:pt x="7687" y="794"/>
                  </a:lnTo>
                  <a:lnTo>
                    <a:pt x="7687" y="775"/>
                  </a:lnTo>
                  <a:lnTo>
                    <a:pt x="7687" y="757"/>
                  </a:lnTo>
                  <a:lnTo>
                    <a:pt x="7668" y="757"/>
                  </a:lnTo>
                  <a:lnTo>
                    <a:pt x="7632" y="738"/>
                  </a:lnTo>
                  <a:lnTo>
                    <a:pt x="7668" y="738"/>
                  </a:lnTo>
                  <a:lnTo>
                    <a:pt x="7687" y="720"/>
                  </a:lnTo>
                  <a:lnTo>
                    <a:pt x="7705" y="720"/>
                  </a:lnTo>
                  <a:lnTo>
                    <a:pt x="7705" y="683"/>
                  </a:lnTo>
                  <a:lnTo>
                    <a:pt x="7687" y="701"/>
                  </a:lnTo>
                  <a:lnTo>
                    <a:pt x="7668" y="701"/>
                  </a:lnTo>
                  <a:lnTo>
                    <a:pt x="7650" y="683"/>
                  </a:lnTo>
                  <a:lnTo>
                    <a:pt x="7595" y="683"/>
                  </a:lnTo>
                  <a:lnTo>
                    <a:pt x="7595" y="665"/>
                  </a:lnTo>
                  <a:lnTo>
                    <a:pt x="7429" y="665"/>
                  </a:lnTo>
                  <a:lnTo>
                    <a:pt x="7392" y="701"/>
                  </a:lnTo>
                  <a:lnTo>
                    <a:pt x="7355" y="720"/>
                  </a:lnTo>
                  <a:lnTo>
                    <a:pt x="7355" y="701"/>
                  </a:lnTo>
                  <a:lnTo>
                    <a:pt x="7373" y="701"/>
                  </a:lnTo>
                  <a:lnTo>
                    <a:pt x="7355" y="683"/>
                  </a:lnTo>
                  <a:lnTo>
                    <a:pt x="7355" y="665"/>
                  </a:lnTo>
                  <a:lnTo>
                    <a:pt x="7355" y="646"/>
                  </a:lnTo>
                  <a:lnTo>
                    <a:pt x="7281" y="646"/>
                  </a:lnTo>
                  <a:lnTo>
                    <a:pt x="7263" y="665"/>
                  </a:lnTo>
                  <a:lnTo>
                    <a:pt x="7244" y="628"/>
                  </a:lnTo>
                  <a:lnTo>
                    <a:pt x="7208" y="609"/>
                  </a:lnTo>
                  <a:lnTo>
                    <a:pt x="7208" y="628"/>
                  </a:lnTo>
                  <a:lnTo>
                    <a:pt x="7208" y="646"/>
                  </a:lnTo>
                  <a:lnTo>
                    <a:pt x="7226" y="665"/>
                  </a:lnTo>
                  <a:lnTo>
                    <a:pt x="7189" y="683"/>
                  </a:lnTo>
                  <a:lnTo>
                    <a:pt x="7189" y="665"/>
                  </a:lnTo>
                  <a:lnTo>
                    <a:pt x="7189" y="646"/>
                  </a:lnTo>
                  <a:lnTo>
                    <a:pt x="7189" y="628"/>
                  </a:lnTo>
                  <a:lnTo>
                    <a:pt x="7171" y="609"/>
                  </a:lnTo>
                  <a:lnTo>
                    <a:pt x="7152" y="591"/>
                  </a:lnTo>
                  <a:lnTo>
                    <a:pt x="7152" y="609"/>
                  </a:lnTo>
                  <a:lnTo>
                    <a:pt x="7152" y="628"/>
                  </a:lnTo>
                  <a:lnTo>
                    <a:pt x="7171" y="628"/>
                  </a:lnTo>
                  <a:lnTo>
                    <a:pt x="7152" y="646"/>
                  </a:lnTo>
                  <a:lnTo>
                    <a:pt x="7134" y="609"/>
                  </a:lnTo>
                  <a:lnTo>
                    <a:pt x="7115" y="572"/>
                  </a:lnTo>
                  <a:lnTo>
                    <a:pt x="7115" y="591"/>
                  </a:lnTo>
                  <a:lnTo>
                    <a:pt x="7097" y="609"/>
                  </a:lnTo>
                  <a:lnTo>
                    <a:pt x="7060" y="609"/>
                  </a:lnTo>
                  <a:lnTo>
                    <a:pt x="7060" y="591"/>
                  </a:lnTo>
                  <a:lnTo>
                    <a:pt x="7023" y="572"/>
                  </a:lnTo>
                  <a:lnTo>
                    <a:pt x="6950" y="572"/>
                  </a:lnTo>
                  <a:lnTo>
                    <a:pt x="6931" y="554"/>
                  </a:lnTo>
                  <a:lnTo>
                    <a:pt x="6857" y="554"/>
                  </a:lnTo>
                  <a:lnTo>
                    <a:pt x="6820" y="535"/>
                  </a:lnTo>
                  <a:lnTo>
                    <a:pt x="6765" y="535"/>
                  </a:lnTo>
                  <a:lnTo>
                    <a:pt x="6728" y="517"/>
                  </a:lnTo>
                  <a:lnTo>
                    <a:pt x="6710" y="499"/>
                  </a:lnTo>
                  <a:lnTo>
                    <a:pt x="6544" y="499"/>
                  </a:lnTo>
                  <a:lnTo>
                    <a:pt x="6544" y="480"/>
                  </a:lnTo>
                  <a:lnTo>
                    <a:pt x="6507" y="462"/>
                  </a:lnTo>
                  <a:lnTo>
                    <a:pt x="6323" y="462"/>
                  </a:lnTo>
                  <a:lnTo>
                    <a:pt x="6323" y="480"/>
                  </a:lnTo>
                  <a:lnTo>
                    <a:pt x="6341" y="480"/>
                  </a:lnTo>
                  <a:lnTo>
                    <a:pt x="6341" y="499"/>
                  </a:lnTo>
                  <a:lnTo>
                    <a:pt x="6323" y="517"/>
                  </a:lnTo>
                  <a:lnTo>
                    <a:pt x="6304" y="517"/>
                  </a:lnTo>
                  <a:lnTo>
                    <a:pt x="6286" y="535"/>
                  </a:lnTo>
                  <a:lnTo>
                    <a:pt x="6286" y="499"/>
                  </a:lnTo>
                  <a:lnTo>
                    <a:pt x="6286" y="480"/>
                  </a:lnTo>
                  <a:lnTo>
                    <a:pt x="6286" y="443"/>
                  </a:lnTo>
                  <a:lnTo>
                    <a:pt x="6267" y="425"/>
                  </a:lnTo>
                  <a:lnTo>
                    <a:pt x="6249" y="425"/>
                  </a:lnTo>
                  <a:lnTo>
                    <a:pt x="6231" y="443"/>
                  </a:lnTo>
                  <a:lnTo>
                    <a:pt x="6231" y="425"/>
                  </a:lnTo>
                  <a:lnTo>
                    <a:pt x="6231" y="406"/>
                  </a:lnTo>
                  <a:lnTo>
                    <a:pt x="6138" y="406"/>
                  </a:lnTo>
                  <a:lnTo>
                    <a:pt x="6120" y="388"/>
                  </a:lnTo>
                  <a:lnTo>
                    <a:pt x="6083" y="388"/>
                  </a:lnTo>
                  <a:lnTo>
                    <a:pt x="6065" y="406"/>
                  </a:lnTo>
                  <a:lnTo>
                    <a:pt x="6046" y="388"/>
                  </a:lnTo>
                  <a:lnTo>
                    <a:pt x="6009" y="388"/>
                  </a:lnTo>
                  <a:lnTo>
                    <a:pt x="6009" y="370"/>
                  </a:lnTo>
                  <a:lnTo>
                    <a:pt x="6009" y="351"/>
                  </a:lnTo>
                  <a:lnTo>
                    <a:pt x="5991" y="370"/>
                  </a:lnTo>
                  <a:lnTo>
                    <a:pt x="5973" y="388"/>
                  </a:lnTo>
                  <a:lnTo>
                    <a:pt x="5954" y="406"/>
                  </a:lnTo>
                  <a:lnTo>
                    <a:pt x="5973" y="370"/>
                  </a:lnTo>
                  <a:lnTo>
                    <a:pt x="5973" y="351"/>
                  </a:lnTo>
                  <a:lnTo>
                    <a:pt x="5954" y="370"/>
                  </a:lnTo>
                  <a:lnTo>
                    <a:pt x="5899" y="370"/>
                  </a:lnTo>
                  <a:lnTo>
                    <a:pt x="5880" y="406"/>
                  </a:lnTo>
                  <a:lnTo>
                    <a:pt x="5862" y="388"/>
                  </a:lnTo>
                  <a:lnTo>
                    <a:pt x="5844" y="370"/>
                  </a:lnTo>
                  <a:lnTo>
                    <a:pt x="5844" y="351"/>
                  </a:lnTo>
                  <a:lnTo>
                    <a:pt x="5825" y="333"/>
                  </a:lnTo>
                  <a:lnTo>
                    <a:pt x="5807" y="333"/>
                  </a:lnTo>
                  <a:lnTo>
                    <a:pt x="5788" y="314"/>
                  </a:lnTo>
                  <a:lnTo>
                    <a:pt x="5788" y="296"/>
                  </a:lnTo>
                  <a:lnTo>
                    <a:pt x="5714" y="296"/>
                  </a:lnTo>
                  <a:lnTo>
                    <a:pt x="5696" y="314"/>
                  </a:lnTo>
                  <a:lnTo>
                    <a:pt x="5678" y="314"/>
                  </a:lnTo>
                  <a:lnTo>
                    <a:pt x="5678" y="296"/>
                  </a:lnTo>
                  <a:lnTo>
                    <a:pt x="5659" y="277"/>
                  </a:lnTo>
                  <a:lnTo>
                    <a:pt x="5641" y="296"/>
                  </a:lnTo>
                  <a:lnTo>
                    <a:pt x="5641" y="314"/>
                  </a:lnTo>
                  <a:lnTo>
                    <a:pt x="5622" y="333"/>
                  </a:lnTo>
                  <a:lnTo>
                    <a:pt x="5585" y="277"/>
                  </a:lnTo>
                  <a:lnTo>
                    <a:pt x="5567" y="259"/>
                  </a:lnTo>
                  <a:lnTo>
                    <a:pt x="5549" y="241"/>
                  </a:lnTo>
                  <a:lnTo>
                    <a:pt x="5530" y="241"/>
                  </a:lnTo>
                  <a:lnTo>
                    <a:pt x="5512" y="259"/>
                  </a:lnTo>
                  <a:lnTo>
                    <a:pt x="5475" y="259"/>
                  </a:lnTo>
                  <a:lnTo>
                    <a:pt x="5475" y="222"/>
                  </a:lnTo>
                  <a:lnTo>
                    <a:pt x="5475" y="204"/>
                  </a:lnTo>
                  <a:lnTo>
                    <a:pt x="5456" y="222"/>
                  </a:lnTo>
                  <a:lnTo>
                    <a:pt x="5438" y="222"/>
                  </a:lnTo>
                  <a:lnTo>
                    <a:pt x="5420" y="241"/>
                  </a:lnTo>
                  <a:lnTo>
                    <a:pt x="5401" y="222"/>
                  </a:lnTo>
                  <a:lnTo>
                    <a:pt x="5401" y="259"/>
                  </a:lnTo>
                  <a:lnTo>
                    <a:pt x="5383" y="259"/>
                  </a:lnTo>
                  <a:lnTo>
                    <a:pt x="5383" y="241"/>
                  </a:lnTo>
                  <a:lnTo>
                    <a:pt x="5383" y="222"/>
                  </a:lnTo>
                  <a:lnTo>
                    <a:pt x="5364" y="204"/>
                  </a:lnTo>
                  <a:lnTo>
                    <a:pt x="5346" y="204"/>
                  </a:lnTo>
                  <a:lnTo>
                    <a:pt x="5327" y="185"/>
                  </a:lnTo>
                  <a:lnTo>
                    <a:pt x="5309" y="204"/>
                  </a:lnTo>
                  <a:lnTo>
                    <a:pt x="5291" y="222"/>
                  </a:lnTo>
                  <a:lnTo>
                    <a:pt x="5291" y="204"/>
                  </a:lnTo>
                  <a:lnTo>
                    <a:pt x="5291" y="185"/>
                  </a:lnTo>
                  <a:lnTo>
                    <a:pt x="5272" y="185"/>
                  </a:lnTo>
                  <a:lnTo>
                    <a:pt x="5254" y="204"/>
                  </a:lnTo>
                  <a:lnTo>
                    <a:pt x="5235" y="185"/>
                  </a:lnTo>
                  <a:lnTo>
                    <a:pt x="5180" y="185"/>
                  </a:lnTo>
                  <a:lnTo>
                    <a:pt x="5161" y="204"/>
                  </a:lnTo>
                  <a:lnTo>
                    <a:pt x="5143" y="185"/>
                  </a:lnTo>
                  <a:lnTo>
                    <a:pt x="5106" y="167"/>
                  </a:lnTo>
                  <a:lnTo>
                    <a:pt x="5088" y="148"/>
                  </a:lnTo>
                  <a:lnTo>
                    <a:pt x="4977" y="148"/>
                  </a:lnTo>
                  <a:lnTo>
                    <a:pt x="4959" y="112"/>
                  </a:lnTo>
                  <a:lnTo>
                    <a:pt x="4940" y="112"/>
                  </a:lnTo>
                  <a:lnTo>
                    <a:pt x="4922" y="130"/>
                  </a:lnTo>
                  <a:lnTo>
                    <a:pt x="4830" y="130"/>
                  </a:lnTo>
                  <a:lnTo>
                    <a:pt x="4793" y="148"/>
                  </a:lnTo>
                  <a:lnTo>
                    <a:pt x="4793" y="130"/>
                  </a:lnTo>
                  <a:lnTo>
                    <a:pt x="4811" y="130"/>
                  </a:lnTo>
                  <a:lnTo>
                    <a:pt x="4811" y="112"/>
                  </a:lnTo>
                  <a:lnTo>
                    <a:pt x="4793" y="112"/>
                  </a:lnTo>
                  <a:lnTo>
                    <a:pt x="4664" y="93"/>
                  </a:lnTo>
                  <a:lnTo>
                    <a:pt x="4479" y="75"/>
                  </a:lnTo>
                  <a:lnTo>
                    <a:pt x="4479" y="56"/>
                  </a:lnTo>
                  <a:lnTo>
                    <a:pt x="4461" y="56"/>
                  </a:lnTo>
                  <a:lnTo>
                    <a:pt x="4443" y="75"/>
                  </a:lnTo>
                  <a:lnTo>
                    <a:pt x="4424" y="75"/>
                  </a:lnTo>
                  <a:lnTo>
                    <a:pt x="4406" y="93"/>
                  </a:lnTo>
                  <a:lnTo>
                    <a:pt x="4387" y="93"/>
                  </a:lnTo>
                  <a:lnTo>
                    <a:pt x="4369" y="75"/>
                  </a:lnTo>
                  <a:lnTo>
                    <a:pt x="4350" y="56"/>
                  </a:lnTo>
                  <a:lnTo>
                    <a:pt x="4332" y="38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77" y="56"/>
                  </a:lnTo>
                  <a:lnTo>
                    <a:pt x="4258" y="38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1" y="56"/>
                  </a:lnTo>
                  <a:lnTo>
                    <a:pt x="4185" y="19"/>
                  </a:lnTo>
                  <a:lnTo>
                    <a:pt x="4185" y="38"/>
                  </a:lnTo>
                  <a:lnTo>
                    <a:pt x="4166" y="38"/>
                  </a:lnTo>
                  <a:lnTo>
                    <a:pt x="4166" y="56"/>
                  </a:lnTo>
                  <a:lnTo>
                    <a:pt x="4148" y="38"/>
                  </a:lnTo>
                  <a:lnTo>
                    <a:pt x="4092" y="38"/>
                  </a:lnTo>
                  <a:lnTo>
                    <a:pt x="4092" y="56"/>
                  </a:lnTo>
                  <a:lnTo>
                    <a:pt x="4074" y="56"/>
                  </a:lnTo>
                  <a:lnTo>
                    <a:pt x="4055" y="38"/>
                  </a:lnTo>
                  <a:lnTo>
                    <a:pt x="3982" y="19"/>
                  </a:lnTo>
                  <a:lnTo>
                    <a:pt x="3816" y="19"/>
                  </a:lnTo>
                  <a:lnTo>
                    <a:pt x="3668" y="1"/>
                  </a:lnTo>
                  <a:lnTo>
                    <a:pt x="3521" y="1"/>
                  </a:lnTo>
                  <a:lnTo>
                    <a:pt x="3429" y="19"/>
                  </a:lnTo>
                  <a:lnTo>
                    <a:pt x="3410" y="19"/>
                  </a:lnTo>
                  <a:lnTo>
                    <a:pt x="3392" y="1"/>
                  </a:lnTo>
                  <a:lnTo>
                    <a:pt x="3373" y="1"/>
                  </a:lnTo>
                  <a:lnTo>
                    <a:pt x="3373" y="19"/>
                  </a:lnTo>
                  <a:lnTo>
                    <a:pt x="3337" y="1"/>
                  </a:lnTo>
                  <a:lnTo>
                    <a:pt x="3318" y="1"/>
                  </a:lnTo>
                  <a:lnTo>
                    <a:pt x="3300" y="19"/>
                  </a:lnTo>
                  <a:lnTo>
                    <a:pt x="3281" y="19"/>
                  </a:lnTo>
                  <a:lnTo>
                    <a:pt x="3226" y="1"/>
                  </a:lnTo>
                  <a:lnTo>
                    <a:pt x="3208" y="19"/>
                  </a:lnTo>
                  <a:lnTo>
                    <a:pt x="3023" y="19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1298900" y="908175"/>
              <a:ext cx="197250" cy="122600"/>
            </a:xfrm>
            <a:custGeom>
              <a:avLst/>
              <a:gdLst/>
              <a:ahLst/>
              <a:cxnLst/>
              <a:rect l="l" t="t" r="r" b="b"/>
              <a:pathLst>
                <a:path w="7890" h="4904" extrusionOk="0">
                  <a:moveTo>
                    <a:pt x="1733" y="74"/>
                  </a:moveTo>
                  <a:lnTo>
                    <a:pt x="1752" y="92"/>
                  </a:lnTo>
                  <a:lnTo>
                    <a:pt x="1733" y="111"/>
                  </a:lnTo>
                  <a:lnTo>
                    <a:pt x="1715" y="111"/>
                  </a:lnTo>
                  <a:lnTo>
                    <a:pt x="1715" y="92"/>
                  </a:lnTo>
                  <a:lnTo>
                    <a:pt x="1715" y="74"/>
                  </a:lnTo>
                  <a:close/>
                  <a:moveTo>
                    <a:pt x="2120" y="148"/>
                  </a:moveTo>
                  <a:lnTo>
                    <a:pt x="2139" y="166"/>
                  </a:lnTo>
                  <a:lnTo>
                    <a:pt x="2139" y="184"/>
                  </a:lnTo>
                  <a:lnTo>
                    <a:pt x="2120" y="184"/>
                  </a:lnTo>
                  <a:lnTo>
                    <a:pt x="2120" y="148"/>
                  </a:lnTo>
                  <a:close/>
                  <a:moveTo>
                    <a:pt x="56" y="166"/>
                  </a:moveTo>
                  <a:lnTo>
                    <a:pt x="74" y="184"/>
                  </a:lnTo>
                  <a:lnTo>
                    <a:pt x="93" y="184"/>
                  </a:lnTo>
                  <a:lnTo>
                    <a:pt x="93" y="203"/>
                  </a:lnTo>
                  <a:lnTo>
                    <a:pt x="93" y="221"/>
                  </a:lnTo>
                  <a:lnTo>
                    <a:pt x="74" y="203"/>
                  </a:lnTo>
                  <a:lnTo>
                    <a:pt x="56" y="166"/>
                  </a:lnTo>
                  <a:close/>
                  <a:moveTo>
                    <a:pt x="2600" y="221"/>
                  </a:moveTo>
                  <a:lnTo>
                    <a:pt x="2581" y="240"/>
                  </a:lnTo>
                  <a:lnTo>
                    <a:pt x="2581" y="221"/>
                  </a:lnTo>
                  <a:close/>
                  <a:moveTo>
                    <a:pt x="2710" y="258"/>
                  </a:moveTo>
                  <a:lnTo>
                    <a:pt x="2692" y="277"/>
                  </a:lnTo>
                  <a:lnTo>
                    <a:pt x="2692" y="258"/>
                  </a:lnTo>
                  <a:close/>
                  <a:moveTo>
                    <a:pt x="2821" y="277"/>
                  </a:moveTo>
                  <a:lnTo>
                    <a:pt x="2839" y="295"/>
                  </a:lnTo>
                  <a:lnTo>
                    <a:pt x="2802" y="295"/>
                  </a:lnTo>
                  <a:lnTo>
                    <a:pt x="2802" y="277"/>
                  </a:lnTo>
                  <a:close/>
                  <a:moveTo>
                    <a:pt x="3153" y="277"/>
                  </a:moveTo>
                  <a:lnTo>
                    <a:pt x="3153" y="295"/>
                  </a:lnTo>
                  <a:lnTo>
                    <a:pt x="3134" y="295"/>
                  </a:lnTo>
                  <a:lnTo>
                    <a:pt x="3134" y="277"/>
                  </a:lnTo>
                  <a:close/>
                  <a:moveTo>
                    <a:pt x="2913" y="295"/>
                  </a:moveTo>
                  <a:lnTo>
                    <a:pt x="2913" y="313"/>
                  </a:lnTo>
                  <a:lnTo>
                    <a:pt x="2895" y="313"/>
                  </a:lnTo>
                  <a:lnTo>
                    <a:pt x="2895" y="295"/>
                  </a:lnTo>
                  <a:close/>
                  <a:moveTo>
                    <a:pt x="4074" y="645"/>
                  </a:moveTo>
                  <a:lnTo>
                    <a:pt x="4074" y="682"/>
                  </a:lnTo>
                  <a:lnTo>
                    <a:pt x="4056" y="682"/>
                  </a:lnTo>
                  <a:lnTo>
                    <a:pt x="4056" y="664"/>
                  </a:lnTo>
                  <a:lnTo>
                    <a:pt x="4056" y="645"/>
                  </a:lnTo>
                  <a:close/>
                  <a:moveTo>
                    <a:pt x="5217" y="1272"/>
                  </a:moveTo>
                  <a:lnTo>
                    <a:pt x="5217" y="1290"/>
                  </a:lnTo>
                  <a:lnTo>
                    <a:pt x="5199" y="1290"/>
                  </a:lnTo>
                  <a:lnTo>
                    <a:pt x="5199" y="1272"/>
                  </a:lnTo>
                  <a:close/>
                  <a:moveTo>
                    <a:pt x="5401" y="1290"/>
                  </a:moveTo>
                  <a:lnTo>
                    <a:pt x="5383" y="1327"/>
                  </a:lnTo>
                  <a:lnTo>
                    <a:pt x="5383" y="1309"/>
                  </a:lnTo>
                  <a:lnTo>
                    <a:pt x="5365" y="1290"/>
                  </a:lnTo>
                  <a:close/>
                  <a:moveTo>
                    <a:pt x="5494" y="1475"/>
                  </a:moveTo>
                  <a:lnTo>
                    <a:pt x="5494" y="1493"/>
                  </a:lnTo>
                  <a:lnTo>
                    <a:pt x="5494" y="1512"/>
                  </a:lnTo>
                  <a:lnTo>
                    <a:pt x="5475" y="1530"/>
                  </a:lnTo>
                  <a:lnTo>
                    <a:pt x="5475" y="1493"/>
                  </a:lnTo>
                  <a:lnTo>
                    <a:pt x="5494" y="1475"/>
                  </a:lnTo>
                  <a:close/>
                  <a:moveTo>
                    <a:pt x="5696" y="1659"/>
                  </a:moveTo>
                  <a:lnTo>
                    <a:pt x="5715" y="1677"/>
                  </a:lnTo>
                  <a:lnTo>
                    <a:pt x="5715" y="1696"/>
                  </a:lnTo>
                  <a:lnTo>
                    <a:pt x="5696" y="1696"/>
                  </a:lnTo>
                  <a:lnTo>
                    <a:pt x="5696" y="1677"/>
                  </a:lnTo>
                  <a:lnTo>
                    <a:pt x="5696" y="1659"/>
                  </a:lnTo>
                  <a:close/>
                  <a:moveTo>
                    <a:pt x="6286" y="2157"/>
                  </a:moveTo>
                  <a:lnTo>
                    <a:pt x="6286" y="2175"/>
                  </a:lnTo>
                  <a:lnTo>
                    <a:pt x="6286" y="2194"/>
                  </a:lnTo>
                  <a:lnTo>
                    <a:pt x="6268" y="2194"/>
                  </a:lnTo>
                  <a:lnTo>
                    <a:pt x="6268" y="2175"/>
                  </a:lnTo>
                  <a:lnTo>
                    <a:pt x="6286" y="2157"/>
                  </a:lnTo>
                  <a:close/>
                  <a:moveTo>
                    <a:pt x="6360" y="2230"/>
                  </a:moveTo>
                  <a:lnTo>
                    <a:pt x="6360" y="2249"/>
                  </a:lnTo>
                  <a:lnTo>
                    <a:pt x="6323" y="2249"/>
                  </a:lnTo>
                  <a:lnTo>
                    <a:pt x="6323" y="2230"/>
                  </a:lnTo>
                  <a:close/>
                  <a:moveTo>
                    <a:pt x="6636" y="2341"/>
                  </a:moveTo>
                  <a:lnTo>
                    <a:pt x="6655" y="2360"/>
                  </a:lnTo>
                  <a:lnTo>
                    <a:pt x="6655" y="2341"/>
                  </a:lnTo>
                  <a:close/>
                  <a:moveTo>
                    <a:pt x="6452" y="2396"/>
                  </a:moveTo>
                  <a:lnTo>
                    <a:pt x="6471" y="2415"/>
                  </a:lnTo>
                  <a:lnTo>
                    <a:pt x="6434" y="2415"/>
                  </a:lnTo>
                  <a:lnTo>
                    <a:pt x="6434" y="2396"/>
                  </a:lnTo>
                  <a:close/>
                  <a:moveTo>
                    <a:pt x="6268" y="2636"/>
                  </a:moveTo>
                  <a:lnTo>
                    <a:pt x="6268" y="2654"/>
                  </a:lnTo>
                  <a:lnTo>
                    <a:pt x="6286" y="2636"/>
                  </a:lnTo>
                  <a:close/>
                  <a:moveTo>
                    <a:pt x="6747" y="2691"/>
                  </a:moveTo>
                  <a:lnTo>
                    <a:pt x="6766" y="2710"/>
                  </a:lnTo>
                  <a:lnTo>
                    <a:pt x="6747" y="2710"/>
                  </a:lnTo>
                  <a:lnTo>
                    <a:pt x="6747" y="2691"/>
                  </a:lnTo>
                  <a:close/>
                  <a:moveTo>
                    <a:pt x="6821" y="2783"/>
                  </a:moveTo>
                  <a:lnTo>
                    <a:pt x="6821" y="2802"/>
                  </a:lnTo>
                  <a:lnTo>
                    <a:pt x="6802" y="2820"/>
                  </a:lnTo>
                  <a:lnTo>
                    <a:pt x="6802" y="2802"/>
                  </a:lnTo>
                  <a:lnTo>
                    <a:pt x="6821" y="2783"/>
                  </a:lnTo>
                  <a:close/>
                  <a:moveTo>
                    <a:pt x="6968" y="2894"/>
                  </a:moveTo>
                  <a:lnTo>
                    <a:pt x="6968" y="2913"/>
                  </a:lnTo>
                  <a:lnTo>
                    <a:pt x="6987" y="2894"/>
                  </a:lnTo>
                  <a:close/>
                  <a:moveTo>
                    <a:pt x="6802" y="2913"/>
                  </a:moveTo>
                  <a:lnTo>
                    <a:pt x="6802" y="2931"/>
                  </a:lnTo>
                  <a:lnTo>
                    <a:pt x="6784" y="2913"/>
                  </a:lnTo>
                  <a:close/>
                  <a:moveTo>
                    <a:pt x="6987" y="3078"/>
                  </a:moveTo>
                  <a:lnTo>
                    <a:pt x="6968" y="3115"/>
                  </a:lnTo>
                  <a:lnTo>
                    <a:pt x="6950" y="3097"/>
                  </a:lnTo>
                  <a:lnTo>
                    <a:pt x="6950" y="3078"/>
                  </a:lnTo>
                  <a:close/>
                  <a:moveTo>
                    <a:pt x="7079" y="3115"/>
                  </a:moveTo>
                  <a:lnTo>
                    <a:pt x="7079" y="3134"/>
                  </a:lnTo>
                  <a:lnTo>
                    <a:pt x="7060" y="3152"/>
                  </a:lnTo>
                  <a:lnTo>
                    <a:pt x="7042" y="3171"/>
                  </a:lnTo>
                  <a:lnTo>
                    <a:pt x="7042" y="3171"/>
                  </a:lnTo>
                  <a:lnTo>
                    <a:pt x="7060" y="3134"/>
                  </a:lnTo>
                  <a:lnTo>
                    <a:pt x="7079" y="3115"/>
                  </a:lnTo>
                  <a:close/>
                  <a:moveTo>
                    <a:pt x="7189" y="3355"/>
                  </a:moveTo>
                  <a:lnTo>
                    <a:pt x="7171" y="3392"/>
                  </a:lnTo>
                  <a:lnTo>
                    <a:pt x="7153" y="3429"/>
                  </a:lnTo>
                  <a:lnTo>
                    <a:pt x="7134" y="3410"/>
                  </a:lnTo>
                  <a:lnTo>
                    <a:pt x="7153" y="3373"/>
                  </a:lnTo>
                  <a:lnTo>
                    <a:pt x="7171" y="3373"/>
                  </a:lnTo>
                  <a:lnTo>
                    <a:pt x="7189" y="3355"/>
                  </a:lnTo>
                  <a:close/>
                  <a:moveTo>
                    <a:pt x="7226" y="3392"/>
                  </a:moveTo>
                  <a:lnTo>
                    <a:pt x="7245" y="3410"/>
                  </a:lnTo>
                  <a:lnTo>
                    <a:pt x="7226" y="3429"/>
                  </a:lnTo>
                  <a:lnTo>
                    <a:pt x="7208" y="3429"/>
                  </a:lnTo>
                  <a:lnTo>
                    <a:pt x="7208" y="3410"/>
                  </a:lnTo>
                  <a:lnTo>
                    <a:pt x="7226" y="3392"/>
                  </a:lnTo>
                  <a:close/>
                  <a:moveTo>
                    <a:pt x="7355" y="3871"/>
                  </a:moveTo>
                  <a:lnTo>
                    <a:pt x="7355" y="3889"/>
                  </a:lnTo>
                  <a:lnTo>
                    <a:pt x="7355" y="3908"/>
                  </a:lnTo>
                  <a:lnTo>
                    <a:pt x="7392" y="3908"/>
                  </a:lnTo>
                  <a:lnTo>
                    <a:pt x="7374" y="3871"/>
                  </a:lnTo>
                  <a:close/>
                  <a:moveTo>
                    <a:pt x="7429" y="3926"/>
                  </a:moveTo>
                  <a:lnTo>
                    <a:pt x="7429" y="3945"/>
                  </a:lnTo>
                  <a:lnTo>
                    <a:pt x="7429" y="3982"/>
                  </a:lnTo>
                  <a:lnTo>
                    <a:pt x="7411" y="3945"/>
                  </a:lnTo>
                  <a:lnTo>
                    <a:pt x="7429" y="3926"/>
                  </a:lnTo>
                  <a:close/>
                  <a:moveTo>
                    <a:pt x="7761" y="4479"/>
                  </a:moveTo>
                  <a:lnTo>
                    <a:pt x="7779" y="4498"/>
                  </a:lnTo>
                  <a:lnTo>
                    <a:pt x="7798" y="4498"/>
                  </a:lnTo>
                  <a:lnTo>
                    <a:pt x="7779" y="4479"/>
                  </a:lnTo>
                  <a:close/>
                  <a:moveTo>
                    <a:pt x="7724" y="4535"/>
                  </a:moveTo>
                  <a:lnTo>
                    <a:pt x="7742" y="4553"/>
                  </a:lnTo>
                  <a:lnTo>
                    <a:pt x="7742" y="4572"/>
                  </a:lnTo>
                  <a:lnTo>
                    <a:pt x="7687" y="4572"/>
                  </a:lnTo>
                  <a:lnTo>
                    <a:pt x="7669" y="4553"/>
                  </a:lnTo>
                  <a:lnTo>
                    <a:pt x="7706" y="4535"/>
                  </a:lnTo>
                  <a:close/>
                  <a:moveTo>
                    <a:pt x="7779" y="4664"/>
                  </a:moveTo>
                  <a:lnTo>
                    <a:pt x="7779" y="4682"/>
                  </a:lnTo>
                  <a:lnTo>
                    <a:pt x="7761" y="4701"/>
                  </a:lnTo>
                  <a:lnTo>
                    <a:pt x="7761" y="4682"/>
                  </a:lnTo>
                  <a:lnTo>
                    <a:pt x="7761" y="4664"/>
                  </a:lnTo>
                  <a:close/>
                  <a:moveTo>
                    <a:pt x="7558" y="4756"/>
                  </a:moveTo>
                  <a:lnTo>
                    <a:pt x="7558" y="4774"/>
                  </a:lnTo>
                  <a:lnTo>
                    <a:pt x="7558" y="4793"/>
                  </a:lnTo>
                  <a:lnTo>
                    <a:pt x="7595" y="4774"/>
                  </a:lnTo>
                  <a:lnTo>
                    <a:pt x="7577" y="4756"/>
                  </a:lnTo>
                  <a:close/>
                  <a:moveTo>
                    <a:pt x="1512" y="0"/>
                  </a:moveTo>
                  <a:lnTo>
                    <a:pt x="1457" y="37"/>
                  </a:lnTo>
                  <a:lnTo>
                    <a:pt x="1420" y="55"/>
                  </a:lnTo>
                  <a:lnTo>
                    <a:pt x="1401" y="37"/>
                  </a:lnTo>
                  <a:lnTo>
                    <a:pt x="1383" y="18"/>
                  </a:lnTo>
                  <a:lnTo>
                    <a:pt x="1088" y="18"/>
                  </a:lnTo>
                  <a:lnTo>
                    <a:pt x="1088" y="37"/>
                  </a:lnTo>
                  <a:lnTo>
                    <a:pt x="1088" y="55"/>
                  </a:lnTo>
                  <a:lnTo>
                    <a:pt x="1070" y="55"/>
                  </a:lnTo>
                  <a:lnTo>
                    <a:pt x="1070" y="37"/>
                  </a:lnTo>
                  <a:lnTo>
                    <a:pt x="1051" y="18"/>
                  </a:lnTo>
                  <a:lnTo>
                    <a:pt x="1033" y="18"/>
                  </a:lnTo>
                  <a:lnTo>
                    <a:pt x="959" y="37"/>
                  </a:lnTo>
                  <a:lnTo>
                    <a:pt x="738" y="37"/>
                  </a:lnTo>
                  <a:lnTo>
                    <a:pt x="738" y="55"/>
                  </a:lnTo>
                  <a:lnTo>
                    <a:pt x="535" y="55"/>
                  </a:lnTo>
                  <a:lnTo>
                    <a:pt x="424" y="74"/>
                  </a:lnTo>
                  <a:lnTo>
                    <a:pt x="388" y="74"/>
                  </a:lnTo>
                  <a:lnTo>
                    <a:pt x="369" y="92"/>
                  </a:lnTo>
                  <a:lnTo>
                    <a:pt x="332" y="111"/>
                  </a:lnTo>
                  <a:lnTo>
                    <a:pt x="240" y="111"/>
                  </a:lnTo>
                  <a:lnTo>
                    <a:pt x="166" y="129"/>
                  </a:lnTo>
                  <a:lnTo>
                    <a:pt x="148" y="148"/>
                  </a:lnTo>
                  <a:lnTo>
                    <a:pt x="111" y="166"/>
                  </a:lnTo>
                  <a:lnTo>
                    <a:pt x="93" y="166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19" y="184"/>
                  </a:lnTo>
                  <a:lnTo>
                    <a:pt x="0" y="203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19" y="277"/>
                  </a:lnTo>
                  <a:lnTo>
                    <a:pt x="19" y="295"/>
                  </a:lnTo>
                  <a:lnTo>
                    <a:pt x="37" y="295"/>
                  </a:lnTo>
                  <a:lnTo>
                    <a:pt x="56" y="313"/>
                  </a:lnTo>
                  <a:lnTo>
                    <a:pt x="93" y="313"/>
                  </a:lnTo>
                  <a:lnTo>
                    <a:pt x="93" y="332"/>
                  </a:lnTo>
                  <a:lnTo>
                    <a:pt x="111" y="350"/>
                  </a:lnTo>
                  <a:lnTo>
                    <a:pt x="111" y="332"/>
                  </a:lnTo>
                  <a:lnTo>
                    <a:pt x="111" y="313"/>
                  </a:lnTo>
                  <a:lnTo>
                    <a:pt x="111" y="295"/>
                  </a:lnTo>
                  <a:lnTo>
                    <a:pt x="111" y="277"/>
                  </a:lnTo>
                  <a:lnTo>
                    <a:pt x="130" y="277"/>
                  </a:lnTo>
                  <a:lnTo>
                    <a:pt x="148" y="258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58"/>
                  </a:lnTo>
                  <a:lnTo>
                    <a:pt x="259" y="258"/>
                  </a:lnTo>
                  <a:lnTo>
                    <a:pt x="277" y="240"/>
                  </a:lnTo>
                  <a:lnTo>
                    <a:pt x="295" y="221"/>
                  </a:lnTo>
                  <a:lnTo>
                    <a:pt x="314" y="240"/>
                  </a:lnTo>
                  <a:lnTo>
                    <a:pt x="332" y="258"/>
                  </a:lnTo>
                  <a:lnTo>
                    <a:pt x="388" y="240"/>
                  </a:lnTo>
                  <a:lnTo>
                    <a:pt x="498" y="221"/>
                  </a:lnTo>
                  <a:lnTo>
                    <a:pt x="590" y="203"/>
                  </a:lnTo>
                  <a:lnTo>
                    <a:pt x="627" y="184"/>
                  </a:lnTo>
                  <a:lnTo>
                    <a:pt x="646" y="184"/>
                  </a:lnTo>
                  <a:lnTo>
                    <a:pt x="701" y="203"/>
                  </a:lnTo>
                  <a:lnTo>
                    <a:pt x="775" y="184"/>
                  </a:lnTo>
                  <a:lnTo>
                    <a:pt x="830" y="203"/>
                  </a:lnTo>
                  <a:lnTo>
                    <a:pt x="848" y="184"/>
                  </a:lnTo>
                  <a:lnTo>
                    <a:pt x="867" y="184"/>
                  </a:lnTo>
                  <a:lnTo>
                    <a:pt x="885" y="203"/>
                  </a:lnTo>
                  <a:lnTo>
                    <a:pt x="922" y="184"/>
                  </a:lnTo>
                  <a:lnTo>
                    <a:pt x="941" y="184"/>
                  </a:lnTo>
                  <a:lnTo>
                    <a:pt x="941" y="166"/>
                  </a:lnTo>
                  <a:lnTo>
                    <a:pt x="941" y="148"/>
                  </a:lnTo>
                  <a:lnTo>
                    <a:pt x="959" y="166"/>
                  </a:lnTo>
                  <a:lnTo>
                    <a:pt x="1088" y="166"/>
                  </a:lnTo>
                  <a:lnTo>
                    <a:pt x="1106" y="148"/>
                  </a:lnTo>
                  <a:lnTo>
                    <a:pt x="1125" y="184"/>
                  </a:lnTo>
                  <a:lnTo>
                    <a:pt x="1143" y="166"/>
                  </a:lnTo>
                  <a:lnTo>
                    <a:pt x="1162" y="148"/>
                  </a:lnTo>
                  <a:lnTo>
                    <a:pt x="1217" y="166"/>
                  </a:lnTo>
                  <a:lnTo>
                    <a:pt x="1457" y="166"/>
                  </a:lnTo>
                  <a:lnTo>
                    <a:pt x="1530" y="184"/>
                  </a:lnTo>
                  <a:lnTo>
                    <a:pt x="1549" y="184"/>
                  </a:lnTo>
                  <a:lnTo>
                    <a:pt x="1567" y="166"/>
                  </a:lnTo>
                  <a:lnTo>
                    <a:pt x="1586" y="148"/>
                  </a:lnTo>
                  <a:lnTo>
                    <a:pt x="1604" y="166"/>
                  </a:lnTo>
                  <a:lnTo>
                    <a:pt x="1604" y="184"/>
                  </a:lnTo>
                  <a:lnTo>
                    <a:pt x="1623" y="166"/>
                  </a:lnTo>
                  <a:lnTo>
                    <a:pt x="1659" y="184"/>
                  </a:lnTo>
                  <a:lnTo>
                    <a:pt x="1678" y="184"/>
                  </a:lnTo>
                  <a:lnTo>
                    <a:pt x="1696" y="203"/>
                  </a:lnTo>
                  <a:lnTo>
                    <a:pt x="1715" y="221"/>
                  </a:lnTo>
                  <a:lnTo>
                    <a:pt x="1715" y="203"/>
                  </a:lnTo>
                  <a:lnTo>
                    <a:pt x="1733" y="166"/>
                  </a:lnTo>
                  <a:lnTo>
                    <a:pt x="1752" y="184"/>
                  </a:lnTo>
                  <a:lnTo>
                    <a:pt x="1752" y="166"/>
                  </a:lnTo>
                  <a:lnTo>
                    <a:pt x="1770" y="148"/>
                  </a:lnTo>
                  <a:lnTo>
                    <a:pt x="1789" y="166"/>
                  </a:lnTo>
                  <a:lnTo>
                    <a:pt x="1789" y="184"/>
                  </a:lnTo>
                  <a:lnTo>
                    <a:pt x="1807" y="184"/>
                  </a:lnTo>
                  <a:lnTo>
                    <a:pt x="1825" y="166"/>
                  </a:lnTo>
                  <a:lnTo>
                    <a:pt x="1881" y="184"/>
                  </a:lnTo>
                  <a:lnTo>
                    <a:pt x="1918" y="184"/>
                  </a:lnTo>
                  <a:lnTo>
                    <a:pt x="1954" y="203"/>
                  </a:lnTo>
                  <a:lnTo>
                    <a:pt x="2065" y="203"/>
                  </a:lnTo>
                  <a:lnTo>
                    <a:pt x="2157" y="221"/>
                  </a:lnTo>
                  <a:lnTo>
                    <a:pt x="2194" y="240"/>
                  </a:lnTo>
                  <a:lnTo>
                    <a:pt x="2231" y="240"/>
                  </a:lnTo>
                  <a:lnTo>
                    <a:pt x="2397" y="258"/>
                  </a:lnTo>
                  <a:lnTo>
                    <a:pt x="2507" y="277"/>
                  </a:lnTo>
                  <a:lnTo>
                    <a:pt x="2544" y="295"/>
                  </a:lnTo>
                  <a:lnTo>
                    <a:pt x="2563" y="313"/>
                  </a:lnTo>
                  <a:lnTo>
                    <a:pt x="2563" y="277"/>
                  </a:lnTo>
                  <a:lnTo>
                    <a:pt x="2581" y="277"/>
                  </a:lnTo>
                  <a:lnTo>
                    <a:pt x="2600" y="258"/>
                  </a:lnTo>
                  <a:lnTo>
                    <a:pt x="2618" y="258"/>
                  </a:lnTo>
                  <a:lnTo>
                    <a:pt x="2636" y="277"/>
                  </a:lnTo>
                  <a:lnTo>
                    <a:pt x="2636" y="295"/>
                  </a:lnTo>
                  <a:lnTo>
                    <a:pt x="2673" y="295"/>
                  </a:lnTo>
                  <a:lnTo>
                    <a:pt x="2673" y="313"/>
                  </a:lnTo>
                  <a:lnTo>
                    <a:pt x="2673" y="332"/>
                  </a:lnTo>
                  <a:lnTo>
                    <a:pt x="2692" y="332"/>
                  </a:lnTo>
                  <a:lnTo>
                    <a:pt x="2710" y="313"/>
                  </a:lnTo>
                  <a:lnTo>
                    <a:pt x="2710" y="295"/>
                  </a:lnTo>
                  <a:lnTo>
                    <a:pt x="2729" y="277"/>
                  </a:lnTo>
                  <a:lnTo>
                    <a:pt x="2747" y="277"/>
                  </a:lnTo>
                  <a:lnTo>
                    <a:pt x="2747" y="295"/>
                  </a:lnTo>
                  <a:lnTo>
                    <a:pt x="2729" y="295"/>
                  </a:lnTo>
                  <a:lnTo>
                    <a:pt x="2747" y="313"/>
                  </a:lnTo>
                  <a:lnTo>
                    <a:pt x="2802" y="332"/>
                  </a:lnTo>
                  <a:lnTo>
                    <a:pt x="2839" y="332"/>
                  </a:lnTo>
                  <a:lnTo>
                    <a:pt x="2839" y="350"/>
                  </a:lnTo>
                  <a:lnTo>
                    <a:pt x="2876" y="332"/>
                  </a:lnTo>
                  <a:lnTo>
                    <a:pt x="2931" y="350"/>
                  </a:lnTo>
                  <a:lnTo>
                    <a:pt x="3024" y="387"/>
                  </a:lnTo>
                  <a:lnTo>
                    <a:pt x="3060" y="424"/>
                  </a:lnTo>
                  <a:lnTo>
                    <a:pt x="3060" y="387"/>
                  </a:lnTo>
                  <a:lnTo>
                    <a:pt x="3079" y="406"/>
                  </a:lnTo>
                  <a:lnTo>
                    <a:pt x="3097" y="406"/>
                  </a:lnTo>
                  <a:lnTo>
                    <a:pt x="3116" y="387"/>
                  </a:lnTo>
                  <a:lnTo>
                    <a:pt x="3134" y="406"/>
                  </a:lnTo>
                  <a:lnTo>
                    <a:pt x="3153" y="424"/>
                  </a:lnTo>
                  <a:lnTo>
                    <a:pt x="3171" y="406"/>
                  </a:lnTo>
                  <a:lnTo>
                    <a:pt x="3171" y="387"/>
                  </a:lnTo>
                  <a:lnTo>
                    <a:pt x="3189" y="387"/>
                  </a:lnTo>
                  <a:lnTo>
                    <a:pt x="3208" y="406"/>
                  </a:lnTo>
                  <a:lnTo>
                    <a:pt x="3226" y="424"/>
                  </a:lnTo>
                  <a:lnTo>
                    <a:pt x="3245" y="424"/>
                  </a:lnTo>
                  <a:lnTo>
                    <a:pt x="3245" y="442"/>
                  </a:lnTo>
                  <a:lnTo>
                    <a:pt x="3263" y="461"/>
                  </a:lnTo>
                  <a:lnTo>
                    <a:pt x="3282" y="442"/>
                  </a:lnTo>
                  <a:lnTo>
                    <a:pt x="3300" y="424"/>
                  </a:lnTo>
                  <a:lnTo>
                    <a:pt x="3318" y="442"/>
                  </a:lnTo>
                  <a:lnTo>
                    <a:pt x="3318" y="461"/>
                  </a:lnTo>
                  <a:lnTo>
                    <a:pt x="3355" y="461"/>
                  </a:lnTo>
                  <a:lnTo>
                    <a:pt x="3374" y="479"/>
                  </a:lnTo>
                  <a:lnTo>
                    <a:pt x="3411" y="461"/>
                  </a:lnTo>
                  <a:lnTo>
                    <a:pt x="3429" y="461"/>
                  </a:lnTo>
                  <a:lnTo>
                    <a:pt x="3429" y="479"/>
                  </a:lnTo>
                  <a:lnTo>
                    <a:pt x="3429" y="498"/>
                  </a:lnTo>
                  <a:lnTo>
                    <a:pt x="3448" y="498"/>
                  </a:lnTo>
                  <a:lnTo>
                    <a:pt x="3466" y="461"/>
                  </a:lnTo>
                  <a:lnTo>
                    <a:pt x="3466" y="479"/>
                  </a:lnTo>
                  <a:lnTo>
                    <a:pt x="3503" y="516"/>
                  </a:lnTo>
                  <a:lnTo>
                    <a:pt x="3558" y="535"/>
                  </a:lnTo>
                  <a:lnTo>
                    <a:pt x="3595" y="553"/>
                  </a:lnTo>
                  <a:lnTo>
                    <a:pt x="3632" y="590"/>
                  </a:lnTo>
                  <a:lnTo>
                    <a:pt x="3650" y="590"/>
                  </a:lnTo>
                  <a:lnTo>
                    <a:pt x="3669" y="571"/>
                  </a:lnTo>
                  <a:lnTo>
                    <a:pt x="3687" y="571"/>
                  </a:lnTo>
                  <a:lnTo>
                    <a:pt x="3706" y="553"/>
                  </a:lnTo>
                  <a:lnTo>
                    <a:pt x="3706" y="571"/>
                  </a:lnTo>
                  <a:lnTo>
                    <a:pt x="3742" y="590"/>
                  </a:lnTo>
                  <a:lnTo>
                    <a:pt x="3779" y="608"/>
                  </a:lnTo>
                  <a:lnTo>
                    <a:pt x="3798" y="590"/>
                  </a:lnTo>
                  <a:lnTo>
                    <a:pt x="3816" y="590"/>
                  </a:lnTo>
                  <a:lnTo>
                    <a:pt x="3835" y="627"/>
                  </a:lnTo>
                  <a:lnTo>
                    <a:pt x="3835" y="645"/>
                  </a:lnTo>
                  <a:lnTo>
                    <a:pt x="3871" y="627"/>
                  </a:lnTo>
                  <a:lnTo>
                    <a:pt x="3890" y="645"/>
                  </a:lnTo>
                  <a:lnTo>
                    <a:pt x="3908" y="664"/>
                  </a:lnTo>
                  <a:lnTo>
                    <a:pt x="3982" y="664"/>
                  </a:lnTo>
                  <a:lnTo>
                    <a:pt x="4001" y="645"/>
                  </a:lnTo>
                  <a:lnTo>
                    <a:pt x="4001" y="664"/>
                  </a:lnTo>
                  <a:lnTo>
                    <a:pt x="4019" y="682"/>
                  </a:lnTo>
                  <a:lnTo>
                    <a:pt x="4111" y="719"/>
                  </a:lnTo>
                  <a:lnTo>
                    <a:pt x="4222" y="793"/>
                  </a:lnTo>
                  <a:lnTo>
                    <a:pt x="4259" y="793"/>
                  </a:lnTo>
                  <a:lnTo>
                    <a:pt x="4259" y="811"/>
                  </a:lnTo>
                  <a:lnTo>
                    <a:pt x="4277" y="793"/>
                  </a:lnTo>
                  <a:lnTo>
                    <a:pt x="4277" y="811"/>
                  </a:lnTo>
                  <a:lnTo>
                    <a:pt x="4277" y="830"/>
                  </a:lnTo>
                  <a:lnTo>
                    <a:pt x="4295" y="830"/>
                  </a:lnTo>
                  <a:lnTo>
                    <a:pt x="4332" y="848"/>
                  </a:lnTo>
                  <a:lnTo>
                    <a:pt x="4369" y="866"/>
                  </a:lnTo>
                  <a:lnTo>
                    <a:pt x="4369" y="885"/>
                  </a:lnTo>
                  <a:lnTo>
                    <a:pt x="4388" y="885"/>
                  </a:lnTo>
                  <a:lnTo>
                    <a:pt x="4406" y="866"/>
                  </a:lnTo>
                  <a:lnTo>
                    <a:pt x="4424" y="885"/>
                  </a:lnTo>
                  <a:lnTo>
                    <a:pt x="4424" y="903"/>
                  </a:lnTo>
                  <a:lnTo>
                    <a:pt x="4461" y="903"/>
                  </a:lnTo>
                  <a:lnTo>
                    <a:pt x="4480" y="885"/>
                  </a:lnTo>
                  <a:lnTo>
                    <a:pt x="4480" y="866"/>
                  </a:lnTo>
                  <a:lnTo>
                    <a:pt x="4480" y="848"/>
                  </a:lnTo>
                  <a:lnTo>
                    <a:pt x="4498" y="866"/>
                  </a:lnTo>
                  <a:lnTo>
                    <a:pt x="4517" y="866"/>
                  </a:lnTo>
                  <a:lnTo>
                    <a:pt x="4498" y="885"/>
                  </a:lnTo>
                  <a:lnTo>
                    <a:pt x="4480" y="885"/>
                  </a:lnTo>
                  <a:lnTo>
                    <a:pt x="4480" y="903"/>
                  </a:lnTo>
                  <a:lnTo>
                    <a:pt x="4517" y="922"/>
                  </a:lnTo>
                  <a:lnTo>
                    <a:pt x="4572" y="940"/>
                  </a:lnTo>
                  <a:lnTo>
                    <a:pt x="4590" y="940"/>
                  </a:lnTo>
                  <a:lnTo>
                    <a:pt x="4609" y="959"/>
                  </a:lnTo>
                  <a:lnTo>
                    <a:pt x="4590" y="977"/>
                  </a:lnTo>
                  <a:lnTo>
                    <a:pt x="4609" y="977"/>
                  </a:lnTo>
                  <a:lnTo>
                    <a:pt x="4627" y="959"/>
                  </a:lnTo>
                  <a:lnTo>
                    <a:pt x="4646" y="995"/>
                  </a:lnTo>
                  <a:lnTo>
                    <a:pt x="4701" y="1014"/>
                  </a:lnTo>
                  <a:lnTo>
                    <a:pt x="4775" y="1069"/>
                  </a:lnTo>
                  <a:lnTo>
                    <a:pt x="4793" y="1088"/>
                  </a:lnTo>
                  <a:lnTo>
                    <a:pt x="4812" y="1088"/>
                  </a:lnTo>
                  <a:lnTo>
                    <a:pt x="4812" y="1069"/>
                  </a:lnTo>
                  <a:lnTo>
                    <a:pt x="4830" y="1106"/>
                  </a:lnTo>
                  <a:lnTo>
                    <a:pt x="4867" y="1124"/>
                  </a:lnTo>
                  <a:lnTo>
                    <a:pt x="4922" y="1143"/>
                  </a:lnTo>
                  <a:lnTo>
                    <a:pt x="4941" y="1143"/>
                  </a:lnTo>
                  <a:lnTo>
                    <a:pt x="4941" y="1161"/>
                  </a:lnTo>
                  <a:lnTo>
                    <a:pt x="4941" y="1180"/>
                  </a:lnTo>
                  <a:lnTo>
                    <a:pt x="4977" y="1180"/>
                  </a:lnTo>
                  <a:lnTo>
                    <a:pt x="5014" y="1217"/>
                  </a:lnTo>
                  <a:lnTo>
                    <a:pt x="5088" y="1217"/>
                  </a:lnTo>
                  <a:lnTo>
                    <a:pt x="5088" y="1235"/>
                  </a:lnTo>
                  <a:lnTo>
                    <a:pt x="5070" y="1254"/>
                  </a:lnTo>
                  <a:lnTo>
                    <a:pt x="5088" y="1272"/>
                  </a:lnTo>
                  <a:lnTo>
                    <a:pt x="5107" y="1290"/>
                  </a:lnTo>
                  <a:lnTo>
                    <a:pt x="5125" y="1309"/>
                  </a:lnTo>
                  <a:lnTo>
                    <a:pt x="5143" y="1327"/>
                  </a:lnTo>
                  <a:lnTo>
                    <a:pt x="5162" y="1327"/>
                  </a:lnTo>
                  <a:lnTo>
                    <a:pt x="5199" y="1309"/>
                  </a:lnTo>
                  <a:lnTo>
                    <a:pt x="5199" y="1327"/>
                  </a:lnTo>
                  <a:lnTo>
                    <a:pt x="5217" y="1346"/>
                  </a:lnTo>
                  <a:lnTo>
                    <a:pt x="5236" y="1346"/>
                  </a:lnTo>
                  <a:lnTo>
                    <a:pt x="5236" y="1364"/>
                  </a:lnTo>
                  <a:lnTo>
                    <a:pt x="5254" y="1383"/>
                  </a:lnTo>
                  <a:lnTo>
                    <a:pt x="5272" y="1401"/>
                  </a:lnTo>
                  <a:lnTo>
                    <a:pt x="5291" y="1419"/>
                  </a:lnTo>
                  <a:lnTo>
                    <a:pt x="5328" y="1419"/>
                  </a:lnTo>
                  <a:lnTo>
                    <a:pt x="5328" y="1438"/>
                  </a:lnTo>
                  <a:lnTo>
                    <a:pt x="5365" y="1456"/>
                  </a:lnTo>
                  <a:lnTo>
                    <a:pt x="5383" y="1475"/>
                  </a:lnTo>
                  <a:lnTo>
                    <a:pt x="5401" y="1475"/>
                  </a:lnTo>
                  <a:lnTo>
                    <a:pt x="5401" y="1493"/>
                  </a:lnTo>
                  <a:lnTo>
                    <a:pt x="5420" y="1493"/>
                  </a:lnTo>
                  <a:lnTo>
                    <a:pt x="5438" y="1475"/>
                  </a:lnTo>
                  <a:lnTo>
                    <a:pt x="5438" y="1456"/>
                  </a:lnTo>
                  <a:lnTo>
                    <a:pt x="5457" y="1475"/>
                  </a:lnTo>
                  <a:lnTo>
                    <a:pt x="5438" y="1493"/>
                  </a:lnTo>
                  <a:lnTo>
                    <a:pt x="5457" y="1548"/>
                  </a:lnTo>
                  <a:lnTo>
                    <a:pt x="5475" y="1567"/>
                  </a:lnTo>
                  <a:lnTo>
                    <a:pt x="5494" y="1548"/>
                  </a:lnTo>
                  <a:lnTo>
                    <a:pt x="5512" y="1567"/>
                  </a:lnTo>
                  <a:lnTo>
                    <a:pt x="5530" y="1585"/>
                  </a:lnTo>
                  <a:lnTo>
                    <a:pt x="5530" y="1604"/>
                  </a:lnTo>
                  <a:lnTo>
                    <a:pt x="5549" y="1622"/>
                  </a:lnTo>
                  <a:lnTo>
                    <a:pt x="5567" y="1622"/>
                  </a:lnTo>
                  <a:lnTo>
                    <a:pt x="5586" y="1641"/>
                  </a:lnTo>
                  <a:lnTo>
                    <a:pt x="5623" y="1677"/>
                  </a:lnTo>
                  <a:lnTo>
                    <a:pt x="5660" y="1677"/>
                  </a:lnTo>
                  <a:lnTo>
                    <a:pt x="5660" y="1696"/>
                  </a:lnTo>
                  <a:lnTo>
                    <a:pt x="5696" y="1714"/>
                  </a:lnTo>
                  <a:lnTo>
                    <a:pt x="5715" y="1714"/>
                  </a:lnTo>
                  <a:lnTo>
                    <a:pt x="5733" y="1733"/>
                  </a:lnTo>
                  <a:lnTo>
                    <a:pt x="5752" y="1714"/>
                  </a:lnTo>
                  <a:lnTo>
                    <a:pt x="5770" y="1714"/>
                  </a:lnTo>
                  <a:lnTo>
                    <a:pt x="5770" y="1733"/>
                  </a:lnTo>
                  <a:lnTo>
                    <a:pt x="5752" y="1751"/>
                  </a:lnTo>
                  <a:lnTo>
                    <a:pt x="5770" y="1770"/>
                  </a:lnTo>
                  <a:lnTo>
                    <a:pt x="5825" y="1843"/>
                  </a:lnTo>
                  <a:lnTo>
                    <a:pt x="5899" y="1899"/>
                  </a:lnTo>
                  <a:lnTo>
                    <a:pt x="5936" y="1899"/>
                  </a:lnTo>
                  <a:lnTo>
                    <a:pt x="5954" y="1917"/>
                  </a:lnTo>
                  <a:lnTo>
                    <a:pt x="5936" y="1936"/>
                  </a:lnTo>
                  <a:lnTo>
                    <a:pt x="5954" y="1936"/>
                  </a:lnTo>
                  <a:lnTo>
                    <a:pt x="5973" y="1954"/>
                  </a:lnTo>
                  <a:lnTo>
                    <a:pt x="5973" y="1972"/>
                  </a:lnTo>
                  <a:lnTo>
                    <a:pt x="6010" y="1991"/>
                  </a:lnTo>
                  <a:lnTo>
                    <a:pt x="6028" y="2009"/>
                  </a:lnTo>
                  <a:lnTo>
                    <a:pt x="6065" y="2009"/>
                  </a:lnTo>
                  <a:lnTo>
                    <a:pt x="6065" y="2028"/>
                  </a:lnTo>
                  <a:lnTo>
                    <a:pt x="6083" y="2065"/>
                  </a:lnTo>
                  <a:lnTo>
                    <a:pt x="6120" y="2046"/>
                  </a:lnTo>
                  <a:lnTo>
                    <a:pt x="6102" y="2101"/>
                  </a:lnTo>
                  <a:lnTo>
                    <a:pt x="6120" y="2120"/>
                  </a:lnTo>
                  <a:lnTo>
                    <a:pt x="6120" y="2101"/>
                  </a:lnTo>
                  <a:lnTo>
                    <a:pt x="6139" y="2101"/>
                  </a:lnTo>
                  <a:lnTo>
                    <a:pt x="6139" y="2138"/>
                  </a:lnTo>
                  <a:lnTo>
                    <a:pt x="6157" y="2157"/>
                  </a:lnTo>
                  <a:lnTo>
                    <a:pt x="6176" y="2175"/>
                  </a:lnTo>
                  <a:lnTo>
                    <a:pt x="6176" y="2157"/>
                  </a:lnTo>
                  <a:lnTo>
                    <a:pt x="6231" y="2157"/>
                  </a:lnTo>
                  <a:lnTo>
                    <a:pt x="6213" y="2175"/>
                  </a:lnTo>
                  <a:lnTo>
                    <a:pt x="6194" y="2194"/>
                  </a:lnTo>
                  <a:lnTo>
                    <a:pt x="6213" y="2194"/>
                  </a:lnTo>
                  <a:lnTo>
                    <a:pt x="6231" y="2212"/>
                  </a:lnTo>
                  <a:lnTo>
                    <a:pt x="6213" y="2230"/>
                  </a:lnTo>
                  <a:lnTo>
                    <a:pt x="6286" y="2230"/>
                  </a:lnTo>
                  <a:lnTo>
                    <a:pt x="6268" y="2249"/>
                  </a:lnTo>
                  <a:lnTo>
                    <a:pt x="6268" y="2267"/>
                  </a:lnTo>
                  <a:lnTo>
                    <a:pt x="6305" y="2249"/>
                  </a:lnTo>
                  <a:lnTo>
                    <a:pt x="6305" y="2267"/>
                  </a:lnTo>
                  <a:lnTo>
                    <a:pt x="6323" y="2267"/>
                  </a:lnTo>
                  <a:lnTo>
                    <a:pt x="6305" y="2286"/>
                  </a:lnTo>
                  <a:lnTo>
                    <a:pt x="6305" y="2304"/>
                  </a:lnTo>
                  <a:lnTo>
                    <a:pt x="6342" y="2304"/>
                  </a:lnTo>
                  <a:lnTo>
                    <a:pt x="6342" y="2323"/>
                  </a:lnTo>
                  <a:lnTo>
                    <a:pt x="6342" y="2341"/>
                  </a:lnTo>
                  <a:lnTo>
                    <a:pt x="6378" y="2341"/>
                  </a:lnTo>
                  <a:lnTo>
                    <a:pt x="6397" y="2360"/>
                  </a:lnTo>
                  <a:lnTo>
                    <a:pt x="6378" y="2378"/>
                  </a:lnTo>
                  <a:lnTo>
                    <a:pt x="6397" y="2396"/>
                  </a:lnTo>
                  <a:lnTo>
                    <a:pt x="6452" y="2433"/>
                  </a:lnTo>
                  <a:lnTo>
                    <a:pt x="6452" y="2452"/>
                  </a:lnTo>
                  <a:lnTo>
                    <a:pt x="6452" y="2470"/>
                  </a:lnTo>
                  <a:lnTo>
                    <a:pt x="6489" y="2470"/>
                  </a:lnTo>
                  <a:lnTo>
                    <a:pt x="6507" y="2452"/>
                  </a:lnTo>
                  <a:lnTo>
                    <a:pt x="6489" y="2489"/>
                  </a:lnTo>
                  <a:lnTo>
                    <a:pt x="6489" y="2507"/>
                  </a:lnTo>
                  <a:lnTo>
                    <a:pt x="6526" y="2507"/>
                  </a:lnTo>
                  <a:lnTo>
                    <a:pt x="6507" y="2562"/>
                  </a:lnTo>
                  <a:lnTo>
                    <a:pt x="6544" y="2562"/>
                  </a:lnTo>
                  <a:lnTo>
                    <a:pt x="6544" y="2581"/>
                  </a:lnTo>
                  <a:lnTo>
                    <a:pt x="6563" y="2581"/>
                  </a:lnTo>
                  <a:lnTo>
                    <a:pt x="6563" y="2562"/>
                  </a:lnTo>
                  <a:lnTo>
                    <a:pt x="6581" y="2562"/>
                  </a:lnTo>
                  <a:lnTo>
                    <a:pt x="6600" y="2581"/>
                  </a:lnTo>
                  <a:lnTo>
                    <a:pt x="6563" y="2581"/>
                  </a:lnTo>
                  <a:lnTo>
                    <a:pt x="6563" y="2599"/>
                  </a:lnTo>
                  <a:lnTo>
                    <a:pt x="6581" y="2618"/>
                  </a:lnTo>
                  <a:lnTo>
                    <a:pt x="6581" y="2636"/>
                  </a:lnTo>
                  <a:lnTo>
                    <a:pt x="6600" y="2673"/>
                  </a:lnTo>
                  <a:lnTo>
                    <a:pt x="6618" y="2691"/>
                  </a:lnTo>
                  <a:lnTo>
                    <a:pt x="6655" y="2728"/>
                  </a:lnTo>
                  <a:lnTo>
                    <a:pt x="6655" y="2765"/>
                  </a:lnTo>
                  <a:lnTo>
                    <a:pt x="6655" y="2783"/>
                  </a:lnTo>
                  <a:lnTo>
                    <a:pt x="6673" y="2802"/>
                  </a:lnTo>
                  <a:lnTo>
                    <a:pt x="6710" y="2802"/>
                  </a:lnTo>
                  <a:lnTo>
                    <a:pt x="6729" y="2783"/>
                  </a:lnTo>
                  <a:lnTo>
                    <a:pt x="6729" y="2802"/>
                  </a:lnTo>
                  <a:lnTo>
                    <a:pt x="6729" y="2839"/>
                  </a:lnTo>
                  <a:lnTo>
                    <a:pt x="6710" y="2857"/>
                  </a:lnTo>
                  <a:lnTo>
                    <a:pt x="6747" y="2857"/>
                  </a:lnTo>
                  <a:lnTo>
                    <a:pt x="6766" y="2876"/>
                  </a:lnTo>
                  <a:lnTo>
                    <a:pt x="6766" y="2913"/>
                  </a:lnTo>
                  <a:lnTo>
                    <a:pt x="6784" y="2931"/>
                  </a:lnTo>
                  <a:lnTo>
                    <a:pt x="6784" y="2949"/>
                  </a:lnTo>
                  <a:lnTo>
                    <a:pt x="6802" y="2968"/>
                  </a:lnTo>
                  <a:lnTo>
                    <a:pt x="6839" y="2968"/>
                  </a:lnTo>
                  <a:lnTo>
                    <a:pt x="6821" y="2986"/>
                  </a:lnTo>
                  <a:lnTo>
                    <a:pt x="6821" y="3005"/>
                  </a:lnTo>
                  <a:lnTo>
                    <a:pt x="6858" y="3042"/>
                  </a:lnTo>
                  <a:lnTo>
                    <a:pt x="6858" y="3078"/>
                  </a:lnTo>
                  <a:lnTo>
                    <a:pt x="6876" y="3042"/>
                  </a:lnTo>
                  <a:lnTo>
                    <a:pt x="6876" y="3023"/>
                  </a:lnTo>
                  <a:lnTo>
                    <a:pt x="6895" y="3078"/>
                  </a:lnTo>
                  <a:lnTo>
                    <a:pt x="6913" y="3134"/>
                  </a:lnTo>
                  <a:lnTo>
                    <a:pt x="6950" y="3152"/>
                  </a:lnTo>
                  <a:lnTo>
                    <a:pt x="6987" y="3152"/>
                  </a:lnTo>
                  <a:lnTo>
                    <a:pt x="6968" y="3171"/>
                  </a:lnTo>
                  <a:lnTo>
                    <a:pt x="6950" y="3189"/>
                  </a:lnTo>
                  <a:lnTo>
                    <a:pt x="6968" y="3207"/>
                  </a:lnTo>
                  <a:lnTo>
                    <a:pt x="7005" y="3189"/>
                  </a:lnTo>
                  <a:lnTo>
                    <a:pt x="7042" y="3189"/>
                  </a:lnTo>
                  <a:lnTo>
                    <a:pt x="7042" y="3207"/>
                  </a:lnTo>
                  <a:lnTo>
                    <a:pt x="7024" y="3244"/>
                  </a:lnTo>
                  <a:lnTo>
                    <a:pt x="7005" y="3263"/>
                  </a:lnTo>
                  <a:lnTo>
                    <a:pt x="7060" y="3263"/>
                  </a:lnTo>
                  <a:lnTo>
                    <a:pt x="7042" y="3281"/>
                  </a:lnTo>
                  <a:lnTo>
                    <a:pt x="7042" y="3318"/>
                  </a:lnTo>
                  <a:lnTo>
                    <a:pt x="7060" y="3300"/>
                  </a:lnTo>
                  <a:lnTo>
                    <a:pt x="7097" y="3300"/>
                  </a:lnTo>
                  <a:lnTo>
                    <a:pt x="7097" y="3318"/>
                  </a:lnTo>
                  <a:lnTo>
                    <a:pt x="7097" y="3336"/>
                  </a:lnTo>
                  <a:lnTo>
                    <a:pt x="7079" y="3318"/>
                  </a:lnTo>
                  <a:lnTo>
                    <a:pt x="7060" y="3336"/>
                  </a:lnTo>
                  <a:lnTo>
                    <a:pt x="7079" y="3336"/>
                  </a:lnTo>
                  <a:lnTo>
                    <a:pt x="7079" y="3373"/>
                  </a:lnTo>
                  <a:lnTo>
                    <a:pt x="7134" y="3429"/>
                  </a:lnTo>
                  <a:lnTo>
                    <a:pt x="7171" y="3502"/>
                  </a:lnTo>
                  <a:lnTo>
                    <a:pt x="7171" y="3521"/>
                  </a:lnTo>
                  <a:lnTo>
                    <a:pt x="7189" y="3521"/>
                  </a:lnTo>
                  <a:lnTo>
                    <a:pt x="7208" y="3539"/>
                  </a:lnTo>
                  <a:lnTo>
                    <a:pt x="7208" y="3576"/>
                  </a:lnTo>
                  <a:lnTo>
                    <a:pt x="7226" y="3576"/>
                  </a:lnTo>
                  <a:lnTo>
                    <a:pt x="7208" y="3595"/>
                  </a:lnTo>
                  <a:lnTo>
                    <a:pt x="7208" y="3631"/>
                  </a:lnTo>
                  <a:lnTo>
                    <a:pt x="7226" y="3650"/>
                  </a:lnTo>
                  <a:lnTo>
                    <a:pt x="7226" y="3631"/>
                  </a:lnTo>
                  <a:lnTo>
                    <a:pt x="7245" y="3631"/>
                  </a:lnTo>
                  <a:lnTo>
                    <a:pt x="7245" y="3650"/>
                  </a:lnTo>
                  <a:lnTo>
                    <a:pt x="7245" y="3668"/>
                  </a:lnTo>
                  <a:lnTo>
                    <a:pt x="7263" y="3705"/>
                  </a:lnTo>
                  <a:lnTo>
                    <a:pt x="7300" y="3742"/>
                  </a:lnTo>
                  <a:lnTo>
                    <a:pt x="7282" y="3760"/>
                  </a:lnTo>
                  <a:lnTo>
                    <a:pt x="7282" y="3779"/>
                  </a:lnTo>
                  <a:lnTo>
                    <a:pt x="7300" y="3779"/>
                  </a:lnTo>
                  <a:lnTo>
                    <a:pt x="7319" y="3816"/>
                  </a:lnTo>
                  <a:lnTo>
                    <a:pt x="7337" y="3834"/>
                  </a:lnTo>
                  <a:lnTo>
                    <a:pt x="7355" y="3834"/>
                  </a:lnTo>
                  <a:lnTo>
                    <a:pt x="7355" y="3853"/>
                  </a:lnTo>
                  <a:lnTo>
                    <a:pt x="7392" y="3871"/>
                  </a:lnTo>
                  <a:lnTo>
                    <a:pt x="7411" y="3871"/>
                  </a:lnTo>
                  <a:lnTo>
                    <a:pt x="7411" y="3908"/>
                  </a:lnTo>
                  <a:lnTo>
                    <a:pt x="7392" y="3926"/>
                  </a:lnTo>
                  <a:lnTo>
                    <a:pt x="7374" y="3945"/>
                  </a:lnTo>
                  <a:lnTo>
                    <a:pt x="7392" y="3963"/>
                  </a:lnTo>
                  <a:lnTo>
                    <a:pt x="7392" y="4000"/>
                  </a:lnTo>
                  <a:lnTo>
                    <a:pt x="7392" y="4019"/>
                  </a:lnTo>
                  <a:lnTo>
                    <a:pt x="7411" y="4037"/>
                  </a:lnTo>
                  <a:lnTo>
                    <a:pt x="7429" y="4055"/>
                  </a:lnTo>
                  <a:lnTo>
                    <a:pt x="7448" y="4037"/>
                  </a:lnTo>
                  <a:lnTo>
                    <a:pt x="7466" y="4055"/>
                  </a:lnTo>
                  <a:lnTo>
                    <a:pt x="7466" y="4074"/>
                  </a:lnTo>
                  <a:lnTo>
                    <a:pt x="7466" y="4092"/>
                  </a:lnTo>
                  <a:lnTo>
                    <a:pt x="7484" y="4092"/>
                  </a:lnTo>
                  <a:lnTo>
                    <a:pt x="7484" y="4129"/>
                  </a:lnTo>
                  <a:lnTo>
                    <a:pt x="7503" y="4148"/>
                  </a:lnTo>
                  <a:lnTo>
                    <a:pt x="7521" y="4148"/>
                  </a:lnTo>
                  <a:lnTo>
                    <a:pt x="7503" y="4203"/>
                  </a:lnTo>
                  <a:lnTo>
                    <a:pt x="7503" y="4221"/>
                  </a:lnTo>
                  <a:lnTo>
                    <a:pt x="7521" y="4240"/>
                  </a:lnTo>
                  <a:lnTo>
                    <a:pt x="7558" y="4295"/>
                  </a:lnTo>
                  <a:lnTo>
                    <a:pt x="7577" y="4350"/>
                  </a:lnTo>
                  <a:lnTo>
                    <a:pt x="7595" y="4350"/>
                  </a:lnTo>
                  <a:lnTo>
                    <a:pt x="7595" y="4387"/>
                  </a:lnTo>
                  <a:lnTo>
                    <a:pt x="7632" y="4387"/>
                  </a:lnTo>
                  <a:lnTo>
                    <a:pt x="7632" y="4406"/>
                  </a:lnTo>
                  <a:lnTo>
                    <a:pt x="7595" y="4424"/>
                  </a:lnTo>
                  <a:lnTo>
                    <a:pt x="7595" y="4442"/>
                  </a:lnTo>
                  <a:lnTo>
                    <a:pt x="7595" y="4479"/>
                  </a:lnTo>
                  <a:lnTo>
                    <a:pt x="7613" y="4479"/>
                  </a:lnTo>
                  <a:lnTo>
                    <a:pt x="7595" y="4498"/>
                  </a:lnTo>
                  <a:lnTo>
                    <a:pt x="7632" y="4498"/>
                  </a:lnTo>
                  <a:lnTo>
                    <a:pt x="7669" y="4479"/>
                  </a:lnTo>
                  <a:lnTo>
                    <a:pt x="7669" y="4498"/>
                  </a:lnTo>
                  <a:lnTo>
                    <a:pt x="7669" y="4516"/>
                  </a:lnTo>
                  <a:lnTo>
                    <a:pt x="7650" y="4516"/>
                  </a:lnTo>
                  <a:lnTo>
                    <a:pt x="7650" y="4535"/>
                  </a:lnTo>
                  <a:lnTo>
                    <a:pt x="7613" y="4535"/>
                  </a:lnTo>
                  <a:lnTo>
                    <a:pt x="7613" y="4553"/>
                  </a:lnTo>
                  <a:lnTo>
                    <a:pt x="7632" y="4572"/>
                  </a:lnTo>
                  <a:lnTo>
                    <a:pt x="7650" y="4590"/>
                  </a:lnTo>
                  <a:lnTo>
                    <a:pt x="7650" y="4608"/>
                  </a:lnTo>
                  <a:lnTo>
                    <a:pt x="7669" y="4608"/>
                  </a:lnTo>
                  <a:lnTo>
                    <a:pt x="7650" y="4627"/>
                  </a:lnTo>
                  <a:lnTo>
                    <a:pt x="7669" y="4645"/>
                  </a:lnTo>
                  <a:lnTo>
                    <a:pt x="7669" y="4664"/>
                  </a:lnTo>
                  <a:lnTo>
                    <a:pt x="7724" y="4664"/>
                  </a:lnTo>
                  <a:lnTo>
                    <a:pt x="7706" y="4682"/>
                  </a:lnTo>
                  <a:lnTo>
                    <a:pt x="7687" y="4682"/>
                  </a:lnTo>
                  <a:lnTo>
                    <a:pt x="7687" y="4701"/>
                  </a:lnTo>
                  <a:lnTo>
                    <a:pt x="7687" y="4719"/>
                  </a:lnTo>
                  <a:lnTo>
                    <a:pt x="7724" y="4737"/>
                  </a:lnTo>
                  <a:lnTo>
                    <a:pt x="7706" y="4737"/>
                  </a:lnTo>
                  <a:lnTo>
                    <a:pt x="7706" y="4756"/>
                  </a:lnTo>
                  <a:lnTo>
                    <a:pt x="7687" y="4756"/>
                  </a:lnTo>
                  <a:lnTo>
                    <a:pt x="7687" y="4774"/>
                  </a:lnTo>
                  <a:lnTo>
                    <a:pt x="7724" y="4774"/>
                  </a:lnTo>
                  <a:lnTo>
                    <a:pt x="7724" y="4793"/>
                  </a:lnTo>
                  <a:lnTo>
                    <a:pt x="7706" y="4793"/>
                  </a:lnTo>
                  <a:lnTo>
                    <a:pt x="7706" y="4811"/>
                  </a:lnTo>
                  <a:lnTo>
                    <a:pt x="7742" y="4811"/>
                  </a:lnTo>
                  <a:lnTo>
                    <a:pt x="7742" y="4830"/>
                  </a:lnTo>
                  <a:lnTo>
                    <a:pt x="7779" y="4830"/>
                  </a:lnTo>
                  <a:lnTo>
                    <a:pt x="7798" y="4848"/>
                  </a:lnTo>
                  <a:lnTo>
                    <a:pt x="7779" y="4848"/>
                  </a:lnTo>
                  <a:lnTo>
                    <a:pt x="7742" y="4866"/>
                  </a:lnTo>
                  <a:lnTo>
                    <a:pt x="7779" y="4866"/>
                  </a:lnTo>
                  <a:lnTo>
                    <a:pt x="7798" y="4885"/>
                  </a:lnTo>
                  <a:lnTo>
                    <a:pt x="7798" y="4903"/>
                  </a:lnTo>
                  <a:lnTo>
                    <a:pt x="7816" y="4903"/>
                  </a:lnTo>
                  <a:lnTo>
                    <a:pt x="7835" y="4866"/>
                  </a:lnTo>
                  <a:lnTo>
                    <a:pt x="7835" y="4830"/>
                  </a:lnTo>
                  <a:lnTo>
                    <a:pt x="7816" y="4811"/>
                  </a:lnTo>
                  <a:lnTo>
                    <a:pt x="7835" y="4793"/>
                  </a:lnTo>
                  <a:lnTo>
                    <a:pt x="7835" y="4811"/>
                  </a:lnTo>
                  <a:lnTo>
                    <a:pt x="7872" y="4811"/>
                  </a:lnTo>
                  <a:lnTo>
                    <a:pt x="7890" y="4793"/>
                  </a:lnTo>
                  <a:lnTo>
                    <a:pt x="7872" y="4793"/>
                  </a:lnTo>
                  <a:lnTo>
                    <a:pt x="7853" y="4774"/>
                  </a:lnTo>
                  <a:lnTo>
                    <a:pt x="7853" y="4756"/>
                  </a:lnTo>
                  <a:lnTo>
                    <a:pt x="7872" y="4737"/>
                  </a:lnTo>
                  <a:lnTo>
                    <a:pt x="7835" y="4737"/>
                  </a:lnTo>
                  <a:lnTo>
                    <a:pt x="7835" y="4719"/>
                  </a:lnTo>
                  <a:lnTo>
                    <a:pt x="7835" y="4682"/>
                  </a:lnTo>
                  <a:lnTo>
                    <a:pt x="7816" y="4682"/>
                  </a:lnTo>
                  <a:lnTo>
                    <a:pt x="7816" y="4664"/>
                  </a:lnTo>
                  <a:lnTo>
                    <a:pt x="7835" y="4645"/>
                  </a:lnTo>
                  <a:lnTo>
                    <a:pt x="7835" y="4627"/>
                  </a:lnTo>
                  <a:lnTo>
                    <a:pt x="7798" y="4627"/>
                  </a:lnTo>
                  <a:lnTo>
                    <a:pt x="7816" y="4590"/>
                  </a:lnTo>
                  <a:lnTo>
                    <a:pt x="7798" y="4590"/>
                  </a:lnTo>
                  <a:lnTo>
                    <a:pt x="7779" y="4572"/>
                  </a:lnTo>
                  <a:lnTo>
                    <a:pt x="7798" y="4572"/>
                  </a:lnTo>
                  <a:lnTo>
                    <a:pt x="7816" y="4553"/>
                  </a:lnTo>
                  <a:lnTo>
                    <a:pt x="7779" y="4553"/>
                  </a:lnTo>
                  <a:lnTo>
                    <a:pt x="7779" y="4535"/>
                  </a:lnTo>
                  <a:lnTo>
                    <a:pt x="7798" y="4516"/>
                  </a:lnTo>
                  <a:lnTo>
                    <a:pt x="7761" y="4516"/>
                  </a:lnTo>
                  <a:lnTo>
                    <a:pt x="7706" y="4479"/>
                  </a:lnTo>
                  <a:lnTo>
                    <a:pt x="7706" y="4461"/>
                  </a:lnTo>
                  <a:lnTo>
                    <a:pt x="7724" y="4442"/>
                  </a:lnTo>
                  <a:lnTo>
                    <a:pt x="7724" y="4461"/>
                  </a:lnTo>
                  <a:lnTo>
                    <a:pt x="7742" y="4424"/>
                  </a:lnTo>
                  <a:lnTo>
                    <a:pt x="7761" y="4424"/>
                  </a:lnTo>
                  <a:lnTo>
                    <a:pt x="7761" y="4406"/>
                  </a:lnTo>
                  <a:lnTo>
                    <a:pt x="7742" y="4406"/>
                  </a:lnTo>
                  <a:lnTo>
                    <a:pt x="7742" y="4387"/>
                  </a:lnTo>
                  <a:lnTo>
                    <a:pt x="7724" y="4369"/>
                  </a:lnTo>
                  <a:lnTo>
                    <a:pt x="7706" y="4350"/>
                  </a:lnTo>
                  <a:lnTo>
                    <a:pt x="7706" y="4332"/>
                  </a:lnTo>
                  <a:lnTo>
                    <a:pt x="7724" y="4313"/>
                  </a:lnTo>
                  <a:lnTo>
                    <a:pt x="7724" y="4295"/>
                  </a:lnTo>
                  <a:lnTo>
                    <a:pt x="7706" y="4277"/>
                  </a:lnTo>
                  <a:lnTo>
                    <a:pt x="7687" y="4258"/>
                  </a:lnTo>
                  <a:lnTo>
                    <a:pt x="7650" y="4258"/>
                  </a:lnTo>
                  <a:lnTo>
                    <a:pt x="7669" y="4221"/>
                  </a:lnTo>
                  <a:lnTo>
                    <a:pt x="7687" y="4203"/>
                  </a:lnTo>
                  <a:lnTo>
                    <a:pt x="7669" y="4203"/>
                  </a:lnTo>
                  <a:lnTo>
                    <a:pt x="7650" y="4184"/>
                  </a:lnTo>
                  <a:lnTo>
                    <a:pt x="7669" y="4166"/>
                  </a:lnTo>
                  <a:lnTo>
                    <a:pt x="7650" y="4166"/>
                  </a:lnTo>
                  <a:lnTo>
                    <a:pt x="7613" y="4148"/>
                  </a:lnTo>
                  <a:lnTo>
                    <a:pt x="7595" y="4148"/>
                  </a:lnTo>
                  <a:lnTo>
                    <a:pt x="7595" y="4166"/>
                  </a:lnTo>
                  <a:lnTo>
                    <a:pt x="7558" y="4184"/>
                  </a:lnTo>
                  <a:lnTo>
                    <a:pt x="7558" y="4166"/>
                  </a:lnTo>
                  <a:lnTo>
                    <a:pt x="7577" y="4166"/>
                  </a:lnTo>
                  <a:lnTo>
                    <a:pt x="7577" y="4148"/>
                  </a:lnTo>
                  <a:lnTo>
                    <a:pt x="7577" y="4129"/>
                  </a:lnTo>
                  <a:lnTo>
                    <a:pt x="7577" y="4074"/>
                  </a:lnTo>
                  <a:lnTo>
                    <a:pt x="7595" y="4111"/>
                  </a:lnTo>
                  <a:lnTo>
                    <a:pt x="7613" y="4129"/>
                  </a:lnTo>
                  <a:lnTo>
                    <a:pt x="7650" y="4129"/>
                  </a:lnTo>
                  <a:lnTo>
                    <a:pt x="7632" y="4111"/>
                  </a:lnTo>
                  <a:lnTo>
                    <a:pt x="7632" y="4092"/>
                  </a:lnTo>
                  <a:lnTo>
                    <a:pt x="7632" y="4074"/>
                  </a:lnTo>
                  <a:lnTo>
                    <a:pt x="7613" y="4055"/>
                  </a:lnTo>
                  <a:lnTo>
                    <a:pt x="7613" y="4037"/>
                  </a:lnTo>
                  <a:lnTo>
                    <a:pt x="7613" y="4019"/>
                  </a:lnTo>
                  <a:lnTo>
                    <a:pt x="7595" y="4000"/>
                  </a:lnTo>
                  <a:lnTo>
                    <a:pt x="7577" y="3963"/>
                  </a:lnTo>
                  <a:lnTo>
                    <a:pt x="7558" y="3945"/>
                  </a:lnTo>
                  <a:lnTo>
                    <a:pt x="7521" y="3889"/>
                  </a:lnTo>
                  <a:lnTo>
                    <a:pt x="7484" y="3871"/>
                  </a:lnTo>
                  <a:lnTo>
                    <a:pt x="7448" y="3853"/>
                  </a:lnTo>
                  <a:lnTo>
                    <a:pt x="7466" y="3834"/>
                  </a:lnTo>
                  <a:lnTo>
                    <a:pt x="7484" y="3816"/>
                  </a:lnTo>
                  <a:lnTo>
                    <a:pt x="7503" y="3816"/>
                  </a:lnTo>
                  <a:lnTo>
                    <a:pt x="7484" y="3779"/>
                  </a:lnTo>
                  <a:lnTo>
                    <a:pt x="7466" y="3760"/>
                  </a:lnTo>
                  <a:lnTo>
                    <a:pt x="7448" y="3742"/>
                  </a:lnTo>
                  <a:lnTo>
                    <a:pt x="7448" y="3705"/>
                  </a:lnTo>
                  <a:lnTo>
                    <a:pt x="7448" y="3668"/>
                  </a:lnTo>
                  <a:lnTo>
                    <a:pt x="7429" y="3687"/>
                  </a:lnTo>
                  <a:lnTo>
                    <a:pt x="7411" y="3705"/>
                  </a:lnTo>
                  <a:lnTo>
                    <a:pt x="7392" y="3705"/>
                  </a:lnTo>
                  <a:lnTo>
                    <a:pt x="7374" y="3687"/>
                  </a:lnTo>
                  <a:lnTo>
                    <a:pt x="7411" y="3687"/>
                  </a:lnTo>
                  <a:lnTo>
                    <a:pt x="7429" y="3668"/>
                  </a:lnTo>
                  <a:lnTo>
                    <a:pt x="7429" y="3650"/>
                  </a:lnTo>
                  <a:lnTo>
                    <a:pt x="7429" y="3613"/>
                  </a:lnTo>
                  <a:lnTo>
                    <a:pt x="7411" y="3631"/>
                  </a:lnTo>
                  <a:lnTo>
                    <a:pt x="7411" y="3650"/>
                  </a:lnTo>
                  <a:lnTo>
                    <a:pt x="7392" y="3650"/>
                  </a:lnTo>
                  <a:lnTo>
                    <a:pt x="7392" y="3613"/>
                  </a:lnTo>
                  <a:lnTo>
                    <a:pt x="7411" y="3576"/>
                  </a:lnTo>
                  <a:lnTo>
                    <a:pt x="7392" y="3595"/>
                  </a:lnTo>
                  <a:lnTo>
                    <a:pt x="7374" y="3595"/>
                  </a:lnTo>
                  <a:lnTo>
                    <a:pt x="7374" y="3558"/>
                  </a:lnTo>
                  <a:lnTo>
                    <a:pt x="7355" y="3521"/>
                  </a:lnTo>
                  <a:lnTo>
                    <a:pt x="7337" y="3466"/>
                  </a:lnTo>
                  <a:lnTo>
                    <a:pt x="7319" y="3466"/>
                  </a:lnTo>
                  <a:lnTo>
                    <a:pt x="7319" y="3447"/>
                  </a:lnTo>
                  <a:lnTo>
                    <a:pt x="7319" y="3429"/>
                  </a:lnTo>
                  <a:lnTo>
                    <a:pt x="7300" y="3392"/>
                  </a:lnTo>
                  <a:lnTo>
                    <a:pt x="7282" y="3373"/>
                  </a:lnTo>
                  <a:lnTo>
                    <a:pt x="7263" y="3318"/>
                  </a:lnTo>
                  <a:lnTo>
                    <a:pt x="7226" y="3281"/>
                  </a:lnTo>
                  <a:lnTo>
                    <a:pt x="7208" y="3263"/>
                  </a:lnTo>
                  <a:lnTo>
                    <a:pt x="7208" y="3226"/>
                  </a:lnTo>
                  <a:lnTo>
                    <a:pt x="7171" y="3171"/>
                  </a:lnTo>
                  <a:lnTo>
                    <a:pt x="7134" y="3134"/>
                  </a:lnTo>
                  <a:lnTo>
                    <a:pt x="7097" y="3115"/>
                  </a:lnTo>
                  <a:lnTo>
                    <a:pt x="7116" y="3097"/>
                  </a:lnTo>
                  <a:lnTo>
                    <a:pt x="7116" y="3078"/>
                  </a:lnTo>
                  <a:lnTo>
                    <a:pt x="7097" y="3060"/>
                  </a:lnTo>
                  <a:lnTo>
                    <a:pt x="7079" y="3042"/>
                  </a:lnTo>
                  <a:lnTo>
                    <a:pt x="7042" y="3005"/>
                  </a:lnTo>
                  <a:lnTo>
                    <a:pt x="7024" y="2986"/>
                  </a:lnTo>
                  <a:lnTo>
                    <a:pt x="7005" y="2968"/>
                  </a:lnTo>
                  <a:lnTo>
                    <a:pt x="7005" y="2949"/>
                  </a:lnTo>
                  <a:lnTo>
                    <a:pt x="6987" y="2949"/>
                  </a:lnTo>
                  <a:lnTo>
                    <a:pt x="6968" y="2931"/>
                  </a:lnTo>
                  <a:lnTo>
                    <a:pt x="6950" y="2949"/>
                  </a:lnTo>
                  <a:lnTo>
                    <a:pt x="6968" y="2949"/>
                  </a:lnTo>
                  <a:lnTo>
                    <a:pt x="6950" y="2968"/>
                  </a:lnTo>
                  <a:lnTo>
                    <a:pt x="6913" y="2968"/>
                  </a:lnTo>
                  <a:lnTo>
                    <a:pt x="6895" y="2949"/>
                  </a:lnTo>
                  <a:lnTo>
                    <a:pt x="6913" y="2931"/>
                  </a:lnTo>
                  <a:lnTo>
                    <a:pt x="6931" y="2913"/>
                  </a:lnTo>
                  <a:lnTo>
                    <a:pt x="6950" y="2894"/>
                  </a:lnTo>
                  <a:lnTo>
                    <a:pt x="6950" y="2857"/>
                  </a:lnTo>
                  <a:lnTo>
                    <a:pt x="6913" y="2857"/>
                  </a:lnTo>
                  <a:lnTo>
                    <a:pt x="6931" y="2839"/>
                  </a:lnTo>
                  <a:lnTo>
                    <a:pt x="6950" y="2820"/>
                  </a:lnTo>
                  <a:lnTo>
                    <a:pt x="6895" y="2783"/>
                  </a:lnTo>
                  <a:lnTo>
                    <a:pt x="6858" y="2765"/>
                  </a:lnTo>
                  <a:lnTo>
                    <a:pt x="6858" y="2747"/>
                  </a:lnTo>
                  <a:lnTo>
                    <a:pt x="6858" y="2728"/>
                  </a:lnTo>
                  <a:lnTo>
                    <a:pt x="6821" y="2728"/>
                  </a:lnTo>
                  <a:lnTo>
                    <a:pt x="6802" y="2691"/>
                  </a:lnTo>
                  <a:lnTo>
                    <a:pt x="6784" y="2673"/>
                  </a:lnTo>
                  <a:lnTo>
                    <a:pt x="6802" y="2654"/>
                  </a:lnTo>
                  <a:lnTo>
                    <a:pt x="6821" y="2636"/>
                  </a:lnTo>
                  <a:lnTo>
                    <a:pt x="6821" y="2636"/>
                  </a:lnTo>
                  <a:lnTo>
                    <a:pt x="6784" y="2654"/>
                  </a:lnTo>
                  <a:lnTo>
                    <a:pt x="6747" y="2654"/>
                  </a:lnTo>
                  <a:lnTo>
                    <a:pt x="6766" y="2636"/>
                  </a:lnTo>
                  <a:lnTo>
                    <a:pt x="6784" y="2636"/>
                  </a:lnTo>
                  <a:lnTo>
                    <a:pt x="6766" y="2618"/>
                  </a:lnTo>
                  <a:lnTo>
                    <a:pt x="6747" y="2618"/>
                  </a:lnTo>
                  <a:lnTo>
                    <a:pt x="6729" y="2599"/>
                  </a:lnTo>
                  <a:lnTo>
                    <a:pt x="6692" y="2599"/>
                  </a:lnTo>
                  <a:lnTo>
                    <a:pt x="6710" y="2581"/>
                  </a:lnTo>
                  <a:lnTo>
                    <a:pt x="6692" y="2562"/>
                  </a:lnTo>
                  <a:lnTo>
                    <a:pt x="6692" y="2581"/>
                  </a:lnTo>
                  <a:lnTo>
                    <a:pt x="6692" y="2599"/>
                  </a:lnTo>
                  <a:lnTo>
                    <a:pt x="6673" y="2581"/>
                  </a:lnTo>
                  <a:lnTo>
                    <a:pt x="6673" y="2562"/>
                  </a:lnTo>
                  <a:lnTo>
                    <a:pt x="6673" y="2544"/>
                  </a:lnTo>
                  <a:lnTo>
                    <a:pt x="6692" y="2525"/>
                  </a:lnTo>
                  <a:lnTo>
                    <a:pt x="6673" y="2507"/>
                  </a:lnTo>
                  <a:lnTo>
                    <a:pt x="6673" y="2489"/>
                  </a:lnTo>
                  <a:lnTo>
                    <a:pt x="6673" y="2470"/>
                  </a:lnTo>
                  <a:lnTo>
                    <a:pt x="6655" y="2452"/>
                  </a:lnTo>
                  <a:lnTo>
                    <a:pt x="6636" y="2433"/>
                  </a:lnTo>
                  <a:lnTo>
                    <a:pt x="6618" y="2415"/>
                  </a:lnTo>
                  <a:lnTo>
                    <a:pt x="6581" y="2415"/>
                  </a:lnTo>
                  <a:lnTo>
                    <a:pt x="6581" y="2396"/>
                  </a:lnTo>
                  <a:lnTo>
                    <a:pt x="6581" y="2378"/>
                  </a:lnTo>
                  <a:lnTo>
                    <a:pt x="6544" y="2378"/>
                  </a:lnTo>
                  <a:lnTo>
                    <a:pt x="6563" y="2396"/>
                  </a:lnTo>
                  <a:lnTo>
                    <a:pt x="6563" y="2415"/>
                  </a:lnTo>
                  <a:lnTo>
                    <a:pt x="6544" y="2396"/>
                  </a:lnTo>
                  <a:lnTo>
                    <a:pt x="6526" y="2396"/>
                  </a:lnTo>
                  <a:lnTo>
                    <a:pt x="6544" y="2341"/>
                  </a:lnTo>
                  <a:lnTo>
                    <a:pt x="6526" y="2304"/>
                  </a:lnTo>
                  <a:lnTo>
                    <a:pt x="6526" y="2286"/>
                  </a:lnTo>
                  <a:lnTo>
                    <a:pt x="6507" y="2267"/>
                  </a:lnTo>
                  <a:lnTo>
                    <a:pt x="6489" y="2267"/>
                  </a:lnTo>
                  <a:lnTo>
                    <a:pt x="6471" y="2286"/>
                  </a:lnTo>
                  <a:lnTo>
                    <a:pt x="6471" y="2267"/>
                  </a:lnTo>
                  <a:lnTo>
                    <a:pt x="6452" y="2249"/>
                  </a:lnTo>
                  <a:lnTo>
                    <a:pt x="6471" y="2230"/>
                  </a:lnTo>
                  <a:lnTo>
                    <a:pt x="6489" y="2212"/>
                  </a:lnTo>
                  <a:lnTo>
                    <a:pt x="6434" y="2212"/>
                  </a:lnTo>
                  <a:lnTo>
                    <a:pt x="6415" y="2194"/>
                  </a:lnTo>
                  <a:lnTo>
                    <a:pt x="6397" y="2212"/>
                  </a:lnTo>
                  <a:lnTo>
                    <a:pt x="6397" y="2194"/>
                  </a:lnTo>
                  <a:lnTo>
                    <a:pt x="6415" y="2157"/>
                  </a:lnTo>
                  <a:lnTo>
                    <a:pt x="6397" y="2157"/>
                  </a:lnTo>
                  <a:lnTo>
                    <a:pt x="6378" y="2138"/>
                  </a:lnTo>
                  <a:lnTo>
                    <a:pt x="6378" y="2120"/>
                  </a:lnTo>
                  <a:lnTo>
                    <a:pt x="6378" y="2101"/>
                  </a:lnTo>
                  <a:lnTo>
                    <a:pt x="6360" y="2120"/>
                  </a:lnTo>
                  <a:lnTo>
                    <a:pt x="6323" y="2120"/>
                  </a:lnTo>
                  <a:lnTo>
                    <a:pt x="6342" y="2101"/>
                  </a:lnTo>
                  <a:lnTo>
                    <a:pt x="6342" y="2083"/>
                  </a:lnTo>
                  <a:lnTo>
                    <a:pt x="6323" y="2083"/>
                  </a:lnTo>
                  <a:lnTo>
                    <a:pt x="6323" y="2065"/>
                  </a:lnTo>
                  <a:lnTo>
                    <a:pt x="6305" y="2046"/>
                  </a:lnTo>
                  <a:lnTo>
                    <a:pt x="6268" y="2028"/>
                  </a:lnTo>
                  <a:lnTo>
                    <a:pt x="6249" y="2028"/>
                  </a:lnTo>
                  <a:lnTo>
                    <a:pt x="6231" y="2009"/>
                  </a:lnTo>
                  <a:lnTo>
                    <a:pt x="6231" y="1972"/>
                  </a:lnTo>
                  <a:lnTo>
                    <a:pt x="6213" y="1954"/>
                  </a:lnTo>
                  <a:lnTo>
                    <a:pt x="6157" y="1917"/>
                  </a:lnTo>
                  <a:lnTo>
                    <a:pt x="6120" y="1880"/>
                  </a:lnTo>
                  <a:lnTo>
                    <a:pt x="6120" y="1843"/>
                  </a:lnTo>
                  <a:lnTo>
                    <a:pt x="6102" y="1843"/>
                  </a:lnTo>
                  <a:lnTo>
                    <a:pt x="6065" y="1825"/>
                  </a:lnTo>
                  <a:lnTo>
                    <a:pt x="6010" y="1788"/>
                  </a:lnTo>
                  <a:lnTo>
                    <a:pt x="5991" y="1788"/>
                  </a:lnTo>
                  <a:lnTo>
                    <a:pt x="5991" y="1770"/>
                  </a:lnTo>
                  <a:lnTo>
                    <a:pt x="6010" y="1770"/>
                  </a:lnTo>
                  <a:lnTo>
                    <a:pt x="5991" y="1751"/>
                  </a:lnTo>
                  <a:lnTo>
                    <a:pt x="5899" y="1677"/>
                  </a:lnTo>
                  <a:lnTo>
                    <a:pt x="5770" y="1567"/>
                  </a:lnTo>
                  <a:lnTo>
                    <a:pt x="5752" y="1548"/>
                  </a:lnTo>
                  <a:lnTo>
                    <a:pt x="5733" y="1548"/>
                  </a:lnTo>
                  <a:lnTo>
                    <a:pt x="5715" y="1530"/>
                  </a:lnTo>
                  <a:lnTo>
                    <a:pt x="5678" y="1530"/>
                  </a:lnTo>
                  <a:lnTo>
                    <a:pt x="5660" y="1512"/>
                  </a:lnTo>
                  <a:lnTo>
                    <a:pt x="5660" y="1493"/>
                  </a:lnTo>
                  <a:lnTo>
                    <a:pt x="5660" y="1456"/>
                  </a:lnTo>
                  <a:lnTo>
                    <a:pt x="5641" y="1475"/>
                  </a:lnTo>
                  <a:lnTo>
                    <a:pt x="5604" y="1475"/>
                  </a:lnTo>
                  <a:lnTo>
                    <a:pt x="5604" y="1438"/>
                  </a:lnTo>
                  <a:lnTo>
                    <a:pt x="5567" y="1438"/>
                  </a:lnTo>
                  <a:lnTo>
                    <a:pt x="5549" y="1419"/>
                  </a:lnTo>
                  <a:lnTo>
                    <a:pt x="5549" y="1383"/>
                  </a:lnTo>
                  <a:lnTo>
                    <a:pt x="5530" y="1383"/>
                  </a:lnTo>
                  <a:lnTo>
                    <a:pt x="5512" y="1401"/>
                  </a:lnTo>
                  <a:lnTo>
                    <a:pt x="5512" y="1364"/>
                  </a:lnTo>
                  <a:lnTo>
                    <a:pt x="5475" y="1346"/>
                  </a:lnTo>
                  <a:lnTo>
                    <a:pt x="5438" y="1346"/>
                  </a:lnTo>
                  <a:lnTo>
                    <a:pt x="5438" y="1309"/>
                  </a:lnTo>
                  <a:lnTo>
                    <a:pt x="5383" y="1272"/>
                  </a:lnTo>
                  <a:lnTo>
                    <a:pt x="5365" y="1254"/>
                  </a:lnTo>
                  <a:lnTo>
                    <a:pt x="5346" y="1254"/>
                  </a:lnTo>
                  <a:lnTo>
                    <a:pt x="5328" y="1235"/>
                  </a:lnTo>
                  <a:lnTo>
                    <a:pt x="5291" y="1217"/>
                  </a:lnTo>
                  <a:lnTo>
                    <a:pt x="5254" y="1180"/>
                  </a:lnTo>
                  <a:lnTo>
                    <a:pt x="5125" y="1106"/>
                  </a:lnTo>
                  <a:lnTo>
                    <a:pt x="5014" y="1032"/>
                  </a:lnTo>
                  <a:lnTo>
                    <a:pt x="4941" y="995"/>
                  </a:lnTo>
                  <a:lnTo>
                    <a:pt x="4922" y="977"/>
                  </a:lnTo>
                  <a:lnTo>
                    <a:pt x="4922" y="959"/>
                  </a:lnTo>
                  <a:lnTo>
                    <a:pt x="4885" y="959"/>
                  </a:lnTo>
                  <a:lnTo>
                    <a:pt x="4867" y="940"/>
                  </a:lnTo>
                  <a:lnTo>
                    <a:pt x="4848" y="940"/>
                  </a:lnTo>
                  <a:lnTo>
                    <a:pt x="4830" y="922"/>
                  </a:lnTo>
                  <a:lnTo>
                    <a:pt x="4793" y="885"/>
                  </a:lnTo>
                  <a:lnTo>
                    <a:pt x="4756" y="866"/>
                  </a:lnTo>
                  <a:lnTo>
                    <a:pt x="4719" y="848"/>
                  </a:lnTo>
                  <a:lnTo>
                    <a:pt x="4646" y="793"/>
                  </a:lnTo>
                  <a:lnTo>
                    <a:pt x="4609" y="774"/>
                  </a:lnTo>
                  <a:lnTo>
                    <a:pt x="4590" y="737"/>
                  </a:lnTo>
                  <a:lnTo>
                    <a:pt x="4572" y="774"/>
                  </a:lnTo>
                  <a:lnTo>
                    <a:pt x="4554" y="774"/>
                  </a:lnTo>
                  <a:lnTo>
                    <a:pt x="4517" y="756"/>
                  </a:lnTo>
                  <a:lnTo>
                    <a:pt x="4517" y="737"/>
                  </a:lnTo>
                  <a:lnTo>
                    <a:pt x="4498" y="756"/>
                  </a:lnTo>
                  <a:lnTo>
                    <a:pt x="4480" y="737"/>
                  </a:lnTo>
                  <a:lnTo>
                    <a:pt x="4461" y="719"/>
                  </a:lnTo>
                  <a:lnTo>
                    <a:pt x="4424" y="701"/>
                  </a:lnTo>
                  <a:lnTo>
                    <a:pt x="4388" y="701"/>
                  </a:lnTo>
                  <a:lnTo>
                    <a:pt x="4369" y="664"/>
                  </a:lnTo>
                  <a:lnTo>
                    <a:pt x="4332" y="664"/>
                  </a:lnTo>
                  <a:lnTo>
                    <a:pt x="4314" y="645"/>
                  </a:lnTo>
                  <a:lnTo>
                    <a:pt x="4295" y="645"/>
                  </a:lnTo>
                  <a:lnTo>
                    <a:pt x="4277" y="627"/>
                  </a:lnTo>
                  <a:lnTo>
                    <a:pt x="4240" y="627"/>
                  </a:lnTo>
                  <a:lnTo>
                    <a:pt x="4240" y="608"/>
                  </a:lnTo>
                  <a:lnTo>
                    <a:pt x="4203" y="590"/>
                  </a:lnTo>
                  <a:lnTo>
                    <a:pt x="4111" y="571"/>
                  </a:lnTo>
                  <a:lnTo>
                    <a:pt x="4093" y="571"/>
                  </a:lnTo>
                  <a:lnTo>
                    <a:pt x="4111" y="553"/>
                  </a:lnTo>
                  <a:lnTo>
                    <a:pt x="4093" y="553"/>
                  </a:lnTo>
                  <a:lnTo>
                    <a:pt x="4019" y="535"/>
                  </a:lnTo>
                  <a:lnTo>
                    <a:pt x="4019" y="516"/>
                  </a:lnTo>
                  <a:lnTo>
                    <a:pt x="3982" y="516"/>
                  </a:lnTo>
                  <a:lnTo>
                    <a:pt x="3982" y="498"/>
                  </a:lnTo>
                  <a:lnTo>
                    <a:pt x="3964" y="479"/>
                  </a:lnTo>
                  <a:lnTo>
                    <a:pt x="3964" y="498"/>
                  </a:lnTo>
                  <a:lnTo>
                    <a:pt x="3927" y="498"/>
                  </a:lnTo>
                  <a:lnTo>
                    <a:pt x="3908" y="479"/>
                  </a:lnTo>
                  <a:lnTo>
                    <a:pt x="3890" y="461"/>
                  </a:lnTo>
                  <a:lnTo>
                    <a:pt x="3871" y="461"/>
                  </a:lnTo>
                  <a:lnTo>
                    <a:pt x="3816" y="442"/>
                  </a:lnTo>
                  <a:lnTo>
                    <a:pt x="3761" y="442"/>
                  </a:lnTo>
                  <a:lnTo>
                    <a:pt x="3761" y="461"/>
                  </a:lnTo>
                  <a:lnTo>
                    <a:pt x="3742" y="461"/>
                  </a:lnTo>
                  <a:lnTo>
                    <a:pt x="3724" y="442"/>
                  </a:lnTo>
                  <a:lnTo>
                    <a:pt x="3742" y="424"/>
                  </a:lnTo>
                  <a:lnTo>
                    <a:pt x="3742" y="406"/>
                  </a:lnTo>
                  <a:lnTo>
                    <a:pt x="3724" y="406"/>
                  </a:lnTo>
                  <a:lnTo>
                    <a:pt x="3724" y="424"/>
                  </a:lnTo>
                  <a:lnTo>
                    <a:pt x="3706" y="442"/>
                  </a:lnTo>
                  <a:lnTo>
                    <a:pt x="3687" y="442"/>
                  </a:lnTo>
                  <a:lnTo>
                    <a:pt x="3669" y="424"/>
                  </a:lnTo>
                  <a:lnTo>
                    <a:pt x="3650" y="424"/>
                  </a:lnTo>
                  <a:lnTo>
                    <a:pt x="3650" y="406"/>
                  </a:lnTo>
                  <a:lnTo>
                    <a:pt x="3632" y="387"/>
                  </a:lnTo>
                  <a:lnTo>
                    <a:pt x="3577" y="406"/>
                  </a:lnTo>
                  <a:lnTo>
                    <a:pt x="3558" y="406"/>
                  </a:lnTo>
                  <a:lnTo>
                    <a:pt x="3558" y="387"/>
                  </a:lnTo>
                  <a:lnTo>
                    <a:pt x="3521" y="350"/>
                  </a:lnTo>
                  <a:lnTo>
                    <a:pt x="3503" y="369"/>
                  </a:lnTo>
                  <a:lnTo>
                    <a:pt x="3484" y="369"/>
                  </a:lnTo>
                  <a:lnTo>
                    <a:pt x="3466" y="387"/>
                  </a:lnTo>
                  <a:lnTo>
                    <a:pt x="3466" y="350"/>
                  </a:lnTo>
                  <a:lnTo>
                    <a:pt x="3466" y="332"/>
                  </a:lnTo>
                  <a:lnTo>
                    <a:pt x="3448" y="313"/>
                  </a:lnTo>
                  <a:lnTo>
                    <a:pt x="3429" y="313"/>
                  </a:lnTo>
                  <a:lnTo>
                    <a:pt x="3411" y="332"/>
                  </a:lnTo>
                  <a:lnTo>
                    <a:pt x="3411" y="350"/>
                  </a:lnTo>
                  <a:lnTo>
                    <a:pt x="3374" y="313"/>
                  </a:lnTo>
                  <a:lnTo>
                    <a:pt x="3374" y="295"/>
                  </a:lnTo>
                  <a:lnTo>
                    <a:pt x="3318" y="295"/>
                  </a:lnTo>
                  <a:lnTo>
                    <a:pt x="3300" y="313"/>
                  </a:lnTo>
                  <a:lnTo>
                    <a:pt x="3282" y="313"/>
                  </a:lnTo>
                  <a:lnTo>
                    <a:pt x="3282" y="295"/>
                  </a:lnTo>
                  <a:lnTo>
                    <a:pt x="3263" y="295"/>
                  </a:lnTo>
                  <a:lnTo>
                    <a:pt x="3245" y="313"/>
                  </a:lnTo>
                  <a:lnTo>
                    <a:pt x="3245" y="295"/>
                  </a:lnTo>
                  <a:lnTo>
                    <a:pt x="3263" y="277"/>
                  </a:lnTo>
                  <a:lnTo>
                    <a:pt x="3263" y="258"/>
                  </a:lnTo>
                  <a:lnTo>
                    <a:pt x="3226" y="295"/>
                  </a:lnTo>
                  <a:lnTo>
                    <a:pt x="3208" y="258"/>
                  </a:lnTo>
                  <a:lnTo>
                    <a:pt x="3060" y="221"/>
                  </a:lnTo>
                  <a:lnTo>
                    <a:pt x="3005" y="221"/>
                  </a:lnTo>
                  <a:lnTo>
                    <a:pt x="3024" y="240"/>
                  </a:lnTo>
                  <a:lnTo>
                    <a:pt x="3005" y="258"/>
                  </a:lnTo>
                  <a:lnTo>
                    <a:pt x="3005" y="240"/>
                  </a:lnTo>
                  <a:lnTo>
                    <a:pt x="3005" y="221"/>
                  </a:lnTo>
                  <a:lnTo>
                    <a:pt x="2987" y="221"/>
                  </a:lnTo>
                  <a:lnTo>
                    <a:pt x="2968" y="203"/>
                  </a:lnTo>
                  <a:lnTo>
                    <a:pt x="2968" y="184"/>
                  </a:lnTo>
                  <a:lnTo>
                    <a:pt x="2950" y="221"/>
                  </a:lnTo>
                  <a:lnTo>
                    <a:pt x="2931" y="221"/>
                  </a:lnTo>
                  <a:lnTo>
                    <a:pt x="2913" y="203"/>
                  </a:lnTo>
                  <a:lnTo>
                    <a:pt x="2913" y="184"/>
                  </a:lnTo>
                  <a:lnTo>
                    <a:pt x="2895" y="203"/>
                  </a:lnTo>
                  <a:lnTo>
                    <a:pt x="2895" y="184"/>
                  </a:lnTo>
                  <a:lnTo>
                    <a:pt x="2802" y="184"/>
                  </a:lnTo>
                  <a:lnTo>
                    <a:pt x="2802" y="166"/>
                  </a:lnTo>
                  <a:lnTo>
                    <a:pt x="2765" y="166"/>
                  </a:lnTo>
                  <a:lnTo>
                    <a:pt x="2784" y="184"/>
                  </a:lnTo>
                  <a:lnTo>
                    <a:pt x="2784" y="203"/>
                  </a:lnTo>
                  <a:lnTo>
                    <a:pt x="2765" y="184"/>
                  </a:lnTo>
                  <a:lnTo>
                    <a:pt x="2729" y="148"/>
                  </a:lnTo>
                  <a:lnTo>
                    <a:pt x="2729" y="184"/>
                  </a:lnTo>
                  <a:lnTo>
                    <a:pt x="2710" y="166"/>
                  </a:lnTo>
                  <a:lnTo>
                    <a:pt x="2692" y="148"/>
                  </a:lnTo>
                  <a:lnTo>
                    <a:pt x="2655" y="148"/>
                  </a:lnTo>
                  <a:lnTo>
                    <a:pt x="2636" y="129"/>
                  </a:lnTo>
                  <a:lnTo>
                    <a:pt x="2600" y="129"/>
                  </a:lnTo>
                  <a:lnTo>
                    <a:pt x="2563" y="111"/>
                  </a:lnTo>
                  <a:lnTo>
                    <a:pt x="2544" y="111"/>
                  </a:lnTo>
                  <a:lnTo>
                    <a:pt x="2544" y="129"/>
                  </a:lnTo>
                  <a:lnTo>
                    <a:pt x="2526" y="111"/>
                  </a:lnTo>
                  <a:lnTo>
                    <a:pt x="2507" y="92"/>
                  </a:lnTo>
                  <a:lnTo>
                    <a:pt x="2489" y="92"/>
                  </a:lnTo>
                  <a:lnTo>
                    <a:pt x="2471" y="111"/>
                  </a:lnTo>
                  <a:lnTo>
                    <a:pt x="2452" y="111"/>
                  </a:lnTo>
                  <a:lnTo>
                    <a:pt x="2415" y="92"/>
                  </a:lnTo>
                  <a:lnTo>
                    <a:pt x="2378" y="92"/>
                  </a:lnTo>
                  <a:lnTo>
                    <a:pt x="2360" y="111"/>
                  </a:lnTo>
                  <a:lnTo>
                    <a:pt x="2342" y="92"/>
                  </a:lnTo>
                  <a:lnTo>
                    <a:pt x="2342" y="74"/>
                  </a:lnTo>
                  <a:lnTo>
                    <a:pt x="2305" y="92"/>
                  </a:lnTo>
                  <a:lnTo>
                    <a:pt x="2249" y="74"/>
                  </a:lnTo>
                  <a:lnTo>
                    <a:pt x="2176" y="74"/>
                  </a:lnTo>
                  <a:lnTo>
                    <a:pt x="2157" y="92"/>
                  </a:lnTo>
                  <a:lnTo>
                    <a:pt x="2157" y="111"/>
                  </a:lnTo>
                  <a:lnTo>
                    <a:pt x="2139" y="92"/>
                  </a:lnTo>
                  <a:lnTo>
                    <a:pt x="2139" y="74"/>
                  </a:lnTo>
                  <a:lnTo>
                    <a:pt x="2139" y="55"/>
                  </a:lnTo>
                  <a:lnTo>
                    <a:pt x="2083" y="55"/>
                  </a:lnTo>
                  <a:lnTo>
                    <a:pt x="2065" y="37"/>
                  </a:lnTo>
                  <a:lnTo>
                    <a:pt x="2047" y="37"/>
                  </a:lnTo>
                  <a:lnTo>
                    <a:pt x="2010" y="55"/>
                  </a:lnTo>
                  <a:lnTo>
                    <a:pt x="1973" y="37"/>
                  </a:lnTo>
                  <a:lnTo>
                    <a:pt x="1954" y="37"/>
                  </a:lnTo>
                  <a:lnTo>
                    <a:pt x="1918" y="18"/>
                  </a:lnTo>
                  <a:lnTo>
                    <a:pt x="1918" y="37"/>
                  </a:lnTo>
                  <a:lnTo>
                    <a:pt x="1881" y="55"/>
                  </a:lnTo>
                  <a:lnTo>
                    <a:pt x="1844" y="55"/>
                  </a:lnTo>
                  <a:lnTo>
                    <a:pt x="1844" y="37"/>
                  </a:lnTo>
                  <a:lnTo>
                    <a:pt x="1733" y="37"/>
                  </a:lnTo>
                  <a:lnTo>
                    <a:pt x="1733" y="55"/>
                  </a:lnTo>
                  <a:lnTo>
                    <a:pt x="1715" y="37"/>
                  </a:lnTo>
                  <a:lnTo>
                    <a:pt x="1641" y="18"/>
                  </a:lnTo>
                  <a:lnTo>
                    <a:pt x="1586" y="18"/>
                  </a:lnTo>
                  <a:lnTo>
                    <a:pt x="1549" y="37"/>
                  </a:lnTo>
                  <a:lnTo>
                    <a:pt x="1530" y="55"/>
                  </a:lnTo>
                  <a:lnTo>
                    <a:pt x="1530" y="37"/>
                  </a:lnTo>
                  <a:lnTo>
                    <a:pt x="1530" y="1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1259275" y="687875"/>
              <a:ext cx="93100" cy="172850"/>
            </a:xfrm>
            <a:custGeom>
              <a:avLst/>
              <a:gdLst/>
              <a:ahLst/>
              <a:cxnLst/>
              <a:rect l="l" t="t" r="r" b="b"/>
              <a:pathLst>
                <a:path w="3724" h="6914" extrusionOk="0">
                  <a:moveTo>
                    <a:pt x="3429" y="167"/>
                  </a:moveTo>
                  <a:lnTo>
                    <a:pt x="3447" y="185"/>
                  </a:lnTo>
                  <a:lnTo>
                    <a:pt x="3410" y="185"/>
                  </a:lnTo>
                  <a:lnTo>
                    <a:pt x="3410" y="167"/>
                  </a:lnTo>
                  <a:close/>
                  <a:moveTo>
                    <a:pt x="3595" y="259"/>
                  </a:moveTo>
                  <a:lnTo>
                    <a:pt x="3613" y="277"/>
                  </a:lnTo>
                  <a:lnTo>
                    <a:pt x="3632" y="259"/>
                  </a:lnTo>
                  <a:close/>
                  <a:moveTo>
                    <a:pt x="3263" y="277"/>
                  </a:moveTo>
                  <a:lnTo>
                    <a:pt x="3263" y="296"/>
                  </a:lnTo>
                  <a:lnTo>
                    <a:pt x="3263" y="314"/>
                  </a:lnTo>
                  <a:lnTo>
                    <a:pt x="3281" y="314"/>
                  </a:lnTo>
                  <a:lnTo>
                    <a:pt x="3281" y="296"/>
                  </a:lnTo>
                  <a:lnTo>
                    <a:pt x="3263" y="277"/>
                  </a:lnTo>
                  <a:close/>
                  <a:moveTo>
                    <a:pt x="3355" y="277"/>
                  </a:moveTo>
                  <a:lnTo>
                    <a:pt x="3374" y="296"/>
                  </a:lnTo>
                  <a:lnTo>
                    <a:pt x="3392" y="314"/>
                  </a:lnTo>
                  <a:lnTo>
                    <a:pt x="3392" y="333"/>
                  </a:lnTo>
                  <a:lnTo>
                    <a:pt x="3374" y="314"/>
                  </a:lnTo>
                  <a:lnTo>
                    <a:pt x="3337" y="314"/>
                  </a:lnTo>
                  <a:lnTo>
                    <a:pt x="3337" y="296"/>
                  </a:lnTo>
                  <a:lnTo>
                    <a:pt x="3355" y="277"/>
                  </a:lnTo>
                  <a:close/>
                  <a:moveTo>
                    <a:pt x="3189" y="941"/>
                  </a:moveTo>
                  <a:lnTo>
                    <a:pt x="3189" y="959"/>
                  </a:lnTo>
                  <a:lnTo>
                    <a:pt x="3171" y="978"/>
                  </a:lnTo>
                  <a:lnTo>
                    <a:pt x="3152" y="978"/>
                  </a:lnTo>
                  <a:lnTo>
                    <a:pt x="3171" y="959"/>
                  </a:lnTo>
                  <a:lnTo>
                    <a:pt x="3189" y="941"/>
                  </a:lnTo>
                  <a:close/>
                  <a:moveTo>
                    <a:pt x="3171" y="1015"/>
                  </a:moveTo>
                  <a:lnTo>
                    <a:pt x="3171" y="1052"/>
                  </a:lnTo>
                  <a:lnTo>
                    <a:pt x="3171" y="1070"/>
                  </a:lnTo>
                  <a:lnTo>
                    <a:pt x="3189" y="1070"/>
                  </a:lnTo>
                  <a:lnTo>
                    <a:pt x="3208" y="1052"/>
                  </a:lnTo>
                  <a:lnTo>
                    <a:pt x="3208" y="1033"/>
                  </a:lnTo>
                  <a:lnTo>
                    <a:pt x="3189" y="1015"/>
                  </a:lnTo>
                  <a:close/>
                  <a:moveTo>
                    <a:pt x="3042" y="1512"/>
                  </a:moveTo>
                  <a:lnTo>
                    <a:pt x="3060" y="1531"/>
                  </a:lnTo>
                  <a:lnTo>
                    <a:pt x="3023" y="1531"/>
                  </a:lnTo>
                  <a:lnTo>
                    <a:pt x="3023" y="1512"/>
                  </a:lnTo>
                  <a:close/>
                  <a:moveTo>
                    <a:pt x="3097" y="1678"/>
                  </a:moveTo>
                  <a:lnTo>
                    <a:pt x="3097" y="1697"/>
                  </a:lnTo>
                  <a:lnTo>
                    <a:pt x="3079" y="1678"/>
                  </a:lnTo>
                  <a:close/>
                  <a:moveTo>
                    <a:pt x="3042" y="1826"/>
                  </a:moveTo>
                  <a:lnTo>
                    <a:pt x="3060" y="1844"/>
                  </a:lnTo>
                  <a:lnTo>
                    <a:pt x="3023" y="1863"/>
                  </a:lnTo>
                  <a:lnTo>
                    <a:pt x="3005" y="1863"/>
                  </a:lnTo>
                  <a:lnTo>
                    <a:pt x="3005" y="1844"/>
                  </a:lnTo>
                  <a:lnTo>
                    <a:pt x="3042" y="1826"/>
                  </a:lnTo>
                  <a:close/>
                  <a:moveTo>
                    <a:pt x="3097" y="1936"/>
                  </a:moveTo>
                  <a:lnTo>
                    <a:pt x="3097" y="1955"/>
                  </a:lnTo>
                  <a:lnTo>
                    <a:pt x="3079" y="1955"/>
                  </a:lnTo>
                  <a:lnTo>
                    <a:pt x="3079" y="1936"/>
                  </a:lnTo>
                  <a:close/>
                  <a:moveTo>
                    <a:pt x="3152" y="2158"/>
                  </a:moveTo>
                  <a:lnTo>
                    <a:pt x="3152" y="2176"/>
                  </a:lnTo>
                  <a:lnTo>
                    <a:pt x="3152" y="2194"/>
                  </a:lnTo>
                  <a:lnTo>
                    <a:pt x="3134" y="2194"/>
                  </a:lnTo>
                  <a:lnTo>
                    <a:pt x="3152" y="2158"/>
                  </a:lnTo>
                  <a:close/>
                  <a:moveTo>
                    <a:pt x="3097" y="2268"/>
                  </a:moveTo>
                  <a:lnTo>
                    <a:pt x="3097" y="2287"/>
                  </a:lnTo>
                  <a:lnTo>
                    <a:pt x="3060" y="2305"/>
                  </a:lnTo>
                  <a:lnTo>
                    <a:pt x="3060" y="2287"/>
                  </a:lnTo>
                  <a:lnTo>
                    <a:pt x="3079" y="2268"/>
                  </a:lnTo>
                  <a:close/>
                  <a:moveTo>
                    <a:pt x="3097" y="2379"/>
                  </a:moveTo>
                  <a:lnTo>
                    <a:pt x="3097" y="2397"/>
                  </a:lnTo>
                  <a:lnTo>
                    <a:pt x="3079" y="2397"/>
                  </a:lnTo>
                  <a:lnTo>
                    <a:pt x="3079" y="2379"/>
                  </a:lnTo>
                  <a:close/>
                  <a:moveTo>
                    <a:pt x="3060" y="2508"/>
                  </a:moveTo>
                  <a:lnTo>
                    <a:pt x="3060" y="2526"/>
                  </a:lnTo>
                  <a:lnTo>
                    <a:pt x="3097" y="2526"/>
                  </a:lnTo>
                  <a:lnTo>
                    <a:pt x="3060" y="2508"/>
                  </a:lnTo>
                  <a:close/>
                  <a:moveTo>
                    <a:pt x="3484" y="2655"/>
                  </a:moveTo>
                  <a:lnTo>
                    <a:pt x="3466" y="2674"/>
                  </a:lnTo>
                  <a:lnTo>
                    <a:pt x="3466" y="2692"/>
                  </a:lnTo>
                  <a:lnTo>
                    <a:pt x="3484" y="2692"/>
                  </a:lnTo>
                  <a:lnTo>
                    <a:pt x="3503" y="2655"/>
                  </a:lnTo>
                  <a:close/>
                  <a:moveTo>
                    <a:pt x="3005" y="2729"/>
                  </a:moveTo>
                  <a:lnTo>
                    <a:pt x="3005" y="2747"/>
                  </a:lnTo>
                  <a:lnTo>
                    <a:pt x="3005" y="2766"/>
                  </a:lnTo>
                  <a:lnTo>
                    <a:pt x="3023" y="2766"/>
                  </a:lnTo>
                  <a:lnTo>
                    <a:pt x="3023" y="2747"/>
                  </a:lnTo>
                  <a:lnTo>
                    <a:pt x="3005" y="2729"/>
                  </a:lnTo>
                  <a:close/>
                  <a:moveTo>
                    <a:pt x="3208" y="2784"/>
                  </a:moveTo>
                  <a:lnTo>
                    <a:pt x="3226" y="2803"/>
                  </a:lnTo>
                  <a:lnTo>
                    <a:pt x="3208" y="2803"/>
                  </a:lnTo>
                  <a:lnTo>
                    <a:pt x="3208" y="2784"/>
                  </a:lnTo>
                  <a:close/>
                  <a:moveTo>
                    <a:pt x="3226" y="2987"/>
                  </a:moveTo>
                  <a:lnTo>
                    <a:pt x="3244" y="3006"/>
                  </a:lnTo>
                  <a:lnTo>
                    <a:pt x="3208" y="3006"/>
                  </a:lnTo>
                  <a:lnTo>
                    <a:pt x="3226" y="2987"/>
                  </a:lnTo>
                  <a:close/>
                  <a:moveTo>
                    <a:pt x="3244" y="3061"/>
                  </a:moveTo>
                  <a:lnTo>
                    <a:pt x="3263" y="3079"/>
                  </a:lnTo>
                  <a:lnTo>
                    <a:pt x="3263" y="3098"/>
                  </a:lnTo>
                  <a:lnTo>
                    <a:pt x="3244" y="3098"/>
                  </a:lnTo>
                  <a:lnTo>
                    <a:pt x="3244" y="3079"/>
                  </a:lnTo>
                  <a:lnTo>
                    <a:pt x="3244" y="3061"/>
                  </a:lnTo>
                  <a:close/>
                  <a:moveTo>
                    <a:pt x="3466" y="3798"/>
                  </a:moveTo>
                  <a:lnTo>
                    <a:pt x="3484" y="3817"/>
                  </a:lnTo>
                  <a:lnTo>
                    <a:pt x="3466" y="3835"/>
                  </a:lnTo>
                  <a:lnTo>
                    <a:pt x="3466" y="3817"/>
                  </a:lnTo>
                  <a:lnTo>
                    <a:pt x="3466" y="3798"/>
                  </a:lnTo>
                  <a:close/>
                  <a:moveTo>
                    <a:pt x="3558" y="4075"/>
                  </a:moveTo>
                  <a:lnTo>
                    <a:pt x="3539" y="4093"/>
                  </a:lnTo>
                  <a:lnTo>
                    <a:pt x="3521" y="4093"/>
                  </a:lnTo>
                  <a:lnTo>
                    <a:pt x="3539" y="4075"/>
                  </a:lnTo>
                  <a:close/>
                  <a:moveTo>
                    <a:pt x="3503" y="4296"/>
                  </a:moveTo>
                  <a:lnTo>
                    <a:pt x="3484" y="4314"/>
                  </a:lnTo>
                  <a:lnTo>
                    <a:pt x="3466" y="4314"/>
                  </a:lnTo>
                  <a:lnTo>
                    <a:pt x="3484" y="4296"/>
                  </a:lnTo>
                  <a:close/>
                  <a:moveTo>
                    <a:pt x="3613" y="4425"/>
                  </a:moveTo>
                  <a:lnTo>
                    <a:pt x="3595" y="4443"/>
                  </a:lnTo>
                  <a:lnTo>
                    <a:pt x="3576" y="4443"/>
                  </a:lnTo>
                  <a:lnTo>
                    <a:pt x="3595" y="4425"/>
                  </a:lnTo>
                  <a:close/>
                  <a:moveTo>
                    <a:pt x="3668" y="5218"/>
                  </a:moveTo>
                  <a:lnTo>
                    <a:pt x="3668" y="5236"/>
                  </a:lnTo>
                  <a:lnTo>
                    <a:pt x="3668" y="5254"/>
                  </a:lnTo>
                  <a:lnTo>
                    <a:pt x="3650" y="5254"/>
                  </a:lnTo>
                  <a:lnTo>
                    <a:pt x="3650" y="5236"/>
                  </a:lnTo>
                  <a:lnTo>
                    <a:pt x="3650" y="5218"/>
                  </a:lnTo>
                  <a:close/>
                  <a:moveTo>
                    <a:pt x="3576" y="5678"/>
                  </a:moveTo>
                  <a:lnTo>
                    <a:pt x="3576" y="5697"/>
                  </a:lnTo>
                  <a:lnTo>
                    <a:pt x="3539" y="5697"/>
                  </a:lnTo>
                  <a:lnTo>
                    <a:pt x="3558" y="5678"/>
                  </a:lnTo>
                  <a:close/>
                  <a:moveTo>
                    <a:pt x="2950" y="6342"/>
                  </a:moveTo>
                  <a:lnTo>
                    <a:pt x="2968" y="6360"/>
                  </a:lnTo>
                  <a:lnTo>
                    <a:pt x="2950" y="6379"/>
                  </a:lnTo>
                  <a:lnTo>
                    <a:pt x="2950" y="6360"/>
                  </a:lnTo>
                  <a:lnTo>
                    <a:pt x="2931" y="6360"/>
                  </a:lnTo>
                  <a:lnTo>
                    <a:pt x="2950" y="6342"/>
                  </a:lnTo>
                  <a:close/>
                  <a:moveTo>
                    <a:pt x="2839" y="6416"/>
                  </a:moveTo>
                  <a:lnTo>
                    <a:pt x="2839" y="6434"/>
                  </a:lnTo>
                  <a:lnTo>
                    <a:pt x="2821" y="6434"/>
                  </a:lnTo>
                  <a:lnTo>
                    <a:pt x="2821" y="6416"/>
                  </a:lnTo>
                  <a:close/>
                  <a:moveTo>
                    <a:pt x="2821" y="6526"/>
                  </a:moveTo>
                  <a:lnTo>
                    <a:pt x="2821" y="6545"/>
                  </a:lnTo>
                  <a:lnTo>
                    <a:pt x="2802" y="6545"/>
                  </a:lnTo>
                  <a:lnTo>
                    <a:pt x="2802" y="6563"/>
                  </a:lnTo>
                  <a:lnTo>
                    <a:pt x="2784" y="6545"/>
                  </a:lnTo>
                  <a:lnTo>
                    <a:pt x="2784" y="6526"/>
                  </a:lnTo>
                  <a:close/>
                  <a:moveTo>
                    <a:pt x="2747" y="6582"/>
                  </a:moveTo>
                  <a:lnTo>
                    <a:pt x="2747" y="6600"/>
                  </a:lnTo>
                  <a:lnTo>
                    <a:pt x="2728" y="6600"/>
                  </a:lnTo>
                  <a:lnTo>
                    <a:pt x="2728" y="6582"/>
                  </a:lnTo>
                  <a:close/>
                  <a:moveTo>
                    <a:pt x="2790" y="6606"/>
                  </a:moveTo>
                  <a:lnTo>
                    <a:pt x="2784" y="6618"/>
                  </a:lnTo>
                  <a:lnTo>
                    <a:pt x="2802" y="6637"/>
                  </a:lnTo>
                  <a:lnTo>
                    <a:pt x="2802" y="6618"/>
                  </a:lnTo>
                  <a:lnTo>
                    <a:pt x="2790" y="6606"/>
                  </a:lnTo>
                  <a:close/>
                  <a:moveTo>
                    <a:pt x="92" y="6618"/>
                  </a:moveTo>
                  <a:lnTo>
                    <a:pt x="92" y="6637"/>
                  </a:lnTo>
                  <a:lnTo>
                    <a:pt x="92" y="6655"/>
                  </a:lnTo>
                  <a:lnTo>
                    <a:pt x="74" y="6618"/>
                  </a:lnTo>
                  <a:close/>
                  <a:moveTo>
                    <a:pt x="2526" y="6637"/>
                  </a:moveTo>
                  <a:lnTo>
                    <a:pt x="2526" y="6674"/>
                  </a:lnTo>
                  <a:lnTo>
                    <a:pt x="2507" y="6674"/>
                  </a:lnTo>
                  <a:lnTo>
                    <a:pt x="2507" y="6655"/>
                  </a:lnTo>
                  <a:lnTo>
                    <a:pt x="2526" y="6637"/>
                  </a:lnTo>
                  <a:close/>
                  <a:moveTo>
                    <a:pt x="1696" y="6766"/>
                  </a:moveTo>
                  <a:lnTo>
                    <a:pt x="1715" y="6784"/>
                  </a:lnTo>
                  <a:lnTo>
                    <a:pt x="1715" y="6803"/>
                  </a:lnTo>
                  <a:lnTo>
                    <a:pt x="1696" y="6803"/>
                  </a:lnTo>
                  <a:lnTo>
                    <a:pt x="1678" y="6784"/>
                  </a:lnTo>
                  <a:lnTo>
                    <a:pt x="1678" y="6766"/>
                  </a:lnTo>
                  <a:close/>
                  <a:moveTo>
                    <a:pt x="2083" y="6766"/>
                  </a:moveTo>
                  <a:lnTo>
                    <a:pt x="2102" y="6784"/>
                  </a:lnTo>
                  <a:lnTo>
                    <a:pt x="2102" y="6803"/>
                  </a:lnTo>
                  <a:lnTo>
                    <a:pt x="2083" y="6803"/>
                  </a:lnTo>
                  <a:lnTo>
                    <a:pt x="2065" y="6766"/>
                  </a:lnTo>
                  <a:close/>
                  <a:moveTo>
                    <a:pt x="3447" y="1"/>
                  </a:moveTo>
                  <a:lnTo>
                    <a:pt x="3447" y="19"/>
                  </a:lnTo>
                  <a:lnTo>
                    <a:pt x="3429" y="38"/>
                  </a:lnTo>
                  <a:lnTo>
                    <a:pt x="3429" y="56"/>
                  </a:lnTo>
                  <a:lnTo>
                    <a:pt x="3410" y="56"/>
                  </a:lnTo>
                  <a:lnTo>
                    <a:pt x="3410" y="75"/>
                  </a:lnTo>
                  <a:lnTo>
                    <a:pt x="3410" y="93"/>
                  </a:lnTo>
                  <a:lnTo>
                    <a:pt x="3374" y="112"/>
                  </a:lnTo>
                  <a:lnTo>
                    <a:pt x="3392" y="130"/>
                  </a:lnTo>
                  <a:lnTo>
                    <a:pt x="3392" y="148"/>
                  </a:lnTo>
                  <a:lnTo>
                    <a:pt x="3355" y="148"/>
                  </a:lnTo>
                  <a:lnTo>
                    <a:pt x="3355" y="167"/>
                  </a:lnTo>
                  <a:lnTo>
                    <a:pt x="3374" y="204"/>
                  </a:lnTo>
                  <a:lnTo>
                    <a:pt x="3355" y="185"/>
                  </a:lnTo>
                  <a:lnTo>
                    <a:pt x="3318" y="185"/>
                  </a:lnTo>
                  <a:lnTo>
                    <a:pt x="3337" y="222"/>
                  </a:lnTo>
                  <a:lnTo>
                    <a:pt x="3337" y="241"/>
                  </a:lnTo>
                  <a:lnTo>
                    <a:pt x="3318" y="222"/>
                  </a:lnTo>
                  <a:lnTo>
                    <a:pt x="3300" y="222"/>
                  </a:lnTo>
                  <a:lnTo>
                    <a:pt x="3300" y="241"/>
                  </a:lnTo>
                  <a:lnTo>
                    <a:pt x="3318" y="259"/>
                  </a:lnTo>
                  <a:lnTo>
                    <a:pt x="3300" y="277"/>
                  </a:lnTo>
                  <a:lnTo>
                    <a:pt x="3281" y="259"/>
                  </a:lnTo>
                  <a:lnTo>
                    <a:pt x="3300" y="296"/>
                  </a:lnTo>
                  <a:lnTo>
                    <a:pt x="3318" y="351"/>
                  </a:lnTo>
                  <a:lnTo>
                    <a:pt x="3300" y="388"/>
                  </a:lnTo>
                  <a:lnTo>
                    <a:pt x="3281" y="370"/>
                  </a:lnTo>
                  <a:lnTo>
                    <a:pt x="3281" y="351"/>
                  </a:lnTo>
                  <a:lnTo>
                    <a:pt x="3244" y="370"/>
                  </a:lnTo>
                  <a:lnTo>
                    <a:pt x="3226" y="370"/>
                  </a:lnTo>
                  <a:lnTo>
                    <a:pt x="3226" y="388"/>
                  </a:lnTo>
                  <a:lnTo>
                    <a:pt x="3244" y="388"/>
                  </a:lnTo>
                  <a:lnTo>
                    <a:pt x="3226" y="406"/>
                  </a:lnTo>
                  <a:lnTo>
                    <a:pt x="3226" y="425"/>
                  </a:lnTo>
                  <a:lnTo>
                    <a:pt x="3226" y="462"/>
                  </a:lnTo>
                  <a:lnTo>
                    <a:pt x="3189" y="462"/>
                  </a:lnTo>
                  <a:lnTo>
                    <a:pt x="3171" y="499"/>
                  </a:lnTo>
                  <a:lnTo>
                    <a:pt x="3171" y="535"/>
                  </a:lnTo>
                  <a:lnTo>
                    <a:pt x="3189" y="572"/>
                  </a:lnTo>
                  <a:lnTo>
                    <a:pt x="3171" y="572"/>
                  </a:lnTo>
                  <a:lnTo>
                    <a:pt x="3134" y="591"/>
                  </a:lnTo>
                  <a:lnTo>
                    <a:pt x="3152" y="628"/>
                  </a:lnTo>
                  <a:lnTo>
                    <a:pt x="3134" y="628"/>
                  </a:lnTo>
                  <a:lnTo>
                    <a:pt x="3134" y="646"/>
                  </a:lnTo>
                  <a:lnTo>
                    <a:pt x="3152" y="683"/>
                  </a:lnTo>
                  <a:lnTo>
                    <a:pt x="3208" y="683"/>
                  </a:lnTo>
                  <a:lnTo>
                    <a:pt x="3208" y="701"/>
                  </a:lnTo>
                  <a:lnTo>
                    <a:pt x="3171" y="701"/>
                  </a:lnTo>
                  <a:lnTo>
                    <a:pt x="3171" y="720"/>
                  </a:lnTo>
                  <a:lnTo>
                    <a:pt x="3134" y="757"/>
                  </a:lnTo>
                  <a:lnTo>
                    <a:pt x="3152" y="720"/>
                  </a:lnTo>
                  <a:lnTo>
                    <a:pt x="3152" y="701"/>
                  </a:lnTo>
                  <a:lnTo>
                    <a:pt x="3134" y="683"/>
                  </a:lnTo>
                  <a:lnTo>
                    <a:pt x="3097" y="665"/>
                  </a:lnTo>
                  <a:lnTo>
                    <a:pt x="3115" y="683"/>
                  </a:lnTo>
                  <a:lnTo>
                    <a:pt x="3115" y="701"/>
                  </a:lnTo>
                  <a:lnTo>
                    <a:pt x="3097" y="720"/>
                  </a:lnTo>
                  <a:lnTo>
                    <a:pt x="3097" y="757"/>
                  </a:lnTo>
                  <a:lnTo>
                    <a:pt x="3097" y="775"/>
                  </a:lnTo>
                  <a:lnTo>
                    <a:pt x="3079" y="775"/>
                  </a:lnTo>
                  <a:lnTo>
                    <a:pt x="3060" y="812"/>
                  </a:lnTo>
                  <a:lnTo>
                    <a:pt x="3079" y="849"/>
                  </a:lnTo>
                  <a:lnTo>
                    <a:pt x="3060" y="886"/>
                  </a:lnTo>
                  <a:lnTo>
                    <a:pt x="3060" y="941"/>
                  </a:lnTo>
                  <a:lnTo>
                    <a:pt x="3079" y="996"/>
                  </a:lnTo>
                  <a:lnTo>
                    <a:pt x="3097" y="1033"/>
                  </a:lnTo>
                  <a:lnTo>
                    <a:pt x="3079" y="1033"/>
                  </a:lnTo>
                  <a:lnTo>
                    <a:pt x="3079" y="1015"/>
                  </a:lnTo>
                  <a:lnTo>
                    <a:pt x="3060" y="1033"/>
                  </a:lnTo>
                  <a:lnTo>
                    <a:pt x="3042" y="1015"/>
                  </a:lnTo>
                  <a:lnTo>
                    <a:pt x="3042" y="1033"/>
                  </a:lnTo>
                  <a:lnTo>
                    <a:pt x="3023" y="1052"/>
                  </a:lnTo>
                  <a:lnTo>
                    <a:pt x="3023" y="1088"/>
                  </a:lnTo>
                  <a:lnTo>
                    <a:pt x="3042" y="1107"/>
                  </a:lnTo>
                  <a:lnTo>
                    <a:pt x="3005" y="1144"/>
                  </a:lnTo>
                  <a:lnTo>
                    <a:pt x="3005" y="1181"/>
                  </a:lnTo>
                  <a:lnTo>
                    <a:pt x="3023" y="1181"/>
                  </a:lnTo>
                  <a:lnTo>
                    <a:pt x="3023" y="1162"/>
                  </a:lnTo>
                  <a:lnTo>
                    <a:pt x="3042" y="1162"/>
                  </a:lnTo>
                  <a:lnTo>
                    <a:pt x="3060" y="1181"/>
                  </a:lnTo>
                  <a:lnTo>
                    <a:pt x="3060" y="1199"/>
                  </a:lnTo>
                  <a:lnTo>
                    <a:pt x="3042" y="1199"/>
                  </a:lnTo>
                  <a:lnTo>
                    <a:pt x="3023" y="1181"/>
                  </a:lnTo>
                  <a:lnTo>
                    <a:pt x="3005" y="1199"/>
                  </a:lnTo>
                  <a:lnTo>
                    <a:pt x="2986" y="1218"/>
                  </a:lnTo>
                  <a:lnTo>
                    <a:pt x="2968" y="1236"/>
                  </a:lnTo>
                  <a:lnTo>
                    <a:pt x="3005" y="1236"/>
                  </a:lnTo>
                  <a:lnTo>
                    <a:pt x="3005" y="1218"/>
                  </a:lnTo>
                  <a:lnTo>
                    <a:pt x="3023" y="1218"/>
                  </a:lnTo>
                  <a:lnTo>
                    <a:pt x="3023" y="1236"/>
                  </a:lnTo>
                  <a:lnTo>
                    <a:pt x="3005" y="1254"/>
                  </a:lnTo>
                  <a:lnTo>
                    <a:pt x="2968" y="1273"/>
                  </a:lnTo>
                  <a:lnTo>
                    <a:pt x="2986" y="1273"/>
                  </a:lnTo>
                  <a:lnTo>
                    <a:pt x="3005" y="1291"/>
                  </a:lnTo>
                  <a:lnTo>
                    <a:pt x="2986" y="1328"/>
                  </a:lnTo>
                  <a:lnTo>
                    <a:pt x="2968" y="1365"/>
                  </a:lnTo>
                  <a:lnTo>
                    <a:pt x="2968" y="1420"/>
                  </a:lnTo>
                  <a:lnTo>
                    <a:pt x="2986" y="1439"/>
                  </a:lnTo>
                  <a:lnTo>
                    <a:pt x="2968" y="1457"/>
                  </a:lnTo>
                  <a:lnTo>
                    <a:pt x="2968" y="1476"/>
                  </a:lnTo>
                  <a:lnTo>
                    <a:pt x="2968" y="1494"/>
                  </a:lnTo>
                  <a:lnTo>
                    <a:pt x="2968" y="1531"/>
                  </a:lnTo>
                  <a:lnTo>
                    <a:pt x="2950" y="1586"/>
                  </a:lnTo>
                  <a:lnTo>
                    <a:pt x="2968" y="1641"/>
                  </a:lnTo>
                  <a:lnTo>
                    <a:pt x="2968" y="1678"/>
                  </a:lnTo>
                  <a:lnTo>
                    <a:pt x="2950" y="1697"/>
                  </a:lnTo>
                  <a:lnTo>
                    <a:pt x="2950" y="1771"/>
                  </a:lnTo>
                  <a:lnTo>
                    <a:pt x="2968" y="1826"/>
                  </a:lnTo>
                  <a:lnTo>
                    <a:pt x="2986" y="1844"/>
                  </a:lnTo>
                  <a:lnTo>
                    <a:pt x="2986" y="1863"/>
                  </a:lnTo>
                  <a:lnTo>
                    <a:pt x="2968" y="1863"/>
                  </a:lnTo>
                  <a:lnTo>
                    <a:pt x="2968" y="1881"/>
                  </a:lnTo>
                  <a:lnTo>
                    <a:pt x="2950" y="1900"/>
                  </a:lnTo>
                  <a:lnTo>
                    <a:pt x="2968" y="1936"/>
                  </a:lnTo>
                  <a:lnTo>
                    <a:pt x="2986" y="1973"/>
                  </a:lnTo>
                  <a:lnTo>
                    <a:pt x="2986" y="2010"/>
                  </a:lnTo>
                  <a:lnTo>
                    <a:pt x="3005" y="2029"/>
                  </a:lnTo>
                  <a:lnTo>
                    <a:pt x="2986" y="2047"/>
                  </a:lnTo>
                  <a:lnTo>
                    <a:pt x="3005" y="2065"/>
                  </a:lnTo>
                  <a:lnTo>
                    <a:pt x="3005" y="2084"/>
                  </a:lnTo>
                  <a:lnTo>
                    <a:pt x="3023" y="2084"/>
                  </a:lnTo>
                  <a:lnTo>
                    <a:pt x="3023" y="2065"/>
                  </a:lnTo>
                  <a:lnTo>
                    <a:pt x="3042" y="2047"/>
                  </a:lnTo>
                  <a:lnTo>
                    <a:pt x="3060" y="2065"/>
                  </a:lnTo>
                  <a:lnTo>
                    <a:pt x="3079" y="2084"/>
                  </a:lnTo>
                  <a:lnTo>
                    <a:pt x="3079" y="2102"/>
                  </a:lnTo>
                  <a:lnTo>
                    <a:pt x="3023" y="2102"/>
                  </a:lnTo>
                  <a:lnTo>
                    <a:pt x="3005" y="2121"/>
                  </a:lnTo>
                  <a:lnTo>
                    <a:pt x="2986" y="2158"/>
                  </a:lnTo>
                  <a:lnTo>
                    <a:pt x="3005" y="2176"/>
                  </a:lnTo>
                  <a:lnTo>
                    <a:pt x="2986" y="2194"/>
                  </a:lnTo>
                  <a:lnTo>
                    <a:pt x="3005" y="2250"/>
                  </a:lnTo>
                  <a:lnTo>
                    <a:pt x="3023" y="2287"/>
                  </a:lnTo>
                  <a:lnTo>
                    <a:pt x="3005" y="2305"/>
                  </a:lnTo>
                  <a:lnTo>
                    <a:pt x="3023" y="2324"/>
                  </a:lnTo>
                  <a:lnTo>
                    <a:pt x="3023" y="2342"/>
                  </a:lnTo>
                  <a:lnTo>
                    <a:pt x="3042" y="2379"/>
                  </a:lnTo>
                  <a:lnTo>
                    <a:pt x="3042" y="2397"/>
                  </a:lnTo>
                  <a:lnTo>
                    <a:pt x="3023" y="2416"/>
                  </a:lnTo>
                  <a:lnTo>
                    <a:pt x="3060" y="2416"/>
                  </a:lnTo>
                  <a:lnTo>
                    <a:pt x="3079" y="2434"/>
                  </a:lnTo>
                  <a:lnTo>
                    <a:pt x="3042" y="2434"/>
                  </a:lnTo>
                  <a:lnTo>
                    <a:pt x="3023" y="2453"/>
                  </a:lnTo>
                  <a:lnTo>
                    <a:pt x="3042" y="2453"/>
                  </a:lnTo>
                  <a:lnTo>
                    <a:pt x="3060" y="2471"/>
                  </a:lnTo>
                  <a:lnTo>
                    <a:pt x="3060" y="2489"/>
                  </a:lnTo>
                  <a:lnTo>
                    <a:pt x="3079" y="2508"/>
                  </a:lnTo>
                  <a:lnTo>
                    <a:pt x="3097" y="2508"/>
                  </a:lnTo>
                  <a:lnTo>
                    <a:pt x="3097" y="2526"/>
                  </a:lnTo>
                  <a:lnTo>
                    <a:pt x="3097" y="2563"/>
                  </a:lnTo>
                  <a:lnTo>
                    <a:pt x="3079" y="2582"/>
                  </a:lnTo>
                  <a:lnTo>
                    <a:pt x="3060" y="2582"/>
                  </a:lnTo>
                  <a:lnTo>
                    <a:pt x="3060" y="2600"/>
                  </a:lnTo>
                  <a:lnTo>
                    <a:pt x="3060" y="2618"/>
                  </a:lnTo>
                  <a:lnTo>
                    <a:pt x="3042" y="2637"/>
                  </a:lnTo>
                  <a:lnTo>
                    <a:pt x="3042" y="2655"/>
                  </a:lnTo>
                  <a:lnTo>
                    <a:pt x="3060" y="2674"/>
                  </a:lnTo>
                  <a:lnTo>
                    <a:pt x="3060" y="2692"/>
                  </a:lnTo>
                  <a:lnTo>
                    <a:pt x="3060" y="2711"/>
                  </a:lnTo>
                  <a:lnTo>
                    <a:pt x="3079" y="2711"/>
                  </a:lnTo>
                  <a:lnTo>
                    <a:pt x="3097" y="2729"/>
                  </a:lnTo>
                  <a:lnTo>
                    <a:pt x="3097" y="2747"/>
                  </a:lnTo>
                  <a:lnTo>
                    <a:pt x="3079" y="2766"/>
                  </a:lnTo>
                  <a:lnTo>
                    <a:pt x="3115" y="2766"/>
                  </a:lnTo>
                  <a:lnTo>
                    <a:pt x="3115" y="2747"/>
                  </a:lnTo>
                  <a:lnTo>
                    <a:pt x="3134" y="2766"/>
                  </a:lnTo>
                  <a:lnTo>
                    <a:pt x="3171" y="2766"/>
                  </a:lnTo>
                  <a:lnTo>
                    <a:pt x="3134" y="2784"/>
                  </a:lnTo>
                  <a:lnTo>
                    <a:pt x="3097" y="2821"/>
                  </a:lnTo>
                  <a:lnTo>
                    <a:pt x="3097" y="2840"/>
                  </a:lnTo>
                  <a:lnTo>
                    <a:pt x="3097" y="2877"/>
                  </a:lnTo>
                  <a:lnTo>
                    <a:pt x="3097" y="2895"/>
                  </a:lnTo>
                  <a:lnTo>
                    <a:pt x="3115" y="2895"/>
                  </a:lnTo>
                  <a:lnTo>
                    <a:pt x="3134" y="2913"/>
                  </a:lnTo>
                  <a:lnTo>
                    <a:pt x="3134" y="2932"/>
                  </a:lnTo>
                  <a:lnTo>
                    <a:pt x="3115" y="2950"/>
                  </a:lnTo>
                  <a:lnTo>
                    <a:pt x="3097" y="2950"/>
                  </a:lnTo>
                  <a:lnTo>
                    <a:pt x="3115" y="2969"/>
                  </a:lnTo>
                  <a:lnTo>
                    <a:pt x="3134" y="2987"/>
                  </a:lnTo>
                  <a:lnTo>
                    <a:pt x="3134" y="3006"/>
                  </a:lnTo>
                  <a:lnTo>
                    <a:pt x="3152" y="2987"/>
                  </a:lnTo>
                  <a:lnTo>
                    <a:pt x="3171" y="3006"/>
                  </a:lnTo>
                  <a:lnTo>
                    <a:pt x="3152" y="3024"/>
                  </a:lnTo>
                  <a:lnTo>
                    <a:pt x="3134" y="3024"/>
                  </a:lnTo>
                  <a:lnTo>
                    <a:pt x="3134" y="3042"/>
                  </a:lnTo>
                  <a:lnTo>
                    <a:pt x="3134" y="3061"/>
                  </a:lnTo>
                  <a:lnTo>
                    <a:pt x="3134" y="3079"/>
                  </a:lnTo>
                  <a:lnTo>
                    <a:pt x="3115" y="3098"/>
                  </a:lnTo>
                  <a:lnTo>
                    <a:pt x="3171" y="3098"/>
                  </a:lnTo>
                  <a:lnTo>
                    <a:pt x="3152" y="3116"/>
                  </a:lnTo>
                  <a:lnTo>
                    <a:pt x="3152" y="3135"/>
                  </a:lnTo>
                  <a:lnTo>
                    <a:pt x="3171" y="3153"/>
                  </a:lnTo>
                  <a:lnTo>
                    <a:pt x="3152" y="3171"/>
                  </a:lnTo>
                  <a:lnTo>
                    <a:pt x="3171" y="3190"/>
                  </a:lnTo>
                  <a:lnTo>
                    <a:pt x="3189" y="3227"/>
                  </a:lnTo>
                  <a:lnTo>
                    <a:pt x="3208" y="3227"/>
                  </a:lnTo>
                  <a:lnTo>
                    <a:pt x="3189" y="3245"/>
                  </a:lnTo>
                  <a:lnTo>
                    <a:pt x="3189" y="3282"/>
                  </a:lnTo>
                  <a:lnTo>
                    <a:pt x="3189" y="3319"/>
                  </a:lnTo>
                  <a:lnTo>
                    <a:pt x="3226" y="3374"/>
                  </a:lnTo>
                  <a:lnTo>
                    <a:pt x="3226" y="3411"/>
                  </a:lnTo>
                  <a:lnTo>
                    <a:pt x="3208" y="3448"/>
                  </a:lnTo>
                  <a:lnTo>
                    <a:pt x="3226" y="3448"/>
                  </a:lnTo>
                  <a:lnTo>
                    <a:pt x="3226" y="3466"/>
                  </a:lnTo>
                  <a:lnTo>
                    <a:pt x="3244" y="3503"/>
                  </a:lnTo>
                  <a:lnTo>
                    <a:pt x="3281" y="3559"/>
                  </a:lnTo>
                  <a:lnTo>
                    <a:pt x="3300" y="3559"/>
                  </a:lnTo>
                  <a:lnTo>
                    <a:pt x="3300" y="3577"/>
                  </a:lnTo>
                  <a:lnTo>
                    <a:pt x="3263" y="3577"/>
                  </a:lnTo>
                  <a:lnTo>
                    <a:pt x="3263" y="3595"/>
                  </a:lnTo>
                  <a:lnTo>
                    <a:pt x="3300" y="3706"/>
                  </a:lnTo>
                  <a:lnTo>
                    <a:pt x="3355" y="3872"/>
                  </a:lnTo>
                  <a:lnTo>
                    <a:pt x="3337" y="3872"/>
                  </a:lnTo>
                  <a:lnTo>
                    <a:pt x="3355" y="3890"/>
                  </a:lnTo>
                  <a:lnTo>
                    <a:pt x="3374" y="3909"/>
                  </a:lnTo>
                  <a:lnTo>
                    <a:pt x="3355" y="3909"/>
                  </a:lnTo>
                  <a:lnTo>
                    <a:pt x="3374" y="3927"/>
                  </a:lnTo>
                  <a:lnTo>
                    <a:pt x="3392" y="3927"/>
                  </a:lnTo>
                  <a:lnTo>
                    <a:pt x="3392" y="3946"/>
                  </a:lnTo>
                  <a:lnTo>
                    <a:pt x="3410" y="3983"/>
                  </a:lnTo>
                  <a:lnTo>
                    <a:pt x="3392" y="4001"/>
                  </a:lnTo>
                  <a:lnTo>
                    <a:pt x="3374" y="4001"/>
                  </a:lnTo>
                  <a:lnTo>
                    <a:pt x="3392" y="4019"/>
                  </a:lnTo>
                  <a:lnTo>
                    <a:pt x="3429" y="4038"/>
                  </a:lnTo>
                  <a:lnTo>
                    <a:pt x="3410" y="4056"/>
                  </a:lnTo>
                  <a:lnTo>
                    <a:pt x="3392" y="4075"/>
                  </a:lnTo>
                  <a:lnTo>
                    <a:pt x="3429" y="4075"/>
                  </a:lnTo>
                  <a:lnTo>
                    <a:pt x="3447" y="4093"/>
                  </a:lnTo>
                  <a:lnTo>
                    <a:pt x="3429" y="4093"/>
                  </a:lnTo>
                  <a:lnTo>
                    <a:pt x="3410" y="4148"/>
                  </a:lnTo>
                  <a:lnTo>
                    <a:pt x="3447" y="4148"/>
                  </a:lnTo>
                  <a:lnTo>
                    <a:pt x="3429" y="4167"/>
                  </a:lnTo>
                  <a:lnTo>
                    <a:pt x="3429" y="4204"/>
                  </a:lnTo>
                  <a:lnTo>
                    <a:pt x="3447" y="4222"/>
                  </a:lnTo>
                  <a:lnTo>
                    <a:pt x="3466" y="4222"/>
                  </a:lnTo>
                  <a:lnTo>
                    <a:pt x="3466" y="4241"/>
                  </a:lnTo>
                  <a:lnTo>
                    <a:pt x="3447" y="4259"/>
                  </a:lnTo>
                  <a:lnTo>
                    <a:pt x="3447" y="4314"/>
                  </a:lnTo>
                  <a:lnTo>
                    <a:pt x="3466" y="4351"/>
                  </a:lnTo>
                  <a:lnTo>
                    <a:pt x="3484" y="4351"/>
                  </a:lnTo>
                  <a:lnTo>
                    <a:pt x="3484" y="4388"/>
                  </a:lnTo>
                  <a:lnTo>
                    <a:pt x="3484" y="4425"/>
                  </a:lnTo>
                  <a:lnTo>
                    <a:pt x="3521" y="4609"/>
                  </a:lnTo>
                  <a:lnTo>
                    <a:pt x="3558" y="4812"/>
                  </a:lnTo>
                  <a:lnTo>
                    <a:pt x="3558" y="4830"/>
                  </a:lnTo>
                  <a:lnTo>
                    <a:pt x="3539" y="4849"/>
                  </a:lnTo>
                  <a:lnTo>
                    <a:pt x="3539" y="4867"/>
                  </a:lnTo>
                  <a:lnTo>
                    <a:pt x="3558" y="4867"/>
                  </a:lnTo>
                  <a:lnTo>
                    <a:pt x="3539" y="4904"/>
                  </a:lnTo>
                  <a:lnTo>
                    <a:pt x="3558" y="4923"/>
                  </a:lnTo>
                  <a:lnTo>
                    <a:pt x="3558" y="4941"/>
                  </a:lnTo>
                  <a:lnTo>
                    <a:pt x="3539" y="4978"/>
                  </a:lnTo>
                  <a:lnTo>
                    <a:pt x="3558" y="5015"/>
                  </a:lnTo>
                  <a:lnTo>
                    <a:pt x="3558" y="5052"/>
                  </a:lnTo>
                  <a:lnTo>
                    <a:pt x="3539" y="5144"/>
                  </a:lnTo>
                  <a:lnTo>
                    <a:pt x="3539" y="5181"/>
                  </a:lnTo>
                  <a:lnTo>
                    <a:pt x="3521" y="5181"/>
                  </a:lnTo>
                  <a:lnTo>
                    <a:pt x="3503" y="5199"/>
                  </a:lnTo>
                  <a:lnTo>
                    <a:pt x="3558" y="5199"/>
                  </a:lnTo>
                  <a:lnTo>
                    <a:pt x="3558" y="5218"/>
                  </a:lnTo>
                  <a:lnTo>
                    <a:pt x="3539" y="5254"/>
                  </a:lnTo>
                  <a:lnTo>
                    <a:pt x="3521" y="5273"/>
                  </a:lnTo>
                  <a:lnTo>
                    <a:pt x="3576" y="5273"/>
                  </a:lnTo>
                  <a:lnTo>
                    <a:pt x="3539" y="5291"/>
                  </a:lnTo>
                  <a:lnTo>
                    <a:pt x="3521" y="5310"/>
                  </a:lnTo>
                  <a:lnTo>
                    <a:pt x="3539" y="5365"/>
                  </a:lnTo>
                  <a:lnTo>
                    <a:pt x="3539" y="5383"/>
                  </a:lnTo>
                  <a:lnTo>
                    <a:pt x="3521" y="5402"/>
                  </a:lnTo>
                  <a:lnTo>
                    <a:pt x="3521" y="5420"/>
                  </a:lnTo>
                  <a:lnTo>
                    <a:pt x="3521" y="5439"/>
                  </a:lnTo>
                  <a:lnTo>
                    <a:pt x="3503" y="5457"/>
                  </a:lnTo>
                  <a:lnTo>
                    <a:pt x="3521" y="5476"/>
                  </a:lnTo>
                  <a:lnTo>
                    <a:pt x="3503" y="5494"/>
                  </a:lnTo>
                  <a:lnTo>
                    <a:pt x="3484" y="5494"/>
                  </a:lnTo>
                  <a:lnTo>
                    <a:pt x="3503" y="5531"/>
                  </a:lnTo>
                  <a:lnTo>
                    <a:pt x="3484" y="5531"/>
                  </a:lnTo>
                  <a:lnTo>
                    <a:pt x="3484" y="5568"/>
                  </a:lnTo>
                  <a:lnTo>
                    <a:pt x="3466" y="5642"/>
                  </a:lnTo>
                  <a:lnTo>
                    <a:pt x="3447" y="5660"/>
                  </a:lnTo>
                  <a:lnTo>
                    <a:pt x="3447" y="5715"/>
                  </a:lnTo>
                  <a:lnTo>
                    <a:pt x="3447" y="5734"/>
                  </a:lnTo>
                  <a:lnTo>
                    <a:pt x="3429" y="5734"/>
                  </a:lnTo>
                  <a:lnTo>
                    <a:pt x="3410" y="5752"/>
                  </a:lnTo>
                  <a:lnTo>
                    <a:pt x="3392" y="5752"/>
                  </a:lnTo>
                  <a:lnTo>
                    <a:pt x="3392" y="5771"/>
                  </a:lnTo>
                  <a:lnTo>
                    <a:pt x="3410" y="5789"/>
                  </a:lnTo>
                  <a:lnTo>
                    <a:pt x="3392" y="5807"/>
                  </a:lnTo>
                  <a:lnTo>
                    <a:pt x="3374" y="5807"/>
                  </a:lnTo>
                  <a:lnTo>
                    <a:pt x="3374" y="5826"/>
                  </a:lnTo>
                  <a:lnTo>
                    <a:pt x="3374" y="5844"/>
                  </a:lnTo>
                  <a:lnTo>
                    <a:pt x="3355" y="5844"/>
                  </a:lnTo>
                  <a:lnTo>
                    <a:pt x="3337" y="5881"/>
                  </a:lnTo>
                  <a:lnTo>
                    <a:pt x="3337" y="5918"/>
                  </a:lnTo>
                  <a:lnTo>
                    <a:pt x="3337" y="5936"/>
                  </a:lnTo>
                  <a:lnTo>
                    <a:pt x="3337" y="5955"/>
                  </a:lnTo>
                  <a:lnTo>
                    <a:pt x="3300" y="5955"/>
                  </a:lnTo>
                  <a:lnTo>
                    <a:pt x="3318" y="5973"/>
                  </a:lnTo>
                  <a:lnTo>
                    <a:pt x="3318" y="5992"/>
                  </a:lnTo>
                  <a:lnTo>
                    <a:pt x="3300" y="6010"/>
                  </a:lnTo>
                  <a:lnTo>
                    <a:pt x="3281" y="6010"/>
                  </a:lnTo>
                  <a:lnTo>
                    <a:pt x="3300" y="6029"/>
                  </a:lnTo>
                  <a:lnTo>
                    <a:pt x="3263" y="6029"/>
                  </a:lnTo>
                  <a:lnTo>
                    <a:pt x="3244" y="6047"/>
                  </a:lnTo>
                  <a:lnTo>
                    <a:pt x="3244" y="6084"/>
                  </a:lnTo>
                  <a:lnTo>
                    <a:pt x="3208" y="6102"/>
                  </a:lnTo>
                  <a:lnTo>
                    <a:pt x="3189" y="6102"/>
                  </a:lnTo>
                  <a:lnTo>
                    <a:pt x="3189" y="6121"/>
                  </a:lnTo>
                  <a:lnTo>
                    <a:pt x="3189" y="6139"/>
                  </a:lnTo>
                  <a:lnTo>
                    <a:pt x="3171" y="6139"/>
                  </a:lnTo>
                  <a:lnTo>
                    <a:pt x="3189" y="6158"/>
                  </a:lnTo>
                  <a:lnTo>
                    <a:pt x="3115" y="6158"/>
                  </a:lnTo>
                  <a:lnTo>
                    <a:pt x="3115" y="6176"/>
                  </a:lnTo>
                  <a:lnTo>
                    <a:pt x="3134" y="6195"/>
                  </a:lnTo>
                  <a:lnTo>
                    <a:pt x="3079" y="6195"/>
                  </a:lnTo>
                  <a:lnTo>
                    <a:pt x="3060" y="6213"/>
                  </a:lnTo>
                  <a:lnTo>
                    <a:pt x="3060" y="6231"/>
                  </a:lnTo>
                  <a:lnTo>
                    <a:pt x="3042" y="6231"/>
                  </a:lnTo>
                  <a:lnTo>
                    <a:pt x="3060" y="6268"/>
                  </a:lnTo>
                  <a:lnTo>
                    <a:pt x="3023" y="6268"/>
                  </a:lnTo>
                  <a:lnTo>
                    <a:pt x="3023" y="6287"/>
                  </a:lnTo>
                  <a:lnTo>
                    <a:pt x="3005" y="6268"/>
                  </a:lnTo>
                  <a:lnTo>
                    <a:pt x="3005" y="6305"/>
                  </a:lnTo>
                  <a:lnTo>
                    <a:pt x="3005" y="6324"/>
                  </a:lnTo>
                  <a:lnTo>
                    <a:pt x="2986" y="6305"/>
                  </a:lnTo>
                  <a:lnTo>
                    <a:pt x="2968" y="6305"/>
                  </a:lnTo>
                  <a:lnTo>
                    <a:pt x="2857" y="6379"/>
                  </a:lnTo>
                  <a:lnTo>
                    <a:pt x="2802" y="6416"/>
                  </a:lnTo>
                  <a:lnTo>
                    <a:pt x="2765" y="6416"/>
                  </a:lnTo>
                  <a:lnTo>
                    <a:pt x="2784" y="6434"/>
                  </a:lnTo>
                  <a:lnTo>
                    <a:pt x="2765" y="6453"/>
                  </a:lnTo>
                  <a:lnTo>
                    <a:pt x="2747" y="6453"/>
                  </a:lnTo>
                  <a:lnTo>
                    <a:pt x="2728" y="6434"/>
                  </a:lnTo>
                  <a:lnTo>
                    <a:pt x="2728" y="6453"/>
                  </a:lnTo>
                  <a:lnTo>
                    <a:pt x="2728" y="6471"/>
                  </a:lnTo>
                  <a:lnTo>
                    <a:pt x="2710" y="6453"/>
                  </a:lnTo>
                  <a:lnTo>
                    <a:pt x="2691" y="6489"/>
                  </a:lnTo>
                  <a:lnTo>
                    <a:pt x="2655" y="6508"/>
                  </a:lnTo>
                  <a:lnTo>
                    <a:pt x="2636" y="6508"/>
                  </a:lnTo>
                  <a:lnTo>
                    <a:pt x="2655" y="6526"/>
                  </a:lnTo>
                  <a:lnTo>
                    <a:pt x="2581" y="6526"/>
                  </a:lnTo>
                  <a:lnTo>
                    <a:pt x="2599" y="6545"/>
                  </a:lnTo>
                  <a:lnTo>
                    <a:pt x="2507" y="6545"/>
                  </a:lnTo>
                  <a:lnTo>
                    <a:pt x="2489" y="6563"/>
                  </a:lnTo>
                  <a:lnTo>
                    <a:pt x="2433" y="6563"/>
                  </a:lnTo>
                  <a:lnTo>
                    <a:pt x="2433" y="6582"/>
                  </a:lnTo>
                  <a:lnTo>
                    <a:pt x="2415" y="6600"/>
                  </a:lnTo>
                  <a:lnTo>
                    <a:pt x="2415" y="6582"/>
                  </a:lnTo>
                  <a:lnTo>
                    <a:pt x="2397" y="6582"/>
                  </a:lnTo>
                  <a:lnTo>
                    <a:pt x="2378" y="6600"/>
                  </a:lnTo>
                  <a:lnTo>
                    <a:pt x="2378" y="6618"/>
                  </a:lnTo>
                  <a:lnTo>
                    <a:pt x="2304" y="6618"/>
                  </a:lnTo>
                  <a:lnTo>
                    <a:pt x="2286" y="6637"/>
                  </a:lnTo>
                  <a:lnTo>
                    <a:pt x="2268" y="6655"/>
                  </a:lnTo>
                  <a:lnTo>
                    <a:pt x="2249" y="6637"/>
                  </a:lnTo>
                  <a:lnTo>
                    <a:pt x="2212" y="6655"/>
                  </a:lnTo>
                  <a:lnTo>
                    <a:pt x="2157" y="6674"/>
                  </a:lnTo>
                  <a:lnTo>
                    <a:pt x="2102" y="6674"/>
                  </a:lnTo>
                  <a:lnTo>
                    <a:pt x="2083" y="6692"/>
                  </a:lnTo>
                  <a:lnTo>
                    <a:pt x="2102" y="6711"/>
                  </a:lnTo>
                  <a:lnTo>
                    <a:pt x="2083" y="6711"/>
                  </a:lnTo>
                  <a:lnTo>
                    <a:pt x="2083" y="6692"/>
                  </a:lnTo>
                  <a:lnTo>
                    <a:pt x="2083" y="6674"/>
                  </a:lnTo>
                  <a:lnTo>
                    <a:pt x="1973" y="6674"/>
                  </a:lnTo>
                  <a:lnTo>
                    <a:pt x="1954" y="6692"/>
                  </a:lnTo>
                  <a:lnTo>
                    <a:pt x="1862" y="6692"/>
                  </a:lnTo>
                  <a:lnTo>
                    <a:pt x="1862" y="6711"/>
                  </a:lnTo>
                  <a:lnTo>
                    <a:pt x="1825" y="6729"/>
                  </a:lnTo>
                  <a:lnTo>
                    <a:pt x="1807" y="6729"/>
                  </a:lnTo>
                  <a:lnTo>
                    <a:pt x="1788" y="6711"/>
                  </a:lnTo>
                  <a:lnTo>
                    <a:pt x="1751" y="6711"/>
                  </a:lnTo>
                  <a:lnTo>
                    <a:pt x="1715" y="6729"/>
                  </a:lnTo>
                  <a:lnTo>
                    <a:pt x="1696" y="6729"/>
                  </a:lnTo>
                  <a:lnTo>
                    <a:pt x="1696" y="6748"/>
                  </a:lnTo>
                  <a:lnTo>
                    <a:pt x="1678" y="6729"/>
                  </a:lnTo>
                  <a:lnTo>
                    <a:pt x="1549" y="6729"/>
                  </a:lnTo>
                  <a:lnTo>
                    <a:pt x="1530" y="6748"/>
                  </a:lnTo>
                  <a:lnTo>
                    <a:pt x="1512" y="6766"/>
                  </a:lnTo>
                  <a:lnTo>
                    <a:pt x="1493" y="6748"/>
                  </a:lnTo>
                  <a:lnTo>
                    <a:pt x="1493" y="6729"/>
                  </a:lnTo>
                  <a:lnTo>
                    <a:pt x="1512" y="6711"/>
                  </a:lnTo>
                  <a:lnTo>
                    <a:pt x="1493" y="6711"/>
                  </a:lnTo>
                  <a:lnTo>
                    <a:pt x="1438" y="6748"/>
                  </a:lnTo>
                  <a:lnTo>
                    <a:pt x="1383" y="6748"/>
                  </a:lnTo>
                  <a:lnTo>
                    <a:pt x="1364" y="6729"/>
                  </a:lnTo>
                  <a:lnTo>
                    <a:pt x="1254" y="6729"/>
                  </a:lnTo>
                  <a:lnTo>
                    <a:pt x="1162" y="6711"/>
                  </a:lnTo>
                  <a:lnTo>
                    <a:pt x="1088" y="6711"/>
                  </a:lnTo>
                  <a:lnTo>
                    <a:pt x="1069" y="6748"/>
                  </a:lnTo>
                  <a:lnTo>
                    <a:pt x="1069" y="6729"/>
                  </a:lnTo>
                  <a:lnTo>
                    <a:pt x="1051" y="6711"/>
                  </a:lnTo>
                  <a:lnTo>
                    <a:pt x="1032" y="6692"/>
                  </a:lnTo>
                  <a:lnTo>
                    <a:pt x="959" y="6711"/>
                  </a:lnTo>
                  <a:lnTo>
                    <a:pt x="903" y="6711"/>
                  </a:lnTo>
                  <a:lnTo>
                    <a:pt x="885" y="6692"/>
                  </a:lnTo>
                  <a:lnTo>
                    <a:pt x="830" y="6692"/>
                  </a:lnTo>
                  <a:lnTo>
                    <a:pt x="793" y="6674"/>
                  </a:lnTo>
                  <a:lnTo>
                    <a:pt x="756" y="6674"/>
                  </a:lnTo>
                  <a:lnTo>
                    <a:pt x="738" y="6692"/>
                  </a:lnTo>
                  <a:lnTo>
                    <a:pt x="719" y="6692"/>
                  </a:lnTo>
                  <a:lnTo>
                    <a:pt x="664" y="6674"/>
                  </a:lnTo>
                  <a:lnTo>
                    <a:pt x="553" y="6655"/>
                  </a:lnTo>
                  <a:lnTo>
                    <a:pt x="443" y="6637"/>
                  </a:lnTo>
                  <a:lnTo>
                    <a:pt x="406" y="6618"/>
                  </a:lnTo>
                  <a:lnTo>
                    <a:pt x="387" y="6637"/>
                  </a:lnTo>
                  <a:lnTo>
                    <a:pt x="350" y="6637"/>
                  </a:lnTo>
                  <a:lnTo>
                    <a:pt x="277" y="6618"/>
                  </a:lnTo>
                  <a:lnTo>
                    <a:pt x="166" y="6618"/>
                  </a:lnTo>
                  <a:lnTo>
                    <a:pt x="129" y="6637"/>
                  </a:lnTo>
                  <a:lnTo>
                    <a:pt x="111" y="6618"/>
                  </a:lnTo>
                  <a:lnTo>
                    <a:pt x="111" y="6600"/>
                  </a:lnTo>
                  <a:lnTo>
                    <a:pt x="37" y="6600"/>
                  </a:lnTo>
                  <a:lnTo>
                    <a:pt x="19" y="6618"/>
                  </a:lnTo>
                  <a:lnTo>
                    <a:pt x="0" y="6655"/>
                  </a:lnTo>
                  <a:lnTo>
                    <a:pt x="0" y="6674"/>
                  </a:lnTo>
                  <a:lnTo>
                    <a:pt x="0" y="6692"/>
                  </a:lnTo>
                  <a:lnTo>
                    <a:pt x="0" y="6711"/>
                  </a:lnTo>
                  <a:lnTo>
                    <a:pt x="0" y="6729"/>
                  </a:lnTo>
                  <a:lnTo>
                    <a:pt x="19" y="6729"/>
                  </a:lnTo>
                  <a:lnTo>
                    <a:pt x="19" y="6748"/>
                  </a:lnTo>
                  <a:lnTo>
                    <a:pt x="37" y="6748"/>
                  </a:lnTo>
                  <a:lnTo>
                    <a:pt x="37" y="6766"/>
                  </a:lnTo>
                  <a:lnTo>
                    <a:pt x="56" y="6766"/>
                  </a:lnTo>
                  <a:lnTo>
                    <a:pt x="56" y="6784"/>
                  </a:lnTo>
                  <a:lnTo>
                    <a:pt x="74" y="6784"/>
                  </a:lnTo>
                  <a:lnTo>
                    <a:pt x="74" y="6766"/>
                  </a:lnTo>
                  <a:lnTo>
                    <a:pt x="92" y="6748"/>
                  </a:lnTo>
                  <a:lnTo>
                    <a:pt x="111" y="6748"/>
                  </a:lnTo>
                  <a:lnTo>
                    <a:pt x="129" y="6729"/>
                  </a:lnTo>
                  <a:lnTo>
                    <a:pt x="166" y="6766"/>
                  </a:lnTo>
                  <a:lnTo>
                    <a:pt x="185" y="6748"/>
                  </a:lnTo>
                  <a:lnTo>
                    <a:pt x="203" y="6766"/>
                  </a:lnTo>
                  <a:lnTo>
                    <a:pt x="240" y="6766"/>
                  </a:lnTo>
                  <a:lnTo>
                    <a:pt x="258" y="6748"/>
                  </a:lnTo>
                  <a:lnTo>
                    <a:pt x="277" y="6748"/>
                  </a:lnTo>
                  <a:lnTo>
                    <a:pt x="295" y="6766"/>
                  </a:lnTo>
                  <a:lnTo>
                    <a:pt x="314" y="6784"/>
                  </a:lnTo>
                  <a:lnTo>
                    <a:pt x="369" y="6784"/>
                  </a:lnTo>
                  <a:lnTo>
                    <a:pt x="479" y="6803"/>
                  </a:lnTo>
                  <a:lnTo>
                    <a:pt x="627" y="6803"/>
                  </a:lnTo>
                  <a:lnTo>
                    <a:pt x="682" y="6821"/>
                  </a:lnTo>
                  <a:lnTo>
                    <a:pt x="756" y="6821"/>
                  </a:lnTo>
                  <a:lnTo>
                    <a:pt x="811" y="6840"/>
                  </a:lnTo>
                  <a:lnTo>
                    <a:pt x="830" y="6840"/>
                  </a:lnTo>
                  <a:lnTo>
                    <a:pt x="867" y="6858"/>
                  </a:lnTo>
                  <a:lnTo>
                    <a:pt x="903" y="6858"/>
                  </a:lnTo>
                  <a:lnTo>
                    <a:pt x="922" y="6840"/>
                  </a:lnTo>
                  <a:lnTo>
                    <a:pt x="922" y="6821"/>
                  </a:lnTo>
                  <a:lnTo>
                    <a:pt x="940" y="6840"/>
                  </a:lnTo>
                  <a:lnTo>
                    <a:pt x="959" y="6840"/>
                  </a:lnTo>
                  <a:lnTo>
                    <a:pt x="1014" y="6858"/>
                  </a:lnTo>
                  <a:lnTo>
                    <a:pt x="1069" y="6858"/>
                  </a:lnTo>
                  <a:lnTo>
                    <a:pt x="1088" y="6840"/>
                  </a:lnTo>
                  <a:lnTo>
                    <a:pt x="1106" y="6858"/>
                  </a:lnTo>
                  <a:lnTo>
                    <a:pt x="1125" y="6858"/>
                  </a:lnTo>
                  <a:lnTo>
                    <a:pt x="1143" y="6840"/>
                  </a:lnTo>
                  <a:lnTo>
                    <a:pt x="1180" y="6858"/>
                  </a:lnTo>
                  <a:lnTo>
                    <a:pt x="1309" y="6858"/>
                  </a:lnTo>
                  <a:lnTo>
                    <a:pt x="1438" y="6877"/>
                  </a:lnTo>
                  <a:lnTo>
                    <a:pt x="1530" y="6877"/>
                  </a:lnTo>
                  <a:lnTo>
                    <a:pt x="1549" y="6858"/>
                  </a:lnTo>
                  <a:lnTo>
                    <a:pt x="1567" y="6858"/>
                  </a:lnTo>
                  <a:lnTo>
                    <a:pt x="1585" y="6877"/>
                  </a:lnTo>
                  <a:lnTo>
                    <a:pt x="1604" y="6858"/>
                  </a:lnTo>
                  <a:lnTo>
                    <a:pt x="1622" y="6877"/>
                  </a:lnTo>
                  <a:lnTo>
                    <a:pt x="1641" y="6895"/>
                  </a:lnTo>
                  <a:lnTo>
                    <a:pt x="1659" y="6877"/>
                  </a:lnTo>
                  <a:lnTo>
                    <a:pt x="1678" y="6895"/>
                  </a:lnTo>
                  <a:lnTo>
                    <a:pt x="1696" y="6913"/>
                  </a:lnTo>
                  <a:lnTo>
                    <a:pt x="1696" y="6895"/>
                  </a:lnTo>
                  <a:lnTo>
                    <a:pt x="1696" y="6858"/>
                  </a:lnTo>
                  <a:lnTo>
                    <a:pt x="1715" y="6858"/>
                  </a:lnTo>
                  <a:lnTo>
                    <a:pt x="1715" y="6877"/>
                  </a:lnTo>
                  <a:lnTo>
                    <a:pt x="1733" y="6877"/>
                  </a:lnTo>
                  <a:lnTo>
                    <a:pt x="1733" y="6840"/>
                  </a:lnTo>
                  <a:lnTo>
                    <a:pt x="1751" y="6821"/>
                  </a:lnTo>
                  <a:lnTo>
                    <a:pt x="1751" y="6840"/>
                  </a:lnTo>
                  <a:lnTo>
                    <a:pt x="1751" y="6858"/>
                  </a:lnTo>
                  <a:lnTo>
                    <a:pt x="1788" y="6877"/>
                  </a:lnTo>
                  <a:lnTo>
                    <a:pt x="1788" y="6858"/>
                  </a:lnTo>
                  <a:lnTo>
                    <a:pt x="1788" y="6840"/>
                  </a:lnTo>
                  <a:lnTo>
                    <a:pt x="1788" y="6821"/>
                  </a:lnTo>
                  <a:lnTo>
                    <a:pt x="1807" y="6840"/>
                  </a:lnTo>
                  <a:lnTo>
                    <a:pt x="1899" y="6840"/>
                  </a:lnTo>
                  <a:lnTo>
                    <a:pt x="1936" y="6858"/>
                  </a:lnTo>
                  <a:lnTo>
                    <a:pt x="2028" y="6840"/>
                  </a:lnTo>
                  <a:lnTo>
                    <a:pt x="2120" y="6821"/>
                  </a:lnTo>
                  <a:lnTo>
                    <a:pt x="2157" y="6821"/>
                  </a:lnTo>
                  <a:lnTo>
                    <a:pt x="2157" y="6840"/>
                  </a:lnTo>
                  <a:lnTo>
                    <a:pt x="2175" y="6840"/>
                  </a:lnTo>
                  <a:lnTo>
                    <a:pt x="2212" y="6821"/>
                  </a:lnTo>
                  <a:lnTo>
                    <a:pt x="2378" y="6766"/>
                  </a:lnTo>
                  <a:lnTo>
                    <a:pt x="2470" y="6748"/>
                  </a:lnTo>
                  <a:lnTo>
                    <a:pt x="2507" y="6729"/>
                  </a:lnTo>
                  <a:lnTo>
                    <a:pt x="2526" y="6748"/>
                  </a:lnTo>
                  <a:lnTo>
                    <a:pt x="2526" y="6711"/>
                  </a:lnTo>
                  <a:lnTo>
                    <a:pt x="2544" y="6692"/>
                  </a:lnTo>
                  <a:lnTo>
                    <a:pt x="2544" y="6674"/>
                  </a:lnTo>
                  <a:lnTo>
                    <a:pt x="2581" y="6674"/>
                  </a:lnTo>
                  <a:lnTo>
                    <a:pt x="2599" y="6692"/>
                  </a:lnTo>
                  <a:lnTo>
                    <a:pt x="2618" y="6674"/>
                  </a:lnTo>
                  <a:lnTo>
                    <a:pt x="2636" y="6692"/>
                  </a:lnTo>
                  <a:lnTo>
                    <a:pt x="2636" y="6711"/>
                  </a:lnTo>
                  <a:lnTo>
                    <a:pt x="2655" y="6692"/>
                  </a:lnTo>
                  <a:lnTo>
                    <a:pt x="2655" y="6674"/>
                  </a:lnTo>
                  <a:lnTo>
                    <a:pt x="2655" y="6655"/>
                  </a:lnTo>
                  <a:lnTo>
                    <a:pt x="2655" y="6637"/>
                  </a:lnTo>
                  <a:lnTo>
                    <a:pt x="2673" y="6618"/>
                  </a:lnTo>
                  <a:lnTo>
                    <a:pt x="2691" y="6637"/>
                  </a:lnTo>
                  <a:lnTo>
                    <a:pt x="2710" y="6637"/>
                  </a:lnTo>
                  <a:lnTo>
                    <a:pt x="2747" y="6618"/>
                  </a:lnTo>
                  <a:lnTo>
                    <a:pt x="2784" y="6600"/>
                  </a:lnTo>
                  <a:lnTo>
                    <a:pt x="2790" y="6606"/>
                  </a:lnTo>
                  <a:lnTo>
                    <a:pt x="2790" y="6606"/>
                  </a:lnTo>
                  <a:lnTo>
                    <a:pt x="2802" y="6582"/>
                  </a:lnTo>
                  <a:lnTo>
                    <a:pt x="2857" y="6563"/>
                  </a:lnTo>
                  <a:lnTo>
                    <a:pt x="2950" y="6508"/>
                  </a:lnTo>
                  <a:lnTo>
                    <a:pt x="2986" y="6508"/>
                  </a:lnTo>
                  <a:lnTo>
                    <a:pt x="2968" y="6489"/>
                  </a:lnTo>
                  <a:lnTo>
                    <a:pt x="2968" y="6471"/>
                  </a:lnTo>
                  <a:lnTo>
                    <a:pt x="3005" y="6489"/>
                  </a:lnTo>
                  <a:lnTo>
                    <a:pt x="3005" y="6471"/>
                  </a:lnTo>
                  <a:lnTo>
                    <a:pt x="3005" y="6453"/>
                  </a:lnTo>
                  <a:lnTo>
                    <a:pt x="3005" y="6434"/>
                  </a:lnTo>
                  <a:lnTo>
                    <a:pt x="3023" y="6453"/>
                  </a:lnTo>
                  <a:lnTo>
                    <a:pt x="3042" y="6453"/>
                  </a:lnTo>
                  <a:lnTo>
                    <a:pt x="3060" y="6434"/>
                  </a:lnTo>
                  <a:lnTo>
                    <a:pt x="3060" y="6416"/>
                  </a:lnTo>
                  <a:lnTo>
                    <a:pt x="3042" y="6416"/>
                  </a:lnTo>
                  <a:lnTo>
                    <a:pt x="3060" y="6397"/>
                  </a:lnTo>
                  <a:lnTo>
                    <a:pt x="3079" y="6397"/>
                  </a:lnTo>
                  <a:lnTo>
                    <a:pt x="3097" y="6379"/>
                  </a:lnTo>
                  <a:lnTo>
                    <a:pt x="3152" y="6379"/>
                  </a:lnTo>
                  <a:lnTo>
                    <a:pt x="3152" y="6342"/>
                  </a:lnTo>
                  <a:lnTo>
                    <a:pt x="3152" y="6324"/>
                  </a:lnTo>
                  <a:lnTo>
                    <a:pt x="3171" y="6324"/>
                  </a:lnTo>
                  <a:lnTo>
                    <a:pt x="3171" y="6342"/>
                  </a:lnTo>
                  <a:lnTo>
                    <a:pt x="3189" y="6324"/>
                  </a:lnTo>
                  <a:lnTo>
                    <a:pt x="3189" y="6305"/>
                  </a:lnTo>
                  <a:lnTo>
                    <a:pt x="3208" y="6305"/>
                  </a:lnTo>
                  <a:lnTo>
                    <a:pt x="3226" y="6287"/>
                  </a:lnTo>
                  <a:lnTo>
                    <a:pt x="3226" y="6268"/>
                  </a:lnTo>
                  <a:lnTo>
                    <a:pt x="3244" y="6231"/>
                  </a:lnTo>
                  <a:lnTo>
                    <a:pt x="3263" y="6231"/>
                  </a:lnTo>
                  <a:lnTo>
                    <a:pt x="3281" y="6250"/>
                  </a:lnTo>
                  <a:lnTo>
                    <a:pt x="3263" y="6213"/>
                  </a:lnTo>
                  <a:lnTo>
                    <a:pt x="3318" y="6195"/>
                  </a:lnTo>
                  <a:lnTo>
                    <a:pt x="3355" y="6158"/>
                  </a:lnTo>
                  <a:lnTo>
                    <a:pt x="3392" y="6121"/>
                  </a:lnTo>
                  <a:lnTo>
                    <a:pt x="3429" y="6102"/>
                  </a:lnTo>
                  <a:lnTo>
                    <a:pt x="3447" y="6065"/>
                  </a:lnTo>
                  <a:lnTo>
                    <a:pt x="3429" y="6065"/>
                  </a:lnTo>
                  <a:lnTo>
                    <a:pt x="3410" y="6047"/>
                  </a:lnTo>
                  <a:lnTo>
                    <a:pt x="3429" y="6047"/>
                  </a:lnTo>
                  <a:lnTo>
                    <a:pt x="3429" y="6029"/>
                  </a:lnTo>
                  <a:lnTo>
                    <a:pt x="3429" y="6010"/>
                  </a:lnTo>
                  <a:lnTo>
                    <a:pt x="3466" y="5992"/>
                  </a:lnTo>
                  <a:lnTo>
                    <a:pt x="3484" y="5955"/>
                  </a:lnTo>
                  <a:lnTo>
                    <a:pt x="3484" y="5936"/>
                  </a:lnTo>
                  <a:lnTo>
                    <a:pt x="3484" y="5918"/>
                  </a:lnTo>
                  <a:lnTo>
                    <a:pt x="3503" y="5918"/>
                  </a:lnTo>
                  <a:lnTo>
                    <a:pt x="3521" y="5900"/>
                  </a:lnTo>
                  <a:lnTo>
                    <a:pt x="3539" y="5918"/>
                  </a:lnTo>
                  <a:lnTo>
                    <a:pt x="3539" y="5900"/>
                  </a:lnTo>
                  <a:lnTo>
                    <a:pt x="3521" y="5881"/>
                  </a:lnTo>
                  <a:lnTo>
                    <a:pt x="3503" y="5863"/>
                  </a:lnTo>
                  <a:lnTo>
                    <a:pt x="3539" y="5863"/>
                  </a:lnTo>
                  <a:lnTo>
                    <a:pt x="3539" y="5844"/>
                  </a:lnTo>
                  <a:lnTo>
                    <a:pt x="3558" y="5826"/>
                  </a:lnTo>
                  <a:lnTo>
                    <a:pt x="3558" y="5807"/>
                  </a:lnTo>
                  <a:lnTo>
                    <a:pt x="3558" y="5789"/>
                  </a:lnTo>
                  <a:lnTo>
                    <a:pt x="3558" y="5771"/>
                  </a:lnTo>
                  <a:lnTo>
                    <a:pt x="3558" y="5752"/>
                  </a:lnTo>
                  <a:lnTo>
                    <a:pt x="3576" y="5752"/>
                  </a:lnTo>
                  <a:lnTo>
                    <a:pt x="3595" y="5734"/>
                  </a:lnTo>
                  <a:lnTo>
                    <a:pt x="3632" y="5642"/>
                  </a:lnTo>
                  <a:lnTo>
                    <a:pt x="3668" y="5512"/>
                  </a:lnTo>
                  <a:lnTo>
                    <a:pt x="3650" y="5494"/>
                  </a:lnTo>
                  <a:lnTo>
                    <a:pt x="3650" y="5476"/>
                  </a:lnTo>
                  <a:lnTo>
                    <a:pt x="3687" y="5476"/>
                  </a:lnTo>
                  <a:lnTo>
                    <a:pt x="3668" y="5457"/>
                  </a:lnTo>
                  <a:lnTo>
                    <a:pt x="3687" y="5457"/>
                  </a:lnTo>
                  <a:lnTo>
                    <a:pt x="3705" y="5439"/>
                  </a:lnTo>
                  <a:lnTo>
                    <a:pt x="3687" y="5402"/>
                  </a:lnTo>
                  <a:lnTo>
                    <a:pt x="3705" y="5347"/>
                  </a:lnTo>
                  <a:lnTo>
                    <a:pt x="3724" y="5347"/>
                  </a:lnTo>
                  <a:lnTo>
                    <a:pt x="3705" y="5328"/>
                  </a:lnTo>
                  <a:lnTo>
                    <a:pt x="3705" y="5310"/>
                  </a:lnTo>
                  <a:lnTo>
                    <a:pt x="3724" y="5291"/>
                  </a:lnTo>
                  <a:lnTo>
                    <a:pt x="3705" y="5254"/>
                  </a:lnTo>
                  <a:lnTo>
                    <a:pt x="3687" y="5254"/>
                  </a:lnTo>
                  <a:lnTo>
                    <a:pt x="3687" y="5236"/>
                  </a:lnTo>
                  <a:lnTo>
                    <a:pt x="3705" y="5181"/>
                  </a:lnTo>
                  <a:lnTo>
                    <a:pt x="3687" y="5144"/>
                  </a:lnTo>
                  <a:lnTo>
                    <a:pt x="3687" y="5125"/>
                  </a:lnTo>
                  <a:lnTo>
                    <a:pt x="3687" y="5107"/>
                  </a:lnTo>
                  <a:lnTo>
                    <a:pt x="3705" y="5107"/>
                  </a:lnTo>
                  <a:lnTo>
                    <a:pt x="3724" y="5089"/>
                  </a:lnTo>
                  <a:lnTo>
                    <a:pt x="3705" y="5089"/>
                  </a:lnTo>
                  <a:lnTo>
                    <a:pt x="3687" y="5070"/>
                  </a:lnTo>
                  <a:lnTo>
                    <a:pt x="3705" y="5052"/>
                  </a:lnTo>
                  <a:lnTo>
                    <a:pt x="3705" y="4996"/>
                  </a:lnTo>
                  <a:lnTo>
                    <a:pt x="3724" y="4904"/>
                  </a:lnTo>
                  <a:lnTo>
                    <a:pt x="3705" y="4867"/>
                  </a:lnTo>
                  <a:lnTo>
                    <a:pt x="3687" y="4867"/>
                  </a:lnTo>
                  <a:lnTo>
                    <a:pt x="3705" y="4830"/>
                  </a:lnTo>
                  <a:lnTo>
                    <a:pt x="3705" y="4794"/>
                  </a:lnTo>
                  <a:lnTo>
                    <a:pt x="3687" y="4738"/>
                  </a:lnTo>
                  <a:lnTo>
                    <a:pt x="3668" y="4720"/>
                  </a:lnTo>
                  <a:lnTo>
                    <a:pt x="3687" y="4720"/>
                  </a:lnTo>
                  <a:lnTo>
                    <a:pt x="3687" y="4701"/>
                  </a:lnTo>
                  <a:lnTo>
                    <a:pt x="3668" y="4665"/>
                  </a:lnTo>
                  <a:lnTo>
                    <a:pt x="3668" y="4628"/>
                  </a:lnTo>
                  <a:lnTo>
                    <a:pt x="3668" y="4591"/>
                  </a:lnTo>
                  <a:lnTo>
                    <a:pt x="3650" y="4572"/>
                  </a:lnTo>
                  <a:lnTo>
                    <a:pt x="3613" y="4572"/>
                  </a:lnTo>
                  <a:lnTo>
                    <a:pt x="3650" y="4554"/>
                  </a:lnTo>
                  <a:lnTo>
                    <a:pt x="3668" y="4517"/>
                  </a:lnTo>
                  <a:lnTo>
                    <a:pt x="3668" y="4499"/>
                  </a:lnTo>
                  <a:lnTo>
                    <a:pt x="3668" y="4462"/>
                  </a:lnTo>
                  <a:lnTo>
                    <a:pt x="3668" y="4443"/>
                  </a:lnTo>
                  <a:lnTo>
                    <a:pt x="3650" y="4425"/>
                  </a:lnTo>
                  <a:lnTo>
                    <a:pt x="3632" y="4425"/>
                  </a:lnTo>
                  <a:lnTo>
                    <a:pt x="3632" y="4406"/>
                  </a:lnTo>
                  <a:lnTo>
                    <a:pt x="3632" y="4388"/>
                  </a:lnTo>
                  <a:lnTo>
                    <a:pt x="3613" y="4370"/>
                  </a:lnTo>
                  <a:lnTo>
                    <a:pt x="3613" y="4351"/>
                  </a:lnTo>
                  <a:lnTo>
                    <a:pt x="3632" y="4333"/>
                  </a:lnTo>
                  <a:lnTo>
                    <a:pt x="3632" y="4314"/>
                  </a:lnTo>
                  <a:lnTo>
                    <a:pt x="3613" y="4277"/>
                  </a:lnTo>
                  <a:lnTo>
                    <a:pt x="3595" y="4259"/>
                  </a:lnTo>
                  <a:lnTo>
                    <a:pt x="3613" y="4241"/>
                  </a:lnTo>
                  <a:lnTo>
                    <a:pt x="3595" y="4204"/>
                  </a:lnTo>
                  <a:lnTo>
                    <a:pt x="3595" y="4185"/>
                  </a:lnTo>
                  <a:lnTo>
                    <a:pt x="3576" y="4167"/>
                  </a:lnTo>
                  <a:lnTo>
                    <a:pt x="3595" y="4148"/>
                  </a:lnTo>
                  <a:lnTo>
                    <a:pt x="3576" y="4130"/>
                  </a:lnTo>
                  <a:lnTo>
                    <a:pt x="3558" y="4148"/>
                  </a:lnTo>
                  <a:lnTo>
                    <a:pt x="3539" y="4148"/>
                  </a:lnTo>
                  <a:lnTo>
                    <a:pt x="3539" y="4130"/>
                  </a:lnTo>
                  <a:lnTo>
                    <a:pt x="3558" y="4112"/>
                  </a:lnTo>
                  <a:lnTo>
                    <a:pt x="3576" y="4075"/>
                  </a:lnTo>
                  <a:lnTo>
                    <a:pt x="3595" y="4056"/>
                  </a:lnTo>
                  <a:lnTo>
                    <a:pt x="3558" y="4056"/>
                  </a:lnTo>
                  <a:lnTo>
                    <a:pt x="3558" y="4019"/>
                  </a:lnTo>
                  <a:lnTo>
                    <a:pt x="3558" y="3983"/>
                  </a:lnTo>
                  <a:lnTo>
                    <a:pt x="3558" y="3964"/>
                  </a:lnTo>
                  <a:lnTo>
                    <a:pt x="3558" y="3946"/>
                  </a:lnTo>
                  <a:lnTo>
                    <a:pt x="3539" y="3946"/>
                  </a:lnTo>
                  <a:lnTo>
                    <a:pt x="3521" y="3927"/>
                  </a:lnTo>
                  <a:lnTo>
                    <a:pt x="3539" y="3872"/>
                  </a:lnTo>
                  <a:lnTo>
                    <a:pt x="3521" y="3853"/>
                  </a:lnTo>
                  <a:lnTo>
                    <a:pt x="3503" y="3835"/>
                  </a:lnTo>
                  <a:lnTo>
                    <a:pt x="3521" y="3835"/>
                  </a:lnTo>
                  <a:lnTo>
                    <a:pt x="3503" y="3798"/>
                  </a:lnTo>
                  <a:lnTo>
                    <a:pt x="3484" y="3780"/>
                  </a:lnTo>
                  <a:lnTo>
                    <a:pt x="3484" y="3761"/>
                  </a:lnTo>
                  <a:lnTo>
                    <a:pt x="3429" y="3761"/>
                  </a:lnTo>
                  <a:lnTo>
                    <a:pt x="3447" y="3743"/>
                  </a:lnTo>
                  <a:lnTo>
                    <a:pt x="3466" y="3724"/>
                  </a:lnTo>
                  <a:lnTo>
                    <a:pt x="3466" y="3706"/>
                  </a:lnTo>
                  <a:lnTo>
                    <a:pt x="3447" y="3614"/>
                  </a:lnTo>
                  <a:lnTo>
                    <a:pt x="3429" y="3522"/>
                  </a:lnTo>
                  <a:lnTo>
                    <a:pt x="3410" y="3503"/>
                  </a:lnTo>
                  <a:lnTo>
                    <a:pt x="3392" y="3503"/>
                  </a:lnTo>
                  <a:lnTo>
                    <a:pt x="3392" y="3485"/>
                  </a:lnTo>
                  <a:lnTo>
                    <a:pt x="3410" y="3466"/>
                  </a:lnTo>
                  <a:lnTo>
                    <a:pt x="3392" y="3466"/>
                  </a:lnTo>
                  <a:lnTo>
                    <a:pt x="3392" y="3430"/>
                  </a:lnTo>
                  <a:lnTo>
                    <a:pt x="3392" y="3393"/>
                  </a:lnTo>
                  <a:lnTo>
                    <a:pt x="3374" y="3356"/>
                  </a:lnTo>
                  <a:lnTo>
                    <a:pt x="3355" y="3337"/>
                  </a:lnTo>
                  <a:lnTo>
                    <a:pt x="3355" y="3319"/>
                  </a:lnTo>
                  <a:lnTo>
                    <a:pt x="3374" y="3282"/>
                  </a:lnTo>
                  <a:lnTo>
                    <a:pt x="3318" y="3282"/>
                  </a:lnTo>
                  <a:lnTo>
                    <a:pt x="3281" y="3300"/>
                  </a:lnTo>
                  <a:lnTo>
                    <a:pt x="3318" y="3264"/>
                  </a:lnTo>
                  <a:lnTo>
                    <a:pt x="3355" y="3245"/>
                  </a:lnTo>
                  <a:lnTo>
                    <a:pt x="3355" y="3227"/>
                  </a:lnTo>
                  <a:lnTo>
                    <a:pt x="3318" y="3227"/>
                  </a:lnTo>
                  <a:lnTo>
                    <a:pt x="3337" y="3190"/>
                  </a:lnTo>
                  <a:lnTo>
                    <a:pt x="3355" y="3153"/>
                  </a:lnTo>
                  <a:lnTo>
                    <a:pt x="3318" y="3153"/>
                  </a:lnTo>
                  <a:lnTo>
                    <a:pt x="3318" y="3135"/>
                  </a:lnTo>
                  <a:lnTo>
                    <a:pt x="3281" y="3135"/>
                  </a:lnTo>
                  <a:lnTo>
                    <a:pt x="3281" y="3116"/>
                  </a:lnTo>
                  <a:lnTo>
                    <a:pt x="3318" y="3116"/>
                  </a:lnTo>
                  <a:lnTo>
                    <a:pt x="3318" y="3098"/>
                  </a:lnTo>
                  <a:lnTo>
                    <a:pt x="3318" y="3079"/>
                  </a:lnTo>
                  <a:lnTo>
                    <a:pt x="3337" y="3079"/>
                  </a:lnTo>
                  <a:lnTo>
                    <a:pt x="3318" y="3061"/>
                  </a:lnTo>
                  <a:lnTo>
                    <a:pt x="3300" y="3061"/>
                  </a:lnTo>
                  <a:lnTo>
                    <a:pt x="3300" y="3042"/>
                  </a:lnTo>
                  <a:lnTo>
                    <a:pt x="3281" y="3042"/>
                  </a:lnTo>
                  <a:lnTo>
                    <a:pt x="3281" y="3024"/>
                  </a:lnTo>
                  <a:lnTo>
                    <a:pt x="3300" y="3024"/>
                  </a:lnTo>
                  <a:lnTo>
                    <a:pt x="3300" y="3006"/>
                  </a:lnTo>
                  <a:lnTo>
                    <a:pt x="3281" y="3006"/>
                  </a:lnTo>
                  <a:lnTo>
                    <a:pt x="3263" y="2987"/>
                  </a:lnTo>
                  <a:lnTo>
                    <a:pt x="3281" y="2987"/>
                  </a:lnTo>
                  <a:lnTo>
                    <a:pt x="3281" y="2969"/>
                  </a:lnTo>
                  <a:lnTo>
                    <a:pt x="3263" y="2950"/>
                  </a:lnTo>
                  <a:lnTo>
                    <a:pt x="3244" y="2950"/>
                  </a:lnTo>
                  <a:lnTo>
                    <a:pt x="3263" y="2932"/>
                  </a:lnTo>
                  <a:lnTo>
                    <a:pt x="3263" y="2913"/>
                  </a:lnTo>
                  <a:lnTo>
                    <a:pt x="3244" y="2895"/>
                  </a:lnTo>
                  <a:lnTo>
                    <a:pt x="3244" y="2858"/>
                  </a:lnTo>
                  <a:lnTo>
                    <a:pt x="3263" y="2858"/>
                  </a:lnTo>
                  <a:lnTo>
                    <a:pt x="3263" y="2840"/>
                  </a:lnTo>
                  <a:lnTo>
                    <a:pt x="3226" y="2784"/>
                  </a:lnTo>
                  <a:lnTo>
                    <a:pt x="3226" y="2766"/>
                  </a:lnTo>
                  <a:lnTo>
                    <a:pt x="3244" y="2747"/>
                  </a:lnTo>
                  <a:lnTo>
                    <a:pt x="3208" y="2729"/>
                  </a:lnTo>
                  <a:lnTo>
                    <a:pt x="3189" y="2729"/>
                  </a:lnTo>
                  <a:lnTo>
                    <a:pt x="3208" y="2711"/>
                  </a:lnTo>
                  <a:lnTo>
                    <a:pt x="3226" y="2692"/>
                  </a:lnTo>
                  <a:lnTo>
                    <a:pt x="3208" y="2692"/>
                  </a:lnTo>
                  <a:lnTo>
                    <a:pt x="3208" y="2674"/>
                  </a:lnTo>
                  <a:lnTo>
                    <a:pt x="3226" y="2637"/>
                  </a:lnTo>
                  <a:lnTo>
                    <a:pt x="3208" y="2618"/>
                  </a:lnTo>
                  <a:lnTo>
                    <a:pt x="3226" y="2600"/>
                  </a:lnTo>
                  <a:lnTo>
                    <a:pt x="3189" y="2582"/>
                  </a:lnTo>
                  <a:lnTo>
                    <a:pt x="3189" y="2600"/>
                  </a:lnTo>
                  <a:lnTo>
                    <a:pt x="3171" y="2600"/>
                  </a:lnTo>
                  <a:lnTo>
                    <a:pt x="3152" y="2582"/>
                  </a:lnTo>
                  <a:lnTo>
                    <a:pt x="3171" y="2563"/>
                  </a:lnTo>
                  <a:lnTo>
                    <a:pt x="3189" y="2582"/>
                  </a:lnTo>
                  <a:lnTo>
                    <a:pt x="3208" y="2563"/>
                  </a:lnTo>
                  <a:lnTo>
                    <a:pt x="3189" y="2545"/>
                  </a:lnTo>
                  <a:lnTo>
                    <a:pt x="3208" y="2526"/>
                  </a:lnTo>
                  <a:lnTo>
                    <a:pt x="3208" y="2489"/>
                  </a:lnTo>
                  <a:lnTo>
                    <a:pt x="3208" y="2471"/>
                  </a:lnTo>
                  <a:lnTo>
                    <a:pt x="3189" y="2416"/>
                  </a:lnTo>
                  <a:lnTo>
                    <a:pt x="3189" y="2379"/>
                  </a:lnTo>
                  <a:lnTo>
                    <a:pt x="3208" y="2360"/>
                  </a:lnTo>
                  <a:lnTo>
                    <a:pt x="3208" y="2342"/>
                  </a:lnTo>
                  <a:lnTo>
                    <a:pt x="3189" y="2324"/>
                  </a:lnTo>
                  <a:lnTo>
                    <a:pt x="3152" y="2324"/>
                  </a:lnTo>
                  <a:lnTo>
                    <a:pt x="3171" y="2287"/>
                  </a:lnTo>
                  <a:lnTo>
                    <a:pt x="3189" y="2268"/>
                  </a:lnTo>
                  <a:lnTo>
                    <a:pt x="3171" y="2250"/>
                  </a:lnTo>
                  <a:lnTo>
                    <a:pt x="3152" y="2231"/>
                  </a:lnTo>
                  <a:lnTo>
                    <a:pt x="3152" y="2213"/>
                  </a:lnTo>
                  <a:lnTo>
                    <a:pt x="3171" y="2194"/>
                  </a:lnTo>
                  <a:lnTo>
                    <a:pt x="3171" y="2176"/>
                  </a:lnTo>
                  <a:lnTo>
                    <a:pt x="3171" y="2158"/>
                  </a:lnTo>
                  <a:lnTo>
                    <a:pt x="3171" y="2139"/>
                  </a:lnTo>
                  <a:lnTo>
                    <a:pt x="3152" y="2121"/>
                  </a:lnTo>
                  <a:lnTo>
                    <a:pt x="3171" y="2102"/>
                  </a:lnTo>
                  <a:lnTo>
                    <a:pt x="3171" y="2084"/>
                  </a:lnTo>
                  <a:lnTo>
                    <a:pt x="3171" y="2029"/>
                  </a:lnTo>
                  <a:lnTo>
                    <a:pt x="3171" y="2010"/>
                  </a:lnTo>
                  <a:lnTo>
                    <a:pt x="3152" y="2029"/>
                  </a:lnTo>
                  <a:lnTo>
                    <a:pt x="3134" y="2047"/>
                  </a:lnTo>
                  <a:lnTo>
                    <a:pt x="3152" y="1992"/>
                  </a:lnTo>
                  <a:lnTo>
                    <a:pt x="3171" y="1936"/>
                  </a:lnTo>
                  <a:lnTo>
                    <a:pt x="3134" y="1900"/>
                  </a:lnTo>
                  <a:lnTo>
                    <a:pt x="3097" y="1863"/>
                  </a:lnTo>
                  <a:lnTo>
                    <a:pt x="3152" y="1863"/>
                  </a:lnTo>
                  <a:lnTo>
                    <a:pt x="3134" y="1844"/>
                  </a:lnTo>
                  <a:lnTo>
                    <a:pt x="3115" y="1844"/>
                  </a:lnTo>
                  <a:lnTo>
                    <a:pt x="3079" y="1826"/>
                  </a:lnTo>
                  <a:lnTo>
                    <a:pt x="3079" y="1807"/>
                  </a:lnTo>
                  <a:lnTo>
                    <a:pt x="3097" y="1789"/>
                  </a:lnTo>
                  <a:lnTo>
                    <a:pt x="3115" y="1771"/>
                  </a:lnTo>
                  <a:lnTo>
                    <a:pt x="3097" y="1752"/>
                  </a:lnTo>
                  <a:lnTo>
                    <a:pt x="3115" y="1734"/>
                  </a:lnTo>
                  <a:lnTo>
                    <a:pt x="3134" y="1715"/>
                  </a:lnTo>
                  <a:lnTo>
                    <a:pt x="3115" y="1697"/>
                  </a:lnTo>
                  <a:lnTo>
                    <a:pt x="3097" y="1697"/>
                  </a:lnTo>
                  <a:lnTo>
                    <a:pt x="3134" y="1678"/>
                  </a:lnTo>
                  <a:lnTo>
                    <a:pt x="3115" y="1678"/>
                  </a:lnTo>
                  <a:lnTo>
                    <a:pt x="3134" y="1641"/>
                  </a:lnTo>
                  <a:lnTo>
                    <a:pt x="3115" y="1568"/>
                  </a:lnTo>
                  <a:lnTo>
                    <a:pt x="3079" y="1586"/>
                  </a:lnTo>
                  <a:lnTo>
                    <a:pt x="3060" y="1605"/>
                  </a:lnTo>
                  <a:lnTo>
                    <a:pt x="3042" y="1586"/>
                  </a:lnTo>
                  <a:lnTo>
                    <a:pt x="3079" y="1568"/>
                  </a:lnTo>
                  <a:lnTo>
                    <a:pt x="3115" y="1549"/>
                  </a:lnTo>
                  <a:lnTo>
                    <a:pt x="3115" y="1568"/>
                  </a:lnTo>
                  <a:lnTo>
                    <a:pt x="3134" y="1476"/>
                  </a:lnTo>
                  <a:lnTo>
                    <a:pt x="3134" y="1457"/>
                  </a:lnTo>
                  <a:lnTo>
                    <a:pt x="3115" y="1439"/>
                  </a:lnTo>
                  <a:lnTo>
                    <a:pt x="3134" y="1420"/>
                  </a:lnTo>
                  <a:lnTo>
                    <a:pt x="3134" y="1402"/>
                  </a:lnTo>
                  <a:lnTo>
                    <a:pt x="3134" y="1383"/>
                  </a:lnTo>
                  <a:lnTo>
                    <a:pt x="3152" y="1383"/>
                  </a:lnTo>
                  <a:lnTo>
                    <a:pt x="3171" y="1347"/>
                  </a:lnTo>
                  <a:lnTo>
                    <a:pt x="3171" y="1328"/>
                  </a:lnTo>
                  <a:lnTo>
                    <a:pt x="3134" y="1328"/>
                  </a:lnTo>
                  <a:lnTo>
                    <a:pt x="3134" y="1310"/>
                  </a:lnTo>
                  <a:lnTo>
                    <a:pt x="3152" y="1291"/>
                  </a:lnTo>
                  <a:lnTo>
                    <a:pt x="3152" y="1254"/>
                  </a:lnTo>
                  <a:lnTo>
                    <a:pt x="3152" y="1218"/>
                  </a:lnTo>
                  <a:lnTo>
                    <a:pt x="3171" y="1199"/>
                  </a:lnTo>
                  <a:lnTo>
                    <a:pt x="3189" y="1199"/>
                  </a:lnTo>
                  <a:lnTo>
                    <a:pt x="3189" y="1181"/>
                  </a:lnTo>
                  <a:lnTo>
                    <a:pt x="3189" y="1144"/>
                  </a:lnTo>
                  <a:lnTo>
                    <a:pt x="3189" y="1125"/>
                  </a:lnTo>
                  <a:lnTo>
                    <a:pt x="3171" y="1107"/>
                  </a:lnTo>
                  <a:lnTo>
                    <a:pt x="3171" y="1088"/>
                  </a:lnTo>
                  <a:lnTo>
                    <a:pt x="3152" y="1052"/>
                  </a:lnTo>
                  <a:lnTo>
                    <a:pt x="3152" y="1033"/>
                  </a:lnTo>
                  <a:lnTo>
                    <a:pt x="3152" y="996"/>
                  </a:lnTo>
                  <a:lnTo>
                    <a:pt x="3208" y="996"/>
                  </a:lnTo>
                  <a:lnTo>
                    <a:pt x="3208" y="978"/>
                  </a:lnTo>
                  <a:lnTo>
                    <a:pt x="3226" y="941"/>
                  </a:lnTo>
                  <a:lnTo>
                    <a:pt x="3244" y="923"/>
                  </a:lnTo>
                  <a:lnTo>
                    <a:pt x="3244" y="886"/>
                  </a:lnTo>
                  <a:lnTo>
                    <a:pt x="3226" y="867"/>
                  </a:lnTo>
                  <a:lnTo>
                    <a:pt x="3208" y="849"/>
                  </a:lnTo>
                  <a:lnTo>
                    <a:pt x="3226" y="830"/>
                  </a:lnTo>
                  <a:lnTo>
                    <a:pt x="3263" y="812"/>
                  </a:lnTo>
                  <a:lnTo>
                    <a:pt x="3226" y="812"/>
                  </a:lnTo>
                  <a:lnTo>
                    <a:pt x="3226" y="775"/>
                  </a:lnTo>
                  <a:lnTo>
                    <a:pt x="3244" y="757"/>
                  </a:lnTo>
                  <a:lnTo>
                    <a:pt x="3226" y="738"/>
                  </a:lnTo>
                  <a:lnTo>
                    <a:pt x="3281" y="701"/>
                  </a:lnTo>
                  <a:lnTo>
                    <a:pt x="3300" y="683"/>
                  </a:lnTo>
                  <a:lnTo>
                    <a:pt x="3281" y="665"/>
                  </a:lnTo>
                  <a:lnTo>
                    <a:pt x="3300" y="609"/>
                  </a:lnTo>
                  <a:lnTo>
                    <a:pt x="3318" y="554"/>
                  </a:lnTo>
                  <a:lnTo>
                    <a:pt x="3318" y="535"/>
                  </a:lnTo>
                  <a:lnTo>
                    <a:pt x="3300" y="535"/>
                  </a:lnTo>
                  <a:lnTo>
                    <a:pt x="3337" y="517"/>
                  </a:lnTo>
                  <a:lnTo>
                    <a:pt x="3337" y="499"/>
                  </a:lnTo>
                  <a:lnTo>
                    <a:pt x="3318" y="499"/>
                  </a:lnTo>
                  <a:lnTo>
                    <a:pt x="3300" y="480"/>
                  </a:lnTo>
                  <a:lnTo>
                    <a:pt x="3355" y="480"/>
                  </a:lnTo>
                  <a:lnTo>
                    <a:pt x="3374" y="462"/>
                  </a:lnTo>
                  <a:lnTo>
                    <a:pt x="3392" y="443"/>
                  </a:lnTo>
                  <a:lnTo>
                    <a:pt x="3374" y="425"/>
                  </a:lnTo>
                  <a:lnTo>
                    <a:pt x="3410" y="425"/>
                  </a:lnTo>
                  <a:lnTo>
                    <a:pt x="3392" y="406"/>
                  </a:lnTo>
                  <a:lnTo>
                    <a:pt x="3374" y="406"/>
                  </a:lnTo>
                  <a:lnTo>
                    <a:pt x="3355" y="388"/>
                  </a:lnTo>
                  <a:lnTo>
                    <a:pt x="3355" y="370"/>
                  </a:lnTo>
                  <a:lnTo>
                    <a:pt x="3392" y="370"/>
                  </a:lnTo>
                  <a:lnTo>
                    <a:pt x="3392" y="351"/>
                  </a:lnTo>
                  <a:lnTo>
                    <a:pt x="3410" y="388"/>
                  </a:lnTo>
                  <a:lnTo>
                    <a:pt x="3429" y="388"/>
                  </a:lnTo>
                  <a:lnTo>
                    <a:pt x="3429" y="370"/>
                  </a:lnTo>
                  <a:lnTo>
                    <a:pt x="3447" y="351"/>
                  </a:lnTo>
                  <a:lnTo>
                    <a:pt x="3447" y="314"/>
                  </a:lnTo>
                  <a:lnTo>
                    <a:pt x="3429" y="296"/>
                  </a:lnTo>
                  <a:lnTo>
                    <a:pt x="3447" y="296"/>
                  </a:lnTo>
                  <a:lnTo>
                    <a:pt x="3466" y="277"/>
                  </a:lnTo>
                  <a:lnTo>
                    <a:pt x="3466" y="259"/>
                  </a:lnTo>
                  <a:lnTo>
                    <a:pt x="3466" y="241"/>
                  </a:lnTo>
                  <a:lnTo>
                    <a:pt x="3447" y="222"/>
                  </a:lnTo>
                  <a:lnTo>
                    <a:pt x="3447" y="204"/>
                  </a:lnTo>
                  <a:lnTo>
                    <a:pt x="3466" y="222"/>
                  </a:lnTo>
                  <a:lnTo>
                    <a:pt x="3503" y="222"/>
                  </a:lnTo>
                  <a:lnTo>
                    <a:pt x="3503" y="204"/>
                  </a:lnTo>
                  <a:lnTo>
                    <a:pt x="3503" y="167"/>
                  </a:lnTo>
                  <a:lnTo>
                    <a:pt x="3521" y="167"/>
                  </a:lnTo>
                  <a:lnTo>
                    <a:pt x="3539" y="185"/>
                  </a:lnTo>
                  <a:lnTo>
                    <a:pt x="3539" y="167"/>
                  </a:lnTo>
                  <a:lnTo>
                    <a:pt x="3539" y="148"/>
                  </a:lnTo>
                  <a:lnTo>
                    <a:pt x="3558" y="148"/>
                  </a:lnTo>
                  <a:lnTo>
                    <a:pt x="3558" y="130"/>
                  </a:lnTo>
                  <a:lnTo>
                    <a:pt x="3558" y="112"/>
                  </a:lnTo>
                  <a:lnTo>
                    <a:pt x="3539" y="93"/>
                  </a:lnTo>
                  <a:lnTo>
                    <a:pt x="3558" y="75"/>
                  </a:lnTo>
                  <a:lnTo>
                    <a:pt x="3539" y="56"/>
                  </a:lnTo>
                  <a:lnTo>
                    <a:pt x="3521" y="38"/>
                  </a:lnTo>
                  <a:lnTo>
                    <a:pt x="3558" y="56"/>
                  </a:lnTo>
                  <a:lnTo>
                    <a:pt x="3595" y="56"/>
                  </a:lnTo>
                  <a:lnTo>
                    <a:pt x="3576" y="38"/>
                  </a:lnTo>
                  <a:lnTo>
                    <a:pt x="3558" y="19"/>
                  </a:lnTo>
                  <a:lnTo>
                    <a:pt x="3576" y="1"/>
                  </a:lnTo>
                  <a:lnTo>
                    <a:pt x="3539" y="1"/>
                  </a:lnTo>
                  <a:lnTo>
                    <a:pt x="3503" y="38"/>
                  </a:lnTo>
                  <a:lnTo>
                    <a:pt x="3484" y="56"/>
                  </a:lnTo>
                  <a:lnTo>
                    <a:pt x="3484" y="38"/>
                  </a:lnTo>
                  <a:lnTo>
                    <a:pt x="3484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1227475" y="668075"/>
              <a:ext cx="77900" cy="69150"/>
            </a:xfrm>
            <a:custGeom>
              <a:avLst/>
              <a:gdLst/>
              <a:ahLst/>
              <a:cxnLst/>
              <a:rect l="l" t="t" r="r" b="b"/>
              <a:pathLst>
                <a:path w="3116" h="2766" extrusionOk="0">
                  <a:moveTo>
                    <a:pt x="2913" y="74"/>
                  </a:moveTo>
                  <a:lnTo>
                    <a:pt x="2894" y="92"/>
                  </a:lnTo>
                  <a:lnTo>
                    <a:pt x="2894" y="74"/>
                  </a:lnTo>
                  <a:close/>
                  <a:moveTo>
                    <a:pt x="2931" y="92"/>
                  </a:moveTo>
                  <a:lnTo>
                    <a:pt x="2950" y="111"/>
                  </a:lnTo>
                  <a:lnTo>
                    <a:pt x="2931" y="111"/>
                  </a:lnTo>
                  <a:lnTo>
                    <a:pt x="2931" y="92"/>
                  </a:lnTo>
                  <a:close/>
                  <a:moveTo>
                    <a:pt x="2894" y="129"/>
                  </a:moveTo>
                  <a:lnTo>
                    <a:pt x="2913" y="148"/>
                  </a:lnTo>
                  <a:lnTo>
                    <a:pt x="2894" y="148"/>
                  </a:lnTo>
                  <a:lnTo>
                    <a:pt x="2876" y="129"/>
                  </a:lnTo>
                  <a:close/>
                  <a:moveTo>
                    <a:pt x="3097" y="129"/>
                  </a:moveTo>
                  <a:lnTo>
                    <a:pt x="3079" y="148"/>
                  </a:lnTo>
                  <a:lnTo>
                    <a:pt x="3116" y="148"/>
                  </a:lnTo>
                  <a:lnTo>
                    <a:pt x="3097" y="129"/>
                  </a:lnTo>
                  <a:close/>
                  <a:moveTo>
                    <a:pt x="2802" y="277"/>
                  </a:moveTo>
                  <a:lnTo>
                    <a:pt x="2839" y="295"/>
                  </a:lnTo>
                  <a:lnTo>
                    <a:pt x="2784" y="295"/>
                  </a:lnTo>
                  <a:lnTo>
                    <a:pt x="2775" y="277"/>
                  </a:lnTo>
                  <a:close/>
                  <a:moveTo>
                    <a:pt x="2710" y="443"/>
                  </a:moveTo>
                  <a:lnTo>
                    <a:pt x="2710" y="461"/>
                  </a:lnTo>
                  <a:lnTo>
                    <a:pt x="2673" y="443"/>
                  </a:lnTo>
                  <a:close/>
                  <a:moveTo>
                    <a:pt x="2821" y="443"/>
                  </a:moveTo>
                  <a:lnTo>
                    <a:pt x="2821" y="461"/>
                  </a:lnTo>
                  <a:lnTo>
                    <a:pt x="2839" y="461"/>
                  </a:lnTo>
                  <a:lnTo>
                    <a:pt x="2839" y="443"/>
                  </a:lnTo>
                  <a:close/>
                  <a:moveTo>
                    <a:pt x="2710" y="627"/>
                  </a:moveTo>
                  <a:lnTo>
                    <a:pt x="2710" y="645"/>
                  </a:lnTo>
                  <a:lnTo>
                    <a:pt x="2673" y="627"/>
                  </a:lnTo>
                  <a:close/>
                  <a:moveTo>
                    <a:pt x="2526" y="664"/>
                  </a:moveTo>
                  <a:lnTo>
                    <a:pt x="2526" y="664"/>
                  </a:lnTo>
                  <a:lnTo>
                    <a:pt x="2526" y="664"/>
                  </a:lnTo>
                  <a:close/>
                  <a:moveTo>
                    <a:pt x="2563" y="682"/>
                  </a:moveTo>
                  <a:lnTo>
                    <a:pt x="2618" y="701"/>
                  </a:lnTo>
                  <a:lnTo>
                    <a:pt x="2563" y="701"/>
                  </a:lnTo>
                  <a:lnTo>
                    <a:pt x="2563" y="682"/>
                  </a:lnTo>
                  <a:close/>
                  <a:moveTo>
                    <a:pt x="2618" y="756"/>
                  </a:moveTo>
                  <a:lnTo>
                    <a:pt x="2618" y="774"/>
                  </a:lnTo>
                  <a:lnTo>
                    <a:pt x="2599" y="756"/>
                  </a:lnTo>
                  <a:close/>
                  <a:moveTo>
                    <a:pt x="2489" y="885"/>
                  </a:moveTo>
                  <a:lnTo>
                    <a:pt x="2489" y="904"/>
                  </a:lnTo>
                  <a:lnTo>
                    <a:pt x="2470" y="885"/>
                  </a:lnTo>
                  <a:close/>
                  <a:moveTo>
                    <a:pt x="2415" y="904"/>
                  </a:moveTo>
                  <a:lnTo>
                    <a:pt x="2415" y="922"/>
                  </a:lnTo>
                  <a:lnTo>
                    <a:pt x="2434" y="922"/>
                  </a:lnTo>
                  <a:lnTo>
                    <a:pt x="2415" y="904"/>
                  </a:lnTo>
                  <a:close/>
                  <a:moveTo>
                    <a:pt x="2286" y="922"/>
                  </a:moveTo>
                  <a:lnTo>
                    <a:pt x="2286" y="940"/>
                  </a:lnTo>
                  <a:lnTo>
                    <a:pt x="2304" y="922"/>
                  </a:lnTo>
                  <a:close/>
                  <a:moveTo>
                    <a:pt x="2470" y="977"/>
                  </a:moveTo>
                  <a:lnTo>
                    <a:pt x="2489" y="996"/>
                  </a:lnTo>
                  <a:lnTo>
                    <a:pt x="2470" y="996"/>
                  </a:lnTo>
                  <a:lnTo>
                    <a:pt x="2470" y="977"/>
                  </a:lnTo>
                  <a:close/>
                  <a:moveTo>
                    <a:pt x="2231" y="1051"/>
                  </a:moveTo>
                  <a:lnTo>
                    <a:pt x="2231" y="1069"/>
                  </a:lnTo>
                  <a:lnTo>
                    <a:pt x="2249" y="1069"/>
                  </a:lnTo>
                  <a:lnTo>
                    <a:pt x="2231" y="1051"/>
                  </a:lnTo>
                  <a:close/>
                  <a:moveTo>
                    <a:pt x="2341" y="1143"/>
                  </a:moveTo>
                  <a:lnTo>
                    <a:pt x="2341" y="1162"/>
                  </a:lnTo>
                  <a:lnTo>
                    <a:pt x="2323" y="1143"/>
                  </a:lnTo>
                  <a:close/>
                  <a:moveTo>
                    <a:pt x="2378" y="1180"/>
                  </a:moveTo>
                  <a:lnTo>
                    <a:pt x="2397" y="1198"/>
                  </a:lnTo>
                  <a:lnTo>
                    <a:pt x="2397" y="1180"/>
                  </a:lnTo>
                  <a:close/>
                  <a:moveTo>
                    <a:pt x="2673" y="1198"/>
                  </a:moveTo>
                  <a:lnTo>
                    <a:pt x="2692" y="1217"/>
                  </a:lnTo>
                  <a:lnTo>
                    <a:pt x="2692" y="1198"/>
                  </a:lnTo>
                  <a:close/>
                  <a:moveTo>
                    <a:pt x="2065" y="1475"/>
                  </a:moveTo>
                  <a:lnTo>
                    <a:pt x="2083" y="1512"/>
                  </a:lnTo>
                  <a:lnTo>
                    <a:pt x="2065" y="1493"/>
                  </a:lnTo>
                  <a:lnTo>
                    <a:pt x="2065" y="1475"/>
                  </a:lnTo>
                  <a:close/>
                  <a:moveTo>
                    <a:pt x="1973" y="1586"/>
                  </a:moveTo>
                  <a:lnTo>
                    <a:pt x="1973" y="1604"/>
                  </a:lnTo>
                  <a:lnTo>
                    <a:pt x="1954" y="1586"/>
                  </a:lnTo>
                  <a:close/>
                  <a:moveTo>
                    <a:pt x="1420" y="1880"/>
                  </a:moveTo>
                  <a:lnTo>
                    <a:pt x="1420" y="1899"/>
                  </a:lnTo>
                  <a:lnTo>
                    <a:pt x="1438" y="1899"/>
                  </a:lnTo>
                  <a:lnTo>
                    <a:pt x="1438" y="1880"/>
                  </a:lnTo>
                  <a:close/>
                  <a:moveTo>
                    <a:pt x="996" y="2175"/>
                  </a:moveTo>
                  <a:lnTo>
                    <a:pt x="1020" y="2188"/>
                  </a:lnTo>
                  <a:lnTo>
                    <a:pt x="1020" y="2188"/>
                  </a:lnTo>
                  <a:lnTo>
                    <a:pt x="1014" y="2175"/>
                  </a:lnTo>
                  <a:close/>
                  <a:moveTo>
                    <a:pt x="1143" y="2231"/>
                  </a:moveTo>
                  <a:lnTo>
                    <a:pt x="1143" y="2249"/>
                  </a:lnTo>
                  <a:lnTo>
                    <a:pt x="1125" y="2231"/>
                  </a:lnTo>
                  <a:close/>
                  <a:moveTo>
                    <a:pt x="848" y="2378"/>
                  </a:moveTo>
                  <a:lnTo>
                    <a:pt x="848" y="2397"/>
                  </a:lnTo>
                  <a:lnTo>
                    <a:pt x="830" y="2378"/>
                  </a:lnTo>
                  <a:close/>
                  <a:moveTo>
                    <a:pt x="664" y="2397"/>
                  </a:moveTo>
                  <a:lnTo>
                    <a:pt x="682" y="2415"/>
                  </a:lnTo>
                  <a:lnTo>
                    <a:pt x="682" y="2433"/>
                  </a:lnTo>
                  <a:lnTo>
                    <a:pt x="664" y="2415"/>
                  </a:lnTo>
                  <a:lnTo>
                    <a:pt x="664" y="2397"/>
                  </a:lnTo>
                  <a:close/>
                  <a:moveTo>
                    <a:pt x="2857" y="0"/>
                  </a:moveTo>
                  <a:lnTo>
                    <a:pt x="2857" y="19"/>
                  </a:lnTo>
                  <a:lnTo>
                    <a:pt x="2839" y="19"/>
                  </a:lnTo>
                  <a:lnTo>
                    <a:pt x="2857" y="37"/>
                  </a:lnTo>
                  <a:lnTo>
                    <a:pt x="2839" y="56"/>
                  </a:lnTo>
                  <a:lnTo>
                    <a:pt x="2821" y="56"/>
                  </a:lnTo>
                  <a:lnTo>
                    <a:pt x="2839" y="74"/>
                  </a:lnTo>
                  <a:lnTo>
                    <a:pt x="2821" y="74"/>
                  </a:lnTo>
                  <a:lnTo>
                    <a:pt x="2839" y="92"/>
                  </a:lnTo>
                  <a:lnTo>
                    <a:pt x="2821" y="92"/>
                  </a:lnTo>
                  <a:lnTo>
                    <a:pt x="2839" y="111"/>
                  </a:lnTo>
                  <a:lnTo>
                    <a:pt x="2802" y="111"/>
                  </a:lnTo>
                  <a:lnTo>
                    <a:pt x="2802" y="129"/>
                  </a:lnTo>
                  <a:lnTo>
                    <a:pt x="2821" y="129"/>
                  </a:lnTo>
                  <a:lnTo>
                    <a:pt x="2857" y="148"/>
                  </a:lnTo>
                  <a:lnTo>
                    <a:pt x="2857" y="166"/>
                  </a:lnTo>
                  <a:lnTo>
                    <a:pt x="2839" y="148"/>
                  </a:lnTo>
                  <a:lnTo>
                    <a:pt x="2784" y="148"/>
                  </a:lnTo>
                  <a:lnTo>
                    <a:pt x="2802" y="166"/>
                  </a:lnTo>
                  <a:lnTo>
                    <a:pt x="2802" y="185"/>
                  </a:lnTo>
                  <a:lnTo>
                    <a:pt x="2765" y="185"/>
                  </a:lnTo>
                  <a:lnTo>
                    <a:pt x="2784" y="221"/>
                  </a:lnTo>
                  <a:lnTo>
                    <a:pt x="2747" y="221"/>
                  </a:lnTo>
                  <a:lnTo>
                    <a:pt x="2747" y="240"/>
                  </a:lnTo>
                  <a:lnTo>
                    <a:pt x="2753" y="252"/>
                  </a:lnTo>
                  <a:lnTo>
                    <a:pt x="2728" y="240"/>
                  </a:lnTo>
                  <a:lnTo>
                    <a:pt x="2747" y="258"/>
                  </a:lnTo>
                  <a:lnTo>
                    <a:pt x="2747" y="277"/>
                  </a:lnTo>
                  <a:lnTo>
                    <a:pt x="2728" y="277"/>
                  </a:lnTo>
                  <a:lnTo>
                    <a:pt x="2728" y="295"/>
                  </a:lnTo>
                  <a:lnTo>
                    <a:pt x="2710" y="295"/>
                  </a:lnTo>
                  <a:lnTo>
                    <a:pt x="2710" y="314"/>
                  </a:lnTo>
                  <a:lnTo>
                    <a:pt x="2710" y="332"/>
                  </a:lnTo>
                  <a:lnTo>
                    <a:pt x="2710" y="369"/>
                  </a:lnTo>
                  <a:lnTo>
                    <a:pt x="2728" y="387"/>
                  </a:lnTo>
                  <a:lnTo>
                    <a:pt x="2747" y="424"/>
                  </a:lnTo>
                  <a:lnTo>
                    <a:pt x="2728" y="406"/>
                  </a:lnTo>
                  <a:lnTo>
                    <a:pt x="2710" y="387"/>
                  </a:lnTo>
                  <a:lnTo>
                    <a:pt x="2692" y="387"/>
                  </a:lnTo>
                  <a:lnTo>
                    <a:pt x="2692" y="406"/>
                  </a:lnTo>
                  <a:lnTo>
                    <a:pt x="2673" y="406"/>
                  </a:lnTo>
                  <a:lnTo>
                    <a:pt x="2692" y="424"/>
                  </a:lnTo>
                  <a:lnTo>
                    <a:pt x="2655" y="424"/>
                  </a:lnTo>
                  <a:lnTo>
                    <a:pt x="2655" y="443"/>
                  </a:lnTo>
                  <a:lnTo>
                    <a:pt x="2636" y="443"/>
                  </a:lnTo>
                  <a:lnTo>
                    <a:pt x="2655" y="461"/>
                  </a:lnTo>
                  <a:lnTo>
                    <a:pt x="2673" y="461"/>
                  </a:lnTo>
                  <a:lnTo>
                    <a:pt x="2673" y="480"/>
                  </a:lnTo>
                  <a:lnTo>
                    <a:pt x="2655" y="461"/>
                  </a:lnTo>
                  <a:lnTo>
                    <a:pt x="2618" y="461"/>
                  </a:lnTo>
                  <a:lnTo>
                    <a:pt x="2636" y="480"/>
                  </a:lnTo>
                  <a:lnTo>
                    <a:pt x="2655" y="480"/>
                  </a:lnTo>
                  <a:lnTo>
                    <a:pt x="2636" y="498"/>
                  </a:lnTo>
                  <a:lnTo>
                    <a:pt x="2636" y="480"/>
                  </a:lnTo>
                  <a:lnTo>
                    <a:pt x="2618" y="498"/>
                  </a:lnTo>
                  <a:lnTo>
                    <a:pt x="2618" y="516"/>
                  </a:lnTo>
                  <a:lnTo>
                    <a:pt x="2618" y="535"/>
                  </a:lnTo>
                  <a:lnTo>
                    <a:pt x="2599" y="535"/>
                  </a:lnTo>
                  <a:lnTo>
                    <a:pt x="2599" y="553"/>
                  </a:lnTo>
                  <a:lnTo>
                    <a:pt x="2581" y="572"/>
                  </a:lnTo>
                  <a:lnTo>
                    <a:pt x="2581" y="590"/>
                  </a:lnTo>
                  <a:lnTo>
                    <a:pt x="2563" y="609"/>
                  </a:lnTo>
                  <a:lnTo>
                    <a:pt x="2544" y="609"/>
                  </a:lnTo>
                  <a:lnTo>
                    <a:pt x="2544" y="627"/>
                  </a:lnTo>
                  <a:lnTo>
                    <a:pt x="2544" y="664"/>
                  </a:lnTo>
                  <a:lnTo>
                    <a:pt x="2544" y="682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07" y="682"/>
                  </a:lnTo>
                  <a:lnTo>
                    <a:pt x="2526" y="701"/>
                  </a:lnTo>
                  <a:lnTo>
                    <a:pt x="2507" y="719"/>
                  </a:lnTo>
                  <a:lnTo>
                    <a:pt x="2507" y="738"/>
                  </a:lnTo>
                  <a:lnTo>
                    <a:pt x="2507" y="756"/>
                  </a:lnTo>
                  <a:lnTo>
                    <a:pt x="2526" y="774"/>
                  </a:lnTo>
                  <a:lnTo>
                    <a:pt x="2544" y="774"/>
                  </a:lnTo>
                  <a:lnTo>
                    <a:pt x="2563" y="793"/>
                  </a:lnTo>
                  <a:lnTo>
                    <a:pt x="2563" y="811"/>
                  </a:lnTo>
                  <a:lnTo>
                    <a:pt x="2544" y="793"/>
                  </a:lnTo>
                  <a:lnTo>
                    <a:pt x="2489" y="774"/>
                  </a:lnTo>
                  <a:lnTo>
                    <a:pt x="2452" y="774"/>
                  </a:lnTo>
                  <a:lnTo>
                    <a:pt x="2452" y="811"/>
                  </a:lnTo>
                  <a:lnTo>
                    <a:pt x="2452" y="830"/>
                  </a:lnTo>
                  <a:lnTo>
                    <a:pt x="2434" y="830"/>
                  </a:lnTo>
                  <a:lnTo>
                    <a:pt x="2452" y="848"/>
                  </a:lnTo>
                  <a:lnTo>
                    <a:pt x="2434" y="867"/>
                  </a:lnTo>
                  <a:lnTo>
                    <a:pt x="2415" y="867"/>
                  </a:lnTo>
                  <a:lnTo>
                    <a:pt x="2415" y="885"/>
                  </a:lnTo>
                  <a:lnTo>
                    <a:pt x="2415" y="904"/>
                  </a:lnTo>
                  <a:lnTo>
                    <a:pt x="2434" y="904"/>
                  </a:lnTo>
                  <a:lnTo>
                    <a:pt x="2452" y="922"/>
                  </a:lnTo>
                  <a:lnTo>
                    <a:pt x="2434" y="922"/>
                  </a:lnTo>
                  <a:lnTo>
                    <a:pt x="2415" y="940"/>
                  </a:lnTo>
                  <a:lnTo>
                    <a:pt x="2397" y="922"/>
                  </a:lnTo>
                  <a:lnTo>
                    <a:pt x="2341" y="922"/>
                  </a:lnTo>
                  <a:lnTo>
                    <a:pt x="2341" y="940"/>
                  </a:lnTo>
                  <a:lnTo>
                    <a:pt x="2360" y="959"/>
                  </a:lnTo>
                  <a:lnTo>
                    <a:pt x="2360" y="977"/>
                  </a:lnTo>
                  <a:lnTo>
                    <a:pt x="2341" y="977"/>
                  </a:lnTo>
                  <a:lnTo>
                    <a:pt x="2360" y="996"/>
                  </a:lnTo>
                  <a:lnTo>
                    <a:pt x="2378" y="1014"/>
                  </a:lnTo>
                  <a:lnTo>
                    <a:pt x="2323" y="996"/>
                  </a:lnTo>
                  <a:lnTo>
                    <a:pt x="2304" y="996"/>
                  </a:lnTo>
                  <a:lnTo>
                    <a:pt x="2286" y="1014"/>
                  </a:lnTo>
                  <a:lnTo>
                    <a:pt x="2304" y="1014"/>
                  </a:lnTo>
                  <a:lnTo>
                    <a:pt x="2304" y="1033"/>
                  </a:lnTo>
                  <a:lnTo>
                    <a:pt x="2286" y="1014"/>
                  </a:lnTo>
                  <a:lnTo>
                    <a:pt x="2268" y="1014"/>
                  </a:lnTo>
                  <a:lnTo>
                    <a:pt x="2286" y="1051"/>
                  </a:lnTo>
                  <a:lnTo>
                    <a:pt x="2304" y="1069"/>
                  </a:lnTo>
                  <a:lnTo>
                    <a:pt x="2286" y="1069"/>
                  </a:lnTo>
                  <a:lnTo>
                    <a:pt x="2268" y="1051"/>
                  </a:lnTo>
                  <a:lnTo>
                    <a:pt x="2249" y="1069"/>
                  </a:lnTo>
                  <a:lnTo>
                    <a:pt x="2268" y="1106"/>
                  </a:lnTo>
                  <a:lnTo>
                    <a:pt x="2268" y="1106"/>
                  </a:lnTo>
                  <a:lnTo>
                    <a:pt x="2249" y="1088"/>
                  </a:lnTo>
                  <a:lnTo>
                    <a:pt x="2231" y="1088"/>
                  </a:lnTo>
                  <a:lnTo>
                    <a:pt x="2231" y="1106"/>
                  </a:lnTo>
                  <a:lnTo>
                    <a:pt x="2231" y="1125"/>
                  </a:lnTo>
                  <a:lnTo>
                    <a:pt x="2231" y="1143"/>
                  </a:lnTo>
                  <a:lnTo>
                    <a:pt x="2194" y="1143"/>
                  </a:lnTo>
                  <a:lnTo>
                    <a:pt x="2175" y="1180"/>
                  </a:lnTo>
                  <a:lnTo>
                    <a:pt x="2139" y="1180"/>
                  </a:lnTo>
                  <a:lnTo>
                    <a:pt x="2157" y="1198"/>
                  </a:lnTo>
                  <a:lnTo>
                    <a:pt x="2139" y="1198"/>
                  </a:lnTo>
                  <a:lnTo>
                    <a:pt x="2139" y="1235"/>
                  </a:lnTo>
                  <a:lnTo>
                    <a:pt x="2120" y="1235"/>
                  </a:lnTo>
                  <a:lnTo>
                    <a:pt x="2083" y="1272"/>
                  </a:lnTo>
                  <a:lnTo>
                    <a:pt x="2065" y="1346"/>
                  </a:lnTo>
                  <a:lnTo>
                    <a:pt x="2046" y="1327"/>
                  </a:lnTo>
                  <a:lnTo>
                    <a:pt x="2046" y="1346"/>
                  </a:lnTo>
                  <a:lnTo>
                    <a:pt x="2046" y="1364"/>
                  </a:lnTo>
                  <a:lnTo>
                    <a:pt x="2046" y="1383"/>
                  </a:lnTo>
                  <a:lnTo>
                    <a:pt x="2028" y="1383"/>
                  </a:lnTo>
                  <a:lnTo>
                    <a:pt x="2010" y="1364"/>
                  </a:lnTo>
                  <a:lnTo>
                    <a:pt x="2010" y="1383"/>
                  </a:lnTo>
                  <a:lnTo>
                    <a:pt x="2028" y="1401"/>
                  </a:lnTo>
                  <a:lnTo>
                    <a:pt x="1991" y="1401"/>
                  </a:lnTo>
                  <a:lnTo>
                    <a:pt x="2010" y="1420"/>
                  </a:lnTo>
                  <a:lnTo>
                    <a:pt x="1973" y="1401"/>
                  </a:lnTo>
                  <a:lnTo>
                    <a:pt x="1973" y="1420"/>
                  </a:lnTo>
                  <a:lnTo>
                    <a:pt x="1991" y="1438"/>
                  </a:lnTo>
                  <a:lnTo>
                    <a:pt x="1954" y="1438"/>
                  </a:lnTo>
                  <a:lnTo>
                    <a:pt x="1973" y="1457"/>
                  </a:lnTo>
                  <a:lnTo>
                    <a:pt x="1954" y="1457"/>
                  </a:lnTo>
                  <a:lnTo>
                    <a:pt x="1917" y="1475"/>
                  </a:lnTo>
                  <a:lnTo>
                    <a:pt x="1917" y="1493"/>
                  </a:lnTo>
                  <a:lnTo>
                    <a:pt x="1899" y="1512"/>
                  </a:lnTo>
                  <a:lnTo>
                    <a:pt x="1844" y="1567"/>
                  </a:lnTo>
                  <a:lnTo>
                    <a:pt x="1788" y="1641"/>
                  </a:lnTo>
                  <a:lnTo>
                    <a:pt x="1751" y="1641"/>
                  </a:lnTo>
                  <a:lnTo>
                    <a:pt x="1751" y="1659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696" y="1696"/>
                  </a:lnTo>
                  <a:lnTo>
                    <a:pt x="1659" y="1715"/>
                  </a:lnTo>
                  <a:lnTo>
                    <a:pt x="1622" y="1715"/>
                  </a:lnTo>
                  <a:lnTo>
                    <a:pt x="1641" y="1733"/>
                  </a:lnTo>
                  <a:lnTo>
                    <a:pt x="1641" y="1751"/>
                  </a:lnTo>
                  <a:lnTo>
                    <a:pt x="1622" y="1751"/>
                  </a:lnTo>
                  <a:lnTo>
                    <a:pt x="1641" y="1770"/>
                  </a:lnTo>
                  <a:lnTo>
                    <a:pt x="1604" y="1770"/>
                  </a:lnTo>
                  <a:lnTo>
                    <a:pt x="1604" y="1788"/>
                  </a:lnTo>
                  <a:lnTo>
                    <a:pt x="1567" y="1788"/>
                  </a:lnTo>
                  <a:lnTo>
                    <a:pt x="1567" y="1807"/>
                  </a:lnTo>
                  <a:lnTo>
                    <a:pt x="1530" y="1807"/>
                  </a:lnTo>
                  <a:lnTo>
                    <a:pt x="1549" y="1825"/>
                  </a:lnTo>
                  <a:lnTo>
                    <a:pt x="1549" y="1862"/>
                  </a:lnTo>
                  <a:lnTo>
                    <a:pt x="1530" y="1844"/>
                  </a:lnTo>
                  <a:lnTo>
                    <a:pt x="1530" y="1825"/>
                  </a:lnTo>
                  <a:lnTo>
                    <a:pt x="1512" y="1844"/>
                  </a:lnTo>
                  <a:lnTo>
                    <a:pt x="1493" y="1862"/>
                  </a:lnTo>
                  <a:lnTo>
                    <a:pt x="1475" y="1862"/>
                  </a:lnTo>
                  <a:lnTo>
                    <a:pt x="1475" y="1899"/>
                  </a:lnTo>
                  <a:lnTo>
                    <a:pt x="1457" y="1880"/>
                  </a:lnTo>
                  <a:lnTo>
                    <a:pt x="1457" y="1899"/>
                  </a:lnTo>
                  <a:lnTo>
                    <a:pt x="1438" y="1899"/>
                  </a:lnTo>
                  <a:lnTo>
                    <a:pt x="1420" y="1917"/>
                  </a:lnTo>
                  <a:lnTo>
                    <a:pt x="1401" y="1899"/>
                  </a:lnTo>
                  <a:lnTo>
                    <a:pt x="1401" y="1917"/>
                  </a:lnTo>
                  <a:lnTo>
                    <a:pt x="1383" y="1936"/>
                  </a:lnTo>
                  <a:lnTo>
                    <a:pt x="1383" y="1954"/>
                  </a:lnTo>
                  <a:lnTo>
                    <a:pt x="1383" y="1973"/>
                  </a:lnTo>
                  <a:lnTo>
                    <a:pt x="1364" y="1954"/>
                  </a:lnTo>
                  <a:lnTo>
                    <a:pt x="1346" y="1954"/>
                  </a:lnTo>
                  <a:lnTo>
                    <a:pt x="1364" y="1973"/>
                  </a:lnTo>
                  <a:lnTo>
                    <a:pt x="1364" y="1991"/>
                  </a:lnTo>
                  <a:lnTo>
                    <a:pt x="1328" y="1991"/>
                  </a:lnTo>
                  <a:lnTo>
                    <a:pt x="1328" y="2028"/>
                  </a:lnTo>
                  <a:lnTo>
                    <a:pt x="1309" y="2010"/>
                  </a:lnTo>
                  <a:lnTo>
                    <a:pt x="1291" y="2010"/>
                  </a:lnTo>
                  <a:lnTo>
                    <a:pt x="1291" y="2028"/>
                  </a:lnTo>
                  <a:lnTo>
                    <a:pt x="1291" y="2046"/>
                  </a:lnTo>
                  <a:lnTo>
                    <a:pt x="1272" y="2028"/>
                  </a:lnTo>
                  <a:lnTo>
                    <a:pt x="1254" y="2028"/>
                  </a:lnTo>
                  <a:lnTo>
                    <a:pt x="1254" y="2046"/>
                  </a:lnTo>
                  <a:lnTo>
                    <a:pt x="1272" y="2065"/>
                  </a:lnTo>
                  <a:lnTo>
                    <a:pt x="1235" y="2046"/>
                  </a:lnTo>
                  <a:lnTo>
                    <a:pt x="1217" y="2028"/>
                  </a:lnTo>
                  <a:lnTo>
                    <a:pt x="1217" y="2046"/>
                  </a:lnTo>
                  <a:lnTo>
                    <a:pt x="1217" y="2065"/>
                  </a:lnTo>
                  <a:lnTo>
                    <a:pt x="1217" y="2083"/>
                  </a:lnTo>
                  <a:lnTo>
                    <a:pt x="1217" y="2102"/>
                  </a:lnTo>
                  <a:lnTo>
                    <a:pt x="1198" y="2083"/>
                  </a:lnTo>
                  <a:lnTo>
                    <a:pt x="1180" y="2065"/>
                  </a:lnTo>
                  <a:lnTo>
                    <a:pt x="1180" y="2065"/>
                  </a:lnTo>
                  <a:lnTo>
                    <a:pt x="1198" y="2102"/>
                  </a:lnTo>
                  <a:lnTo>
                    <a:pt x="1180" y="2083"/>
                  </a:lnTo>
                  <a:lnTo>
                    <a:pt x="1125" y="2120"/>
                  </a:lnTo>
                  <a:lnTo>
                    <a:pt x="1106" y="2139"/>
                  </a:lnTo>
                  <a:lnTo>
                    <a:pt x="1125" y="2139"/>
                  </a:lnTo>
                  <a:lnTo>
                    <a:pt x="1125" y="2157"/>
                  </a:lnTo>
                  <a:lnTo>
                    <a:pt x="1106" y="2139"/>
                  </a:lnTo>
                  <a:lnTo>
                    <a:pt x="1088" y="2139"/>
                  </a:lnTo>
                  <a:lnTo>
                    <a:pt x="1088" y="2157"/>
                  </a:lnTo>
                  <a:lnTo>
                    <a:pt x="1069" y="2139"/>
                  </a:lnTo>
                  <a:lnTo>
                    <a:pt x="1069" y="2157"/>
                  </a:lnTo>
                  <a:lnTo>
                    <a:pt x="1051" y="2175"/>
                  </a:lnTo>
                  <a:lnTo>
                    <a:pt x="1033" y="2175"/>
                  </a:lnTo>
                  <a:lnTo>
                    <a:pt x="1051" y="2194"/>
                  </a:lnTo>
                  <a:lnTo>
                    <a:pt x="1033" y="2194"/>
                  </a:lnTo>
                  <a:lnTo>
                    <a:pt x="1020" y="2188"/>
                  </a:lnTo>
                  <a:lnTo>
                    <a:pt x="1020" y="2188"/>
                  </a:lnTo>
                  <a:lnTo>
                    <a:pt x="1033" y="2212"/>
                  </a:lnTo>
                  <a:lnTo>
                    <a:pt x="1014" y="2194"/>
                  </a:lnTo>
                  <a:lnTo>
                    <a:pt x="959" y="2194"/>
                  </a:lnTo>
                  <a:lnTo>
                    <a:pt x="959" y="2212"/>
                  </a:lnTo>
                  <a:lnTo>
                    <a:pt x="940" y="2212"/>
                  </a:lnTo>
                  <a:lnTo>
                    <a:pt x="940" y="2231"/>
                  </a:lnTo>
                  <a:lnTo>
                    <a:pt x="922" y="2212"/>
                  </a:lnTo>
                  <a:lnTo>
                    <a:pt x="922" y="2231"/>
                  </a:lnTo>
                  <a:lnTo>
                    <a:pt x="922" y="2249"/>
                  </a:lnTo>
                  <a:lnTo>
                    <a:pt x="885" y="2249"/>
                  </a:lnTo>
                  <a:lnTo>
                    <a:pt x="885" y="2268"/>
                  </a:lnTo>
                  <a:lnTo>
                    <a:pt x="867" y="2268"/>
                  </a:lnTo>
                  <a:lnTo>
                    <a:pt x="830" y="2286"/>
                  </a:lnTo>
                  <a:lnTo>
                    <a:pt x="811" y="2286"/>
                  </a:lnTo>
                  <a:lnTo>
                    <a:pt x="811" y="2304"/>
                  </a:lnTo>
                  <a:lnTo>
                    <a:pt x="793" y="2286"/>
                  </a:lnTo>
                  <a:lnTo>
                    <a:pt x="775" y="2304"/>
                  </a:lnTo>
                  <a:lnTo>
                    <a:pt x="756" y="2286"/>
                  </a:lnTo>
                  <a:lnTo>
                    <a:pt x="756" y="2323"/>
                  </a:lnTo>
                  <a:lnTo>
                    <a:pt x="738" y="2323"/>
                  </a:lnTo>
                  <a:lnTo>
                    <a:pt x="719" y="2304"/>
                  </a:lnTo>
                  <a:lnTo>
                    <a:pt x="719" y="2323"/>
                  </a:lnTo>
                  <a:lnTo>
                    <a:pt x="701" y="2360"/>
                  </a:lnTo>
                  <a:lnTo>
                    <a:pt x="682" y="2341"/>
                  </a:lnTo>
                  <a:lnTo>
                    <a:pt x="664" y="2360"/>
                  </a:lnTo>
                  <a:lnTo>
                    <a:pt x="664" y="2378"/>
                  </a:lnTo>
                  <a:lnTo>
                    <a:pt x="609" y="2378"/>
                  </a:lnTo>
                  <a:lnTo>
                    <a:pt x="590" y="2397"/>
                  </a:lnTo>
                  <a:lnTo>
                    <a:pt x="590" y="2415"/>
                  </a:lnTo>
                  <a:lnTo>
                    <a:pt x="572" y="2378"/>
                  </a:lnTo>
                  <a:lnTo>
                    <a:pt x="553" y="2415"/>
                  </a:lnTo>
                  <a:lnTo>
                    <a:pt x="553" y="2433"/>
                  </a:lnTo>
                  <a:lnTo>
                    <a:pt x="535" y="2433"/>
                  </a:lnTo>
                  <a:lnTo>
                    <a:pt x="516" y="2415"/>
                  </a:lnTo>
                  <a:lnTo>
                    <a:pt x="480" y="2433"/>
                  </a:lnTo>
                  <a:lnTo>
                    <a:pt x="443" y="2452"/>
                  </a:lnTo>
                  <a:lnTo>
                    <a:pt x="406" y="2452"/>
                  </a:lnTo>
                  <a:lnTo>
                    <a:pt x="406" y="2470"/>
                  </a:lnTo>
                  <a:lnTo>
                    <a:pt x="387" y="2452"/>
                  </a:lnTo>
                  <a:lnTo>
                    <a:pt x="369" y="2489"/>
                  </a:lnTo>
                  <a:lnTo>
                    <a:pt x="314" y="2489"/>
                  </a:lnTo>
                  <a:lnTo>
                    <a:pt x="314" y="2507"/>
                  </a:lnTo>
                  <a:lnTo>
                    <a:pt x="295" y="2489"/>
                  </a:lnTo>
                  <a:lnTo>
                    <a:pt x="277" y="2507"/>
                  </a:lnTo>
                  <a:lnTo>
                    <a:pt x="277" y="2526"/>
                  </a:lnTo>
                  <a:lnTo>
                    <a:pt x="258" y="2507"/>
                  </a:lnTo>
                  <a:lnTo>
                    <a:pt x="203" y="2526"/>
                  </a:lnTo>
                  <a:lnTo>
                    <a:pt x="166" y="2544"/>
                  </a:lnTo>
                  <a:lnTo>
                    <a:pt x="148" y="2526"/>
                  </a:lnTo>
                  <a:lnTo>
                    <a:pt x="129" y="2544"/>
                  </a:lnTo>
                  <a:lnTo>
                    <a:pt x="129" y="2563"/>
                  </a:lnTo>
                  <a:lnTo>
                    <a:pt x="92" y="2581"/>
                  </a:lnTo>
                  <a:lnTo>
                    <a:pt x="74" y="2581"/>
                  </a:lnTo>
                  <a:lnTo>
                    <a:pt x="56" y="2599"/>
                  </a:lnTo>
                  <a:lnTo>
                    <a:pt x="56" y="2618"/>
                  </a:lnTo>
                  <a:lnTo>
                    <a:pt x="37" y="2618"/>
                  </a:lnTo>
                  <a:lnTo>
                    <a:pt x="56" y="2655"/>
                  </a:lnTo>
                  <a:lnTo>
                    <a:pt x="56" y="2673"/>
                  </a:lnTo>
                  <a:lnTo>
                    <a:pt x="37" y="2655"/>
                  </a:lnTo>
                  <a:lnTo>
                    <a:pt x="19" y="2618"/>
                  </a:lnTo>
                  <a:lnTo>
                    <a:pt x="37" y="2618"/>
                  </a:lnTo>
                  <a:lnTo>
                    <a:pt x="19" y="2599"/>
                  </a:lnTo>
                  <a:lnTo>
                    <a:pt x="0" y="2618"/>
                  </a:lnTo>
                  <a:lnTo>
                    <a:pt x="19" y="2673"/>
                  </a:lnTo>
                  <a:lnTo>
                    <a:pt x="19" y="2710"/>
                  </a:lnTo>
                  <a:lnTo>
                    <a:pt x="37" y="2728"/>
                  </a:lnTo>
                  <a:lnTo>
                    <a:pt x="37" y="2747"/>
                  </a:lnTo>
                  <a:lnTo>
                    <a:pt x="56" y="2747"/>
                  </a:lnTo>
                  <a:lnTo>
                    <a:pt x="56" y="2765"/>
                  </a:lnTo>
                  <a:lnTo>
                    <a:pt x="74" y="2765"/>
                  </a:lnTo>
                  <a:lnTo>
                    <a:pt x="74" y="2728"/>
                  </a:lnTo>
                  <a:lnTo>
                    <a:pt x="92" y="2710"/>
                  </a:lnTo>
                  <a:lnTo>
                    <a:pt x="111" y="2728"/>
                  </a:lnTo>
                  <a:lnTo>
                    <a:pt x="111" y="2710"/>
                  </a:lnTo>
                  <a:lnTo>
                    <a:pt x="129" y="2728"/>
                  </a:lnTo>
                  <a:lnTo>
                    <a:pt x="129" y="2692"/>
                  </a:lnTo>
                  <a:lnTo>
                    <a:pt x="148" y="2692"/>
                  </a:lnTo>
                  <a:lnTo>
                    <a:pt x="148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222" y="2692"/>
                  </a:lnTo>
                  <a:lnTo>
                    <a:pt x="277" y="2673"/>
                  </a:lnTo>
                  <a:lnTo>
                    <a:pt x="277" y="2655"/>
                  </a:lnTo>
                  <a:lnTo>
                    <a:pt x="314" y="2655"/>
                  </a:lnTo>
                  <a:lnTo>
                    <a:pt x="332" y="2636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406" y="2636"/>
                  </a:lnTo>
                  <a:lnTo>
                    <a:pt x="406" y="2599"/>
                  </a:lnTo>
                  <a:lnTo>
                    <a:pt x="424" y="2618"/>
                  </a:lnTo>
                  <a:lnTo>
                    <a:pt x="443" y="2599"/>
                  </a:lnTo>
                  <a:lnTo>
                    <a:pt x="461" y="2599"/>
                  </a:lnTo>
                  <a:lnTo>
                    <a:pt x="461" y="2581"/>
                  </a:lnTo>
                  <a:lnTo>
                    <a:pt x="480" y="2599"/>
                  </a:lnTo>
                  <a:lnTo>
                    <a:pt x="480" y="2581"/>
                  </a:lnTo>
                  <a:lnTo>
                    <a:pt x="516" y="2581"/>
                  </a:lnTo>
                  <a:lnTo>
                    <a:pt x="553" y="2563"/>
                  </a:lnTo>
                  <a:lnTo>
                    <a:pt x="609" y="2544"/>
                  </a:lnTo>
                  <a:lnTo>
                    <a:pt x="645" y="2544"/>
                  </a:lnTo>
                  <a:lnTo>
                    <a:pt x="645" y="2526"/>
                  </a:lnTo>
                  <a:lnTo>
                    <a:pt x="645" y="2507"/>
                  </a:lnTo>
                  <a:lnTo>
                    <a:pt x="664" y="2507"/>
                  </a:lnTo>
                  <a:lnTo>
                    <a:pt x="682" y="2526"/>
                  </a:lnTo>
                  <a:lnTo>
                    <a:pt x="701" y="2526"/>
                  </a:lnTo>
                  <a:lnTo>
                    <a:pt x="701" y="2507"/>
                  </a:lnTo>
                  <a:lnTo>
                    <a:pt x="719" y="2526"/>
                  </a:lnTo>
                  <a:lnTo>
                    <a:pt x="719" y="2507"/>
                  </a:lnTo>
                  <a:lnTo>
                    <a:pt x="719" y="2489"/>
                  </a:lnTo>
                  <a:lnTo>
                    <a:pt x="719" y="2470"/>
                  </a:lnTo>
                  <a:lnTo>
                    <a:pt x="738" y="2489"/>
                  </a:lnTo>
                  <a:lnTo>
                    <a:pt x="738" y="2452"/>
                  </a:lnTo>
                  <a:lnTo>
                    <a:pt x="811" y="2452"/>
                  </a:lnTo>
                  <a:lnTo>
                    <a:pt x="848" y="2433"/>
                  </a:lnTo>
                  <a:lnTo>
                    <a:pt x="867" y="2415"/>
                  </a:lnTo>
                  <a:lnTo>
                    <a:pt x="904" y="2433"/>
                  </a:lnTo>
                  <a:lnTo>
                    <a:pt x="922" y="2415"/>
                  </a:lnTo>
                  <a:lnTo>
                    <a:pt x="977" y="2378"/>
                  </a:lnTo>
                  <a:lnTo>
                    <a:pt x="1033" y="2360"/>
                  </a:lnTo>
                  <a:lnTo>
                    <a:pt x="1051" y="2378"/>
                  </a:lnTo>
                  <a:lnTo>
                    <a:pt x="1033" y="2341"/>
                  </a:lnTo>
                  <a:lnTo>
                    <a:pt x="1033" y="2304"/>
                  </a:lnTo>
                  <a:lnTo>
                    <a:pt x="1051" y="2304"/>
                  </a:lnTo>
                  <a:lnTo>
                    <a:pt x="1051" y="2323"/>
                  </a:lnTo>
                  <a:lnTo>
                    <a:pt x="1069" y="2323"/>
                  </a:lnTo>
                  <a:lnTo>
                    <a:pt x="1088" y="2341"/>
                  </a:lnTo>
                  <a:lnTo>
                    <a:pt x="1088" y="2323"/>
                  </a:lnTo>
                  <a:lnTo>
                    <a:pt x="1069" y="2286"/>
                  </a:lnTo>
                  <a:lnTo>
                    <a:pt x="1088" y="2268"/>
                  </a:lnTo>
                  <a:lnTo>
                    <a:pt x="1106" y="2286"/>
                  </a:lnTo>
                  <a:lnTo>
                    <a:pt x="1088" y="2304"/>
                  </a:lnTo>
                  <a:lnTo>
                    <a:pt x="1106" y="2304"/>
                  </a:lnTo>
                  <a:lnTo>
                    <a:pt x="1125" y="2286"/>
                  </a:lnTo>
                  <a:lnTo>
                    <a:pt x="1143" y="2286"/>
                  </a:lnTo>
                  <a:lnTo>
                    <a:pt x="1162" y="2268"/>
                  </a:lnTo>
                  <a:lnTo>
                    <a:pt x="1217" y="2249"/>
                  </a:lnTo>
                  <a:lnTo>
                    <a:pt x="1217" y="2231"/>
                  </a:lnTo>
                  <a:lnTo>
                    <a:pt x="1235" y="2249"/>
                  </a:lnTo>
                  <a:lnTo>
                    <a:pt x="1235" y="2231"/>
                  </a:lnTo>
                  <a:lnTo>
                    <a:pt x="1217" y="2212"/>
                  </a:lnTo>
                  <a:lnTo>
                    <a:pt x="1235" y="2212"/>
                  </a:lnTo>
                  <a:lnTo>
                    <a:pt x="1254" y="2231"/>
                  </a:lnTo>
                  <a:lnTo>
                    <a:pt x="1254" y="2212"/>
                  </a:lnTo>
                  <a:lnTo>
                    <a:pt x="1254" y="2194"/>
                  </a:lnTo>
                  <a:lnTo>
                    <a:pt x="1309" y="2194"/>
                  </a:lnTo>
                  <a:lnTo>
                    <a:pt x="1291" y="2175"/>
                  </a:lnTo>
                  <a:lnTo>
                    <a:pt x="1291" y="2157"/>
                  </a:lnTo>
                  <a:lnTo>
                    <a:pt x="1309" y="2175"/>
                  </a:lnTo>
                  <a:lnTo>
                    <a:pt x="1328" y="2175"/>
                  </a:lnTo>
                  <a:lnTo>
                    <a:pt x="1328" y="2157"/>
                  </a:lnTo>
                  <a:lnTo>
                    <a:pt x="1346" y="2157"/>
                  </a:lnTo>
                  <a:lnTo>
                    <a:pt x="1346" y="2139"/>
                  </a:lnTo>
                  <a:lnTo>
                    <a:pt x="1364" y="2157"/>
                  </a:lnTo>
                  <a:lnTo>
                    <a:pt x="1346" y="2120"/>
                  </a:lnTo>
                  <a:lnTo>
                    <a:pt x="1328" y="2102"/>
                  </a:lnTo>
                  <a:lnTo>
                    <a:pt x="1364" y="2120"/>
                  </a:lnTo>
                  <a:lnTo>
                    <a:pt x="1383" y="2139"/>
                  </a:lnTo>
                  <a:lnTo>
                    <a:pt x="1420" y="2139"/>
                  </a:lnTo>
                  <a:lnTo>
                    <a:pt x="1438" y="2120"/>
                  </a:lnTo>
                  <a:lnTo>
                    <a:pt x="1457" y="2120"/>
                  </a:lnTo>
                  <a:lnTo>
                    <a:pt x="1457" y="2102"/>
                  </a:lnTo>
                  <a:lnTo>
                    <a:pt x="1438" y="2083"/>
                  </a:lnTo>
                  <a:lnTo>
                    <a:pt x="1457" y="2083"/>
                  </a:lnTo>
                  <a:lnTo>
                    <a:pt x="1457" y="2065"/>
                  </a:lnTo>
                  <a:lnTo>
                    <a:pt x="1493" y="2065"/>
                  </a:lnTo>
                  <a:lnTo>
                    <a:pt x="1475" y="2046"/>
                  </a:lnTo>
                  <a:lnTo>
                    <a:pt x="1512" y="2046"/>
                  </a:lnTo>
                  <a:lnTo>
                    <a:pt x="1512" y="2028"/>
                  </a:lnTo>
                  <a:lnTo>
                    <a:pt x="1530" y="2046"/>
                  </a:lnTo>
                  <a:lnTo>
                    <a:pt x="1530" y="2028"/>
                  </a:lnTo>
                  <a:lnTo>
                    <a:pt x="1549" y="2010"/>
                  </a:lnTo>
                  <a:lnTo>
                    <a:pt x="1549" y="1991"/>
                  </a:lnTo>
                  <a:lnTo>
                    <a:pt x="1567" y="1991"/>
                  </a:lnTo>
                  <a:lnTo>
                    <a:pt x="1604" y="1973"/>
                  </a:lnTo>
                  <a:lnTo>
                    <a:pt x="1659" y="1936"/>
                  </a:lnTo>
                  <a:lnTo>
                    <a:pt x="1659" y="1917"/>
                  </a:lnTo>
                  <a:lnTo>
                    <a:pt x="1678" y="1917"/>
                  </a:lnTo>
                  <a:lnTo>
                    <a:pt x="1678" y="1936"/>
                  </a:lnTo>
                  <a:lnTo>
                    <a:pt x="1696" y="1936"/>
                  </a:lnTo>
                  <a:lnTo>
                    <a:pt x="1696" y="1917"/>
                  </a:lnTo>
                  <a:lnTo>
                    <a:pt x="1715" y="1899"/>
                  </a:lnTo>
                  <a:lnTo>
                    <a:pt x="1715" y="1880"/>
                  </a:lnTo>
                  <a:lnTo>
                    <a:pt x="1733" y="1880"/>
                  </a:lnTo>
                  <a:lnTo>
                    <a:pt x="1733" y="1862"/>
                  </a:lnTo>
                  <a:lnTo>
                    <a:pt x="1733" y="1844"/>
                  </a:lnTo>
                  <a:lnTo>
                    <a:pt x="1715" y="1844"/>
                  </a:lnTo>
                  <a:lnTo>
                    <a:pt x="1696" y="1825"/>
                  </a:lnTo>
                  <a:lnTo>
                    <a:pt x="1715" y="1825"/>
                  </a:lnTo>
                  <a:lnTo>
                    <a:pt x="1733" y="1844"/>
                  </a:lnTo>
                  <a:lnTo>
                    <a:pt x="1751" y="1844"/>
                  </a:lnTo>
                  <a:lnTo>
                    <a:pt x="1770" y="1825"/>
                  </a:lnTo>
                  <a:lnTo>
                    <a:pt x="1770" y="1807"/>
                  </a:lnTo>
                  <a:lnTo>
                    <a:pt x="1788" y="1825"/>
                  </a:lnTo>
                  <a:lnTo>
                    <a:pt x="1788" y="1807"/>
                  </a:lnTo>
                  <a:lnTo>
                    <a:pt x="1807" y="1807"/>
                  </a:lnTo>
                  <a:lnTo>
                    <a:pt x="1825" y="1788"/>
                  </a:lnTo>
                  <a:lnTo>
                    <a:pt x="1862" y="1770"/>
                  </a:lnTo>
                  <a:lnTo>
                    <a:pt x="1862" y="1751"/>
                  </a:lnTo>
                  <a:lnTo>
                    <a:pt x="1881" y="1733"/>
                  </a:lnTo>
                  <a:lnTo>
                    <a:pt x="1899" y="1715"/>
                  </a:lnTo>
                  <a:lnTo>
                    <a:pt x="1917" y="1715"/>
                  </a:lnTo>
                  <a:lnTo>
                    <a:pt x="1917" y="1696"/>
                  </a:lnTo>
                  <a:lnTo>
                    <a:pt x="1936" y="1678"/>
                  </a:lnTo>
                  <a:lnTo>
                    <a:pt x="1936" y="1659"/>
                  </a:lnTo>
                  <a:lnTo>
                    <a:pt x="2010" y="1659"/>
                  </a:lnTo>
                  <a:lnTo>
                    <a:pt x="1991" y="1641"/>
                  </a:lnTo>
                  <a:lnTo>
                    <a:pt x="1991" y="1622"/>
                  </a:lnTo>
                  <a:lnTo>
                    <a:pt x="2010" y="1622"/>
                  </a:lnTo>
                  <a:lnTo>
                    <a:pt x="2010" y="1604"/>
                  </a:lnTo>
                  <a:lnTo>
                    <a:pt x="2046" y="1604"/>
                  </a:lnTo>
                  <a:lnTo>
                    <a:pt x="2046" y="1586"/>
                  </a:lnTo>
                  <a:lnTo>
                    <a:pt x="2046" y="1567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530"/>
                  </a:lnTo>
                  <a:lnTo>
                    <a:pt x="2046" y="1512"/>
                  </a:lnTo>
                  <a:lnTo>
                    <a:pt x="2083" y="1530"/>
                  </a:lnTo>
                  <a:lnTo>
                    <a:pt x="2120" y="1530"/>
                  </a:lnTo>
                  <a:lnTo>
                    <a:pt x="2120" y="1512"/>
                  </a:lnTo>
                  <a:lnTo>
                    <a:pt x="2120" y="1493"/>
                  </a:lnTo>
                  <a:lnTo>
                    <a:pt x="2157" y="1493"/>
                  </a:lnTo>
                  <a:lnTo>
                    <a:pt x="2139" y="1475"/>
                  </a:lnTo>
                  <a:lnTo>
                    <a:pt x="2175" y="1457"/>
                  </a:lnTo>
                  <a:lnTo>
                    <a:pt x="2175" y="1438"/>
                  </a:lnTo>
                  <a:lnTo>
                    <a:pt x="2194" y="1457"/>
                  </a:lnTo>
                  <a:lnTo>
                    <a:pt x="2175" y="1420"/>
                  </a:lnTo>
                  <a:lnTo>
                    <a:pt x="2139" y="1401"/>
                  </a:lnTo>
                  <a:lnTo>
                    <a:pt x="2157" y="1401"/>
                  </a:lnTo>
                  <a:lnTo>
                    <a:pt x="2175" y="1420"/>
                  </a:lnTo>
                  <a:lnTo>
                    <a:pt x="2175" y="1401"/>
                  </a:lnTo>
                  <a:lnTo>
                    <a:pt x="2157" y="1383"/>
                  </a:lnTo>
                  <a:lnTo>
                    <a:pt x="2175" y="1383"/>
                  </a:lnTo>
                  <a:lnTo>
                    <a:pt x="2212" y="1401"/>
                  </a:lnTo>
                  <a:lnTo>
                    <a:pt x="2231" y="1364"/>
                  </a:lnTo>
                  <a:lnTo>
                    <a:pt x="2249" y="1327"/>
                  </a:lnTo>
                  <a:lnTo>
                    <a:pt x="2249" y="1309"/>
                  </a:lnTo>
                  <a:lnTo>
                    <a:pt x="2268" y="1327"/>
                  </a:lnTo>
                  <a:lnTo>
                    <a:pt x="2268" y="1309"/>
                  </a:lnTo>
                  <a:lnTo>
                    <a:pt x="2268" y="1291"/>
                  </a:lnTo>
                  <a:lnTo>
                    <a:pt x="2286" y="1309"/>
                  </a:lnTo>
                  <a:lnTo>
                    <a:pt x="2286" y="1291"/>
                  </a:lnTo>
                  <a:lnTo>
                    <a:pt x="2304" y="1272"/>
                  </a:lnTo>
                  <a:lnTo>
                    <a:pt x="2286" y="1254"/>
                  </a:lnTo>
                  <a:lnTo>
                    <a:pt x="2323" y="1254"/>
                  </a:lnTo>
                  <a:lnTo>
                    <a:pt x="2286" y="1217"/>
                  </a:lnTo>
                  <a:lnTo>
                    <a:pt x="2341" y="1235"/>
                  </a:lnTo>
                  <a:lnTo>
                    <a:pt x="2323" y="1217"/>
                  </a:lnTo>
                  <a:lnTo>
                    <a:pt x="2378" y="1217"/>
                  </a:lnTo>
                  <a:lnTo>
                    <a:pt x="2360" y="1198"/>
                  </a:lnTo>
                  <a:lnTo>
                    <a:pt x="2341" y="1198"/>
                  </a:lnTo>
                  <a:lnTo>
                    <a:pt x="2323" y="1180"/>
                  </a:lnTo>
                  <a:lnTo>
                    <a:pt x="2360" y="1180"/>
                  </a:lnTo>
                  <a:lnTo>
                    <a:pt x="2360" y="1198"/>
                  </a:lnTo>
                  <a:lnTo>
                    <a:pt x="2378" y="1198"/>
                  </a:lnTo>
                  <a:lnTo>
                    <a:pt x="2378" y="1180"/>
                  </a:lnTo>
                  <a:lnTo>
                    <a:pt x="2378" y="1162"/>
                  </a:lnTo>
                  <a:lnTo>
                    <a:pt x="2378" y="1143"/>
                  </a:lnTo>
                  <a:lnTo>
                    <a:pt x="2397" y="1162"/>
                  </a:lnTo>
                  <a:lnTo>
                    <a:pt x="2378" y="1125"/>
                  </a:lnTo>
                  <a:lnTo>
                    <a:pt x="2397" y="1143"/>
                  </a:lnTo>
                  <a:lnTo>
                    <a:pt x="2397" y="1125"/>
                  </a:lnTo>
                  <a:lnTo>
                    <a:pt x="2415" y="1125"/>
                  </a:lnTo>
                  <a:lnTo>
                    <a:pt x="2415" y="1106"/>
                  </a:lnTo>
                  <a:lnTo>
                    <a:pt x="2415" y="1088"/>
                  </a:lnTo>
                  <a:lnTo>
                    <a:pt x="2434" y="1106"/>
                  </a:lnTo>
                  <a:lnTo>
                    <a:pt x="2434" y="1088"/>
                  </a:lnTo>
                  <a:lnTo>
                    <a:pt x="2434" y="1069"/>
                  </a:lnTo>
                  <a:lnTo>
                    <a:pt x="2415" y="1069"/>
                  </a:lnTo>
                  <a:lnTo>
                    <a:pt x="2415" y="1051"/>
                  </a:lnTo>
                  <a:lnTo>
                    <a:pt x="2470" y="1051"/>
                  </a:lnTo>
                  <a:lnTo>
                    <a:pt x="2470" y="1033"/>
                  </a:lnTo>
                  <a:lnTo>
                    <a:pt x="2489" y="1033"/>
                  </a:lnTo>
                  <a:lnTo>
                    <a:pt x="2489" y="1014"/>
                  </a:lnTo>
                  <a:lnTo>
                    <a:pt x="2507" y="1014"/>
                  </a:lnTo>
                  <a:lnTo>
                    <a:pt x="2507" y="996"/>
                  </a:lnTo>
                  <a:lnTo>
                    <a:pt x="2544" y="996"/>
                  </a:lnTo>
                  <a:lnTo>
                    <a:pt x="2544" y="977"/>
                  </a:lnTo>
                  <a:lnTo>
                    <a:pt x="2544" y="959"/>
                  </a:lnTo>
                  <a:lnTo>
                    <a:pt x="2581" y="959"/>
                  </a:lnTo>
                  <a:lnTo>
                    <a:pt x="2581" y="940"/>
                  </a:lnTo>
                  <a:lnTo>
                    <a:pt x="2563" y="922"/>
                  </a:lnTo>
                  <a:lnTo>
                    <a:pt x="2544" y="922"/>
                  </a:lnTo>
                  <a:lnTo>
                    <a:pt x="2563" y="904"/>
                  </a:lnTo>
                  <a:lnTo>
                    <a:pt x="2599" y="922"/>
                  </a:lnTo>
                  <a:lnTo>
                    <a:pt x="2599" y="904"/>
                  </a:lnTo>
                  <a:lnTo>
                    <a:pt x="2581" y="885"/>
                  </a:lnTo>
                  <a:lnTo>
                    <a:pt x="2599" y="885"/>
                  </a:lnTo>
                  <a:lnTo>
                    <a:pt x="2618" y="867"/>
                  </a:lnTo>
                  <a:lnTo>
                    <a:pt x="2636" y="867"/>
                  </a:lnTo>
                  <a:lnTo>
                    <a:pt x="2618" y="848"/>
                  </a:lnTo>
                  <a:lnTo>
                    <a:pt x="2636" y="848"/>
                  </a:lnTo>
                  <a:lnTo>
                    <a:pt x="2655" y="830"/>
                  </a:lnTo>
                  <a:lnTo>
                    <a:pt x="2636" y="830"/>
                  </a:lnTo>
                  <a:lnTo>
                    <a:pt x="2618" y="811"/>
                  </a:lnTo>
                  <a:lnTo>
                    <a:pt x="2655" y="811"/>
                  </a:lnTo>
                  <a:lnTo>
                    <a:pt x="2673" y="793"/>
                  </a:lnTo>
                  <a:lnTo>
                    <a:pt x="2655" y="756"/>
                  </a:lnTo>
                  <a:lnTo>
                    <a:pt x="2655" y="756"/>
                  </a:lnTo>
                  <a:lnTo>
                    <a:pt x="2692" y="774"/>
                  </a:lnTo>
                  <a:lnTo>
                    <a:pt x="2655" y="738"/>
                  </a:lnTo>
                  <a:lnTo>
                    <a:pt x="2636" y="719"/>
                  </a:lnTo>
                  <a:lnTo>
                    <a:pt x="2692" y="719"/>
                  </a:lnTo>
                  <a:lnTo>
                    <a:pt x="2673" y="701"/>
                  </a:lnTo>
                  <a:lnTo>
                    <a:pt x="2692" y="701"/>
                  </a:lnTo>
                  <a:lnTo>
                    <a:pt x="2673" y="664"/>
                  </a:lnTo>
                  <a:lnTo>
                    <a:pt x="2692" y="682"/>
                  </a:lnTo>
                  <a:lnTo>
                    <a:pt x="2710" y="701"/>
                  </a:lnTo>
                  <a:lnTo>
                    <a:pt x="2710" y="682"/>
                  </a:lnTo>
                  <a:lnTo>
                    <a:pt x="2728" y="682"/>
                  </a:lnTo>
                  <a:lnTo>
                    <a:pt x="2728" y="645"/>
                  </a:lnTo>
                  <a:lnTo>
                    <a:pt x="2747" y="609"/>
                  </a:lnTo>
                  <a:lnTo>
                    <a:pt x="2747" y="590"/>
                  </a:lnTo>
                  <a:lnTo>
                    <a:pt x="2765" y="590"/>
                  </a:lnTo>
                  <a:lnTo>
                    <a:pt x="2765" y="572"/>
                  </a:lnTo>
                  <a:lnTo>
                    <a:pt x="2802" y="572"/>
                  </a:lnTo>
                  <a:lnTo>
                    <a:pt x="2784" y="553"/>
                  </a:lnTo>
                  <a:lnTo>
                    <a:pt x="2802" y="535"/>
                  </a:lnTo>
                  <a:lnTo>
                    <a:pt x="2802" y="516"/>
                  </a:lnTo>
                  <a:lnTo>
                    <a:pt x="2821" y="516"/>
                  </a:lnTo>
                  <a:lnTo>
                    <a:pt x="2821" y="498"/>
                  </a:lnTo>
                  <a:lnTo>
                    <a:pt x="2821" y="480"/>
                  </a:lnTo>
                  <a:lnTo>
                    <a:pt x="2802" y="461"/>
                  </a:lnTo>
                  <a:lnTo>
                    <a:pt x="2821" y="461"/>
                  </a:lnTo>
                  <a:lnTo>
                    <a:pt x="2802" y="443"/>
                  </a:lnTo>
                  <a:lnTo>
                    <a:pt x="2802" y="424"/>
                  </a:lnTo>
                  <a:lnTo>
                    <a:pt x="2821" y="424"/>
                  </a:lnTo>
                  <a:lnTo>
                    <a:pt x="2857" y="443"/>
                  </a:lnTo>
                  <a:lnTo>
                    <a:pt x="2857" y="424"/>
                  </a:lnTo>
                  <a:lnTo>
                    <a:pt x="2857" y="406"/>
                  </a:lnTo>
                  <a:lnTo>
                    <a:pt x="2876" y="406"/>
                  </a:lnTo>
                  <a:lnTo>
                    <a:pt x="2876" y="387"/>
                  </a:lnTo>
                  <a:lnTo>
                    <a:pt x="2857" y="369"/>
                  </a:lnTo>
                  <a:lnTo>
                    <a:pt x="2876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857" y="314"/>
                  </a:lnTo>
                  <a:lnTo>
                    <a:pt x="2913" y="314"/>
                  </a:lnTo>
                  <a:lnTo>
                    <a:pt x="2894" y="295"/>
                  </a:lnTo>
                  <a:lnTo>
                    <a:pt x="2913" y="277"/>
                  </a:lnTo>
                  <a:lnTo>
                    <a:pt x="2913" y="258"/>
                  </a:lnTo>
                  <a:lnTo>
                    <a:pt x="2913" y="240"/>
                  </a:lnTo>
                  <a:lnTo>
                    <a:pt x="2894" y="221"/>
                  </a:lnTo>
                  <a:lnTo>
                    <a:pt x="2876" y="203"/>
                  </a:lnTo>
                  <a:lnTo>
                    <a:pt x="2894" y="203"/>
                  </a:lnTo>
                  <a:lnTo>
                    <a:pt x="2950" y="221"/>
                  </a:lnTo>
                  <a:lnTo>
                    <a:pt x="2950" y="203"/>
                  </a:lnTo>
                  <a:lnTo>
                    <a:pt x="2931" y="185"/>
                  </a:lnTo>
                  <a:lnTo>
                    <a:pt x="2894" y="166"/>
                  </a:lnTo>
                  <a:lnTo>
                    <a:pt x="2931" y="166"/>
                  </a:lnTo>
                  <a:lnTo>
                    <a:pt x="2968" y="185"/>
                  </a:lnTo>
                  <a:lnTo>
                    <a:pt x="2968" y="166"/>
                  </a:lnTo>
                  <a:lnTo>
                    <a:pt x="2968" y="148"/>
                  </a:lnTo>
                  <a:lnTo>
                    <a:pt x="2968" y="129"/>
                  </a:lnTo>
                  <a:lnTo>
                    <a:pt x="2968" y="111"/>
                  </a:lnTo>
                  <a:lnTo>
                    <a:pt x="2987" y="111"/>
                  </a:lnTo>
                  <a:lnTo>
                    <a:pt x="2987" y="92"/>
                  </a:lnTo>
                  <a:lnTo>
                    <a:pt x="3005" y="92"/>
                  </a:lnTo>
                  <a:lnTo>
                    <a:pt x="2987" y="74"/>
                  </a:lnTo>
                  <a:lnTo>
                    <a:pt x="3005" y="74"/>
                  </a:lnTo>
                  <a:lnTo>
                    <a:pt x="2987" y="56"/>
                  </a:lnTo>
                  <a:lnTo>
                    <a:pt x="2968" y="37"/>
                  </a:lnTo>
                  <a:lnTo>
                    <a:pt x="2950" y="19"/>
                  </a:lnTo>
                  <a:lnTo>
                    <a:pt x="2968" y="19"/>
                  </a:lnTo>
                  <a:lnTo>
                    <a:pt x="2950" y="0"/>
                  </a:lnTo>
                  <a:lnTo>
                    <a:pt x="2931" y="0"/>
                  </a:lnTo>
                  <a:lnTo>
                    <a:pt x="2913" y="19"/>
                  </a:lnTo>
                  <a:lnTo>
                    <a:pt x="2894" y="19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1248200" y="641800"/>
              <a:ext cx="137825" cy="115225"/>
            </a:xfrm>
            <a:custGeom>
              <a:avLst/>
              <a:gdLst/>
              <a:ahLst/>
              <a:cxnLst/>
              <a:rect l="l" t="t" r="r" b="b"/>
              <a:pathLst>
                <a:path w="5513" h="4609" extrusionOk="0">
                  <a:moveTo>
                    <a:pt x="130" y="166"/>
                  </a:moveTo>
                  <a:lnTo>
                    <a:pt x="111" y="185"/>
                  </a:lnTo>
                  <a:lnTo>
                    <a:pt x="111" y="166"/>
                  </a:lnTo>
                  <a:close/>
                  <a:moveTo>
                    <a:pt x="314" y="166"/>
                  </a:moveTo>
                  <a:lnTo>
                    <a:pt x="314" y="185"/>
                  </a:lnTo>
                  <a:lnTo>
                    <a:pt x="351" y="185"/>
                  </a:lnTo>
                  <a:lnTo>
                    <a:pt x="351" y="166"/>
                  </a:lnTo>
                  <a:close/>
                  <a:moveTo>
                    <a:pt x="130" y="277"/>
                  </a:moveTo>
                  <a:lnTo>
                    <a:pt x="148" y="296"/>
                  </a:lnTo>
                  <a:lnTo>
                    <a:pt x="111" y="296"/>
                  </a:lnTo>
                  <a:lnTo>
                    <a:pt x="111" y="314"/>
                  </a:lnTo>
                  <a:lnTo>
                    <a:pt x="93" y="296"/>
                  </a:lnTo>
                  <a:lnTo>
                    <a:pt x="93" y="277"/>
                  </a:lnTo>
                  <a:close/>
                  <a:moveTo>
                    <a:pt x="19" y="296"/>
                  </a:moveTo>
                  <a:lnTo>
                    <a:pt x="19" y="314"/>
                  </a:lnTo>
                  <a:lnTo>
                    <a:pt x="38" y="332"/>
                  </a:lnTo>
                  <a:lnTo>
                    <a:pt x="38" y="314"/>
                  </a:lnTo>
                  <a:lnTo>
                    <a:pt x="19" y="296"/>
                  </a:lnTo>
                  <a:close/>
                  <a:moveTo>
                    <a:pt x="167" y="830"/>
                  </a:moveTo>
                  <a:lnTo>
                    <a:pt x="167" y="849"/>
                  </a:lnTo>
                  <a:lnTo>
                    <a:pt x="148" y="867"/>
                  </a:lnTo>
                  <a:lnTo>
                    <a:pt x="148" y="849"/>
                  </a:lnTo>
                  <a:lnTo>
                    <a:pt x="148" y="830"/>
                  </a:lnTo>
                  <a:close/>
                  <a:moveTo>
                    <a:pt x="167" y="885"/>
                  </a:moveTo>
                  <a:lnTo>
                    <a:pt x="167" y="904"/>
                  </a:lnTo>
                  <a:lnTo>
                    <a:pt x="185" y="922"/>
                  </a:lnTo>
                  <a:lnTo>
                    <a:pt x="204" y="904"/>
                  </a:lnTo>
                  <a:lnTo>
                    <a:pt x="204" y="885"/>
                  </a:lnTo>
                  <a:close/>
                  <a:moveTo>
                    <a:pt x="167" y="1309"/>
                  </a:moveTo>
                  <a:lnTo>
                    <a:pt x="148" y="1328"/>
                  </a:lnTo>
                  <a:lnTo>
                    <a:pt x="130" y="1328"/>
                  </a:lnTo>
                  <a:lnTo>
                    <a:pt x="130" y="1309"/>
                  </a:lnTo>
                  <a:close/>
                  <a:moveTo>
                    <a:pt x="222" y="1309"/>
                  </a:moveTo>
                  <a:lnTo>
                    <a:pt x="222" y="1328"/>
                  </a:lnTo>
                  <a:lnTo>
                    <a:pt x="204" y="1365"/>
                  </a:lnTo>
                  <a:lnTo>
                    <a:pt x="167" y="1365"/>
                  </a:lnTo>
                  <a:lnTo>
                    <a:pt x="204" y="1346"/>
                  </a:lnTo>
                  <a:lnTo>
                    <a:pt x="222" y="1309"/>
                  </a:lnTo>
                  <a:close/>
                  <a:moveTo>
                    <a:pt x="240" y="1420"/>
                  </a:moveTo>
                  <a:lnTo>
                    <a:pt x="240" y="1438"/>
                  </a:lnTo>
                  <a:lnTo>
                    <a:pt x="222" y="1438"/>
                  </a:lnTo>
                  <a:lnTo>
                    <a:pt x="222" y="1420"/>
                  </a:lnTo>
                  <a:close/>
                  <a:moveTo>
                    <a:pt x="222" y="1549"/>
                  </a:moveTo>
                  <a:lnTo>
                    <a:pt x="204" y="1586"/>
                  </a:lnTo>
                  <a:lnTo>
                    <a:pt x="185" y="1586"/>
                  </a:lnTo>
                  <a:lnTo>
                    <a:pt x="204" y="1549"/>
                  </a:lnTo>
                  <a:close/>
                  <a:moveTo>
                    <a:pt x="277" y="1623"/>
                  </a:moveTo>
                  <a:lnTo>
                    <a:pt x="277" y="1641"/>
                  </a:lnTo>
                  <a:lnTo>
                    <a:pt x="259" y="1641"/>
                  </a:lnTo>
                  <a:lnTo>
                    <a:pt x="277" y="1623"/>
                  </a:lnTo>
                  <a:close/>
                  <a:moveTo>
                    <a:pt x="369" y="1789"/>
                  </a:moveTo>
                  <a:lnTo>
                    <a:pt x="369" y="1807"/>
                  </a:lnTo>
                  <a:lnTo>
                    <a:pt x="351" y="1825"/>
                  </a:lnTo>
                  <a:lnTo>
                    <a:pt x="369" y="1789"/>
                  </a:lnTo>
                  <a:close/>
                  <a:moveTo>
                    <a:pt x="333" y="1899"/>
                  </a:moveTo>
                  <a:lnTo>
                    <a:pt x="333" y="1918"/>
                  </a:lnTo>
                  <a:lnTo>
                    <a:pt x="296" y="1918"/>
                  </a:lnTo>
                  <a:lnTo>
                    <a:pt x="314" y="1899"/>
                  </a:lnTo>
                  <a:close/>
                  <a:moveTo>
                    <a:pt x="333" y="2102"/>
                  </a:moveTo>
                  <a:lnTo>
                    <a:pt x="351" y="2120"/>
                  </a:lnTo>
                  <a:lnTo>
                    <a:pt x="351" y="2102"/>
                  </a:lnTo>
                  <a:close/>
                  <a:moveTo>
                    <a:pt x="462" y="2120"/>
                  </a:moveTo>
                  <a:lnTo>
                    <a:pt x="462" y="2139"/>
                  </a:lnTo>
                  <a:lnTo>
                    <a:pt x="443" y="2139"/>
                  </a:lnTo>
                  <a:lnTo>
                    <a:pt x="443" y="2120"/>
                  </a:lnTo>
                  <a:close/>
                  <a:moveTo>
                    <a:pt x="757" y="2102"/>
                  </a:moveTo>
                  <a:lnTo>
                    <a:pt x="738" y="2120"/>
                  </a:lnTo>
                  <a:lnTo>
                    <a:pt x="738" y="2139"/>
                  </a:lnTo>
                  <a:lnTo>
                    <a:pt x="757" y="2120"/>
                  </a:lnTo>
                  <a:lnTo>
                    <a:pt x="775" y="2102"/>
                  </a:lnTo>
                  <a:close/>
                  <a:moveTo>
                    <a:pt x="535" y="2286"/>
                  </a:moveTo>
                  <a:lnTo>
                    <a:pt x="535" y="2305"/>
                  </a:lnTo>
                  <a:lnTo>
                    <a:pt x="517" y="2305"/>
                  </a:lnTo>
                  <a:lnTo>
                    <a:pt x="499" y="2286"/>
                  </a:lnTo>
                  <a:close/>
                  <a:moveTo>
                    <a:pt x="314" y="2305"/>
                  </a:moveTo>
                  <a:lnTo>
                    <a:pt x="314" y="2323"/>
                  </a:lnTo>
                  <a:lnTo>
                    <a:pt x="333" y="2323"/>
                  </a:lnTo>
                  <a:lnTo>
                    <a:pt x="333" y="2305"/>
                  </a:lnTo>
                  <a:close/>
                  <a:moveTo>
                    <a:pt x="591" y="2434"/>
                  </a:moveTo>
                  <a:lnTo>
                    <a:pt x="591" y="2452"/>
                  </a:lnTo>
                  <a:lnTo>
                    <a:pt x="554" y="2452"/>
                  </a:lnTo>
                  <a:lnTo>
                    <a:pt x="591" y="2434"/>
                  </a:lnTo>
                  <a:close/>
                  <a:moveTo>
                    <a:pt x="664" y="2471"/>
                  </a:moveTo>
                  <a:lnTo>
                    <a:pt x="664" y="2489"/>
                  </a:lnTo>
                  <a:lnTo>
                    <a:pt x="683" y="2471"/>
                  </a:lnTo>
                  <a:close/>
                  <a:moveTo>
                    <a:pt x="609" y="2508"/>
                  </a:moveTo>
                  <a:lnTo>
                    <a:pt x="609" y="2526"/>
                  </a:lnTo>
                  <a:lnTo>
                    <a:pt x="591" y="2508"/>
                  </a:lnTo>
                  <a:close/>
                  <a:moveTo>
                    <a:pt x="664" y="2526"/>
                  </a:moveTo>
                  <a:lnTo>
                    <a:pt x="646" y="2544"/>
                  </a:lnTo>
                  <a:lnTo>
                    <a:pt x="646" y="2526"/>
                  </a:lnTo>
                  <a:close/>
                  <a:moveTo>
                    <a:pt x="996" y="3005"/>
                  </a:moveTo>
                  <a:lnTo>
                    <a:pt x="996" y="3024"/>
                  </a:lnTo>
                  <a:lnTo>
                    <a:pt x="978" y="3024"/>
                  </a:lnTo>
                  <a:lnTo>
                    <a:pt x="978" y="3005"/>
                  </a:lnTo>
                  <a:close/>
                  <a:moveTo>
                    <a:pt x="1144" y="3171"/>
                  </a:moveTo>
                  <a:lnTo>
                    <a:pt x="1125" y="3208"/>
                  </a:lnTo>
                  <a:lnTo>
                    <a:pt x="1107" y="3208"/>
                  </a:lnTo>
                  <a:lnTo>
                    <a:pt x="1125" y="3190"/>
                  </a:lnTo>
                  <a:lnTo>
                    <a:pt x="1144" y="3171"/>
                  </a:lnTo>
                  <a:close/>
                  <a:moveTo>
                    <a:pt x="1328" y="3411"/>
                  </a:moveTo>
                  <a:lnTo>
                    <a:pt x="1310" y="3429"/>
                  </a:lnTo>
                  <a:lnTo>
                    <a:pt x="1310" y="3411"/>
                  </a:lnTo>
                  <a:close/>
                  <a:moveTo>
                    <a:pt x="1770" y="3724"/>
                  </a:moveTo>
                  <a:lnTo>
                    <a:pt x="1770" y="3743"/>
                  </a:lnTo>
                  <a:lnTo>
                    <a:pt x="1789" y="3743"/>
                  </a:lnTo>
                  <a:lnTo>
                    <a:pt x="1789" y="3724"/>
                  </a:lnTo>
                  <a:close/>
                  <a:moveTo>
                    <a:pt x="1844" y="3816"/>
                  </a:moveTo>
                  <a:lnTo>
                    <a:pt x="1863" y="3835"/>
                  </a:lnTo>
                  <a:lnTo>
                    <a:pt x="1863" y="3853"/>
                  </a:lnTo>
                  <a:lnTo>
                    <a:pt x="1844" y="3853"/>
                  </a:lnTo>
                  <a:lnTo>
                    <a:pt x="1844" y="3835"/>
                  </a:lnTo>
                  <a:lnTo>
                    <a:pt x="1844" y="3816"/>
                  </a:lnTo>
                  <a:close/>
                  <a:moveTo>
                    <a:pt x="2194" y="4019"/>
                  </a:moveTo>
                  <a:lnTo>
                    <a:pt x="2194" y="4037"/>
                  </a:lnTo>
                  <a:lnTo>
                    <a:pt x="2194" y="4056"/>
                  </a:lnTo>
                  <a:lnTo>
                    <a:pt x="2176" y="4056"/>
                  </a:lnTo>
                  <a:lnTo>
                    <a:pt x="2194" y="4019"/>
                  </a:lnTo>
                  <a:close/>
                  <a:moveTo>
                    <a:pt x="5439" y="4259"/>
                  </a:moveTo>
                  <a:lnTo>
                    <a:pt x="5476" y="4296"/>
                  </a:lnTo>
                  <a:lnTo>
                    <a:pt x="5457" y="4296"/>
                  </a:lnTo>
                  <a:lnTo>
                    <a:pt x="5439" y="4277"/>
                  </a:lnTo>
                  <a:lnTo>
                    <a:pt x="5439" y="4259"/>
                  </a:lnTo>
                  <a:close/>
                  <a:moveTo>
                    <a:pt x="3153" y="4369"/>
                  </a:moveTo>
                  <a:lnTo>
                    <a:pt x="3134" y="4388"/>
                  </a:lnTo>
                  <a:lnTo>
                    <a:pt x="3134" y="4406"/>
                  </a:lnTo>
                  <a:lnTo>
                    <a:pt x="3116" y="4388"/>
                  </a:lnTo>
                  <a:lnTo>
                    <a:pt x="3116" y="4369"/>
                  </a:lnTo>
                  <a:close/>
                  <a:moveTo>
                    <a:pt x="3208" y="4388"/>
                  </a:moveTo>
                  <a:lnTo>
                    <a:pt x="3208" y="4406"/>
                  </a:lnTo>
                  <a:lnTo>
                    <a:pt x="3190" y="4406"/>
                  </a:lnTo>
                  <a:lnTo>
                    <a:pt x="3208" y="4388"/>
                  </a:lnTo>
                  <a:close/>
                  <a:moveTo>
                    <a:pt x="2932" y="4406"/>
                  </a:moveTo>
                  <a:lnTo>
                    <a:pt x="2932" y="4425"/>
                  </a:lnTo>
                  <a:lnTo>
                    <a:pt x="2913" y="4425"/>
                  </a:lnTo>
                  <a:lnTo>
                    <a:pt x="2913" y="4406"/>
                  </a:lnTo>
                  <a:close/>
                  <a:moveTo>
                    <a:pt x="3300" y="4406"/>
                  </a:moveTo>
                  <a:lnTo>
                    <a:pt x="3300" y="4425"/>
                  </a:lnTo>
                  <a:lnTo>
                    <a:pt x="3282" y="4425"/>
                  </a:lnTo>
                  <a:lnTo>
                    <a:pt x="3300" y="4406"/>
                  </a:lnTo>
                  <a:close/>
                  <a:moveTo>
                    <a:pt x="3393" y="4425"/>
                  </a:moveTo>
                  <a:lnTo>
                    <a:pt x="3393" y="4443"/>
                  </a:lnTo>
                  <a:lnTo>
                    <a:pt x="3393" y="4461"/>
                  </a:lnTo>
                  <a:lnTo>
                    <a:pt x="3374" y="4461"/>
                  </a:lnTo>
                  <a:lnTo>
                    <a:pt x="3393" y="4425"/>
                  </a:lnTo>
                  <a:close/>
                  <a:moveTo>
                    <a:pt x="3780" y="4461"/>
                  </a:moveTo>
                  <a:lnTo>
                    <a:pt x="3780" y="4480"/>
                  </a:lnTo>
                  <a:lnTo>
                    <a:pt x="3780" y="4498"/>
                  </a:lnTo>
                  <a:lnTo>
                    <a:pt x="3761" y="4480"/>
                  </a:lnTo>
                  <a:lnTo>
                    <a:pt x="3780" y="4461"/>
                  </a:lnTo>
                  <a:close/>
                  <a:moveTo>
                    <a:pt x="4111" y="4517"/>
                  </a:moveTo>
                  <a:lnTo>
                    <a:pt x="4111" y="4535"/>
                  </a:lnTo>
                  <a:lnTo>
                    <a:pt x="4111" y="4554"/>
                  </a:lnTo>
                  <a:lnTo>
                    <a:pt x="4093" y="4535"/>
                  </a:lnTo>
                  <a:lnTo>
                    <a:pt x="4093" y="4517"/>
                  </a:lnTo>
                  <a:close/>
                  <a:moveTo>
                    <a:pt x="130" y="1"/>
                  </a:moveTo>
                  <a:lnTo>
                    <a:pt x="111" y="37"/>
                  </a:lnTo>
                  <a:lnTo>
                    <a:pt x="111" y="56"/>
                  </a:lnTo>
                  <a:lnTo>
                    <a:pt x="93" y="37"/>
                  </a:lnTo>
                  <a:lnTo>
                    <a:pt x="56" y="37"/>
                  </a:lnTo>
                  <a:lnTo>
                    <a:pt x="56" y="56"/>
                  </a:lnTo>
                  <a:lnTo>
                    <a:pt x="75" y="74"/>
                  </a:lnTo>
                  <a:lnTo>
                    <a:pt x="56" y="93"/>
                  </a:lnTo>
                  <a:lnTo>
                    <a:pt x="75" y="111"/>
                  </a:lnTo>
                  <a:lnTo>
                    <a:pt x="75" y="130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5" y="166"/>
                  </a:lnTo>
                  <a:lnTo>
                    <a:pt x="56" y="185"/>
                  </a:lnTo>
                  <a:lnTo>
                    <a:pt x="38" y="166"/>
                  </a:lnTo>
                  <a:lnTo>
                    <a:pt x="38" y="185"/>
                  </a:lnTo>
                  <a:lnTo>
                    <a:pt x="56" y="203"/>
                  </a:lnTo>
                  <a:lnTo>
                    <a:pt x="38" y="222"/>
                  </a:lnTo>
                  <a:lnTo>
                    <a:pt x="56" y="240"/>
                  </a:lnTo>
                  <a:lnTo>
                    <a:pt x="19" y="240"/>
                  </a:lnTo>
                  <a:lnTo>
                    <a:pt x="19" y="259"/>
                  </a:lnTo>
                  <a:lnTo>
                    <a:pt x="38" y="259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56" y="314"/>
                  </a:lnTo>
                  <a:lnTo>
                    <a:pt x="93" y="351"/>
                  </a:lnTo>
                  <a:lnTo>
                    <a:pt x="93" y="369"/>
                  </a:lnTo>
                  <a:lnTo>
                    <a:pt x="75" y="369"/>
                  </a:lnTo>
                  <a:lnTo>
                    <a:pt x="56" y="351"/>
                  </a:lnTo>
                  <a:lnTo>
                    <a:pt x="38" y="369"/>
                  </a:lnTo>
                  <a:lnTo>
                    <a:pt x="19" y="369"/>
                  </a:lnTo>
                  <a:lnTo>
                    <a:pt x="19" y="388"/>
                  </a:lnTo>
                  <a:lnTo>
                    <a:pt x="38" y="388"/>
                  </a:lnTo>
                  <a:lnTo>
                    <a:pt x="19" y="406"/>
                  </a:lnTo>
                  <a:lnTo>
                    <a:pt x="38" y="425"/>
                  </a:lnTo>
                  <a:lnTo>
                    <a:pt x="38" y="443"/>
                  </a:lnTo>
                  <a:lnTo>
                    <a:pt x="38" y="461"/>
                  </a:lnTo>
                  <a:lnTo>
                    <a:pt x="19" y="461"/>
                  </a:lnTo>
                  <a:lnTo>
                    <a:pt x="1" y="480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8" y="554"/>
                  </a:lnTo>
                  <a:lnTo>
                    <a:pt x="1" y="572"/>
                  </a:lnTo>
                  <a:lnTo>
                    <a:pt x="19" y="572"/>
                  </a:lnTo>
                  <a:lnTo>
                    <a:pt x="38" y="590"/>
                  </a:lnTo>
                  <a:lnTo>
                    <a:pt x="19" y="590"/>
                  </a:lnTo>
                  <a:lnTo>
                    <a:pt x="19" y="609"/>
                  </a:lnTo>
                  <a:lnTo>
                    <a:pt x="38" y="627"/>
                  </a:lnTo>
                  <a:lnTo>
                    <a:pt x="93" y="627"/>
                  </a:lnTo>
                  <a:lnTo>
                    <a:pt x="75" y="646"/>
                  </a:lnTo>
                  <a:lnTo>
                    <a:pt x="75" y="664"/>
                  </a:lnTo>
                  <a:lnTo>
                    <a:pt x="56" y="683"/>
                  </a:lnTo>
                  <a:lnTo>
                    <a:pt x="56" y="664"/>
                  </a:lnTo>
                  <a:lnTo>
                    <a:pt x="56" y="646"/>
                  </a:lnTo>
                  <a:lnTo>
                    <a:pt x="38" y="627"/>
                  </a:lnTo>
                  <a:lnTo>
                    <a:pt x="1" y="627"/>
                  </a:lnTo>
                  <a:lnTo>
                    <a:pt x="19" y="646"/>
                  </a:lnTo>
                  <a:lnTo>
                    <a:pt x="19" y="664"/>
                  </a:lnTo>
                  <a:lnTo>
                    <a:pt x="1" y="683"/>
                  </a:lnTo>
                  <a:lnTo>
                    <a:pt x="19" y="701"/>
                  </a:lnTo>
                  <a:lnTo>
                    <a:pt x="19" y="719"/>
                  </a:lnTo>
                  <a:lnTo>
                    <a:pt x="1" y="738"/>
                  </a:lnTo>
                  <a:lnTo>
                    <a:pt x="1" y="756"/>
                  </a:lnTo>
                  <a:lnTo>
                    <a:pt x="19" y="775"/>
                  </a:lnTo>
                  <a:lnTo>
                    <a:pt x="19" y="812"/>
                  </a:lnTo>
                  <a:lnTo>
                    <a:pt x="38" y="867"/>
                  </a:lnTo>
                  <a:lnTo>
                    <a:pt x="75" y="885"/>
                  </a:lnTo>
                  <a:lnTo>
                    <a:pt x="111" y="922"/>
                  </a:lnTo>
                  <a:lnTo>
                    <a:pt x="93" y="922"/>
                  </a:lnTo>
                  <a:lnTo>
                    <a:pt x="75" y="904"/>
                  </a:lnTo>
                  <a:lnTo>
                    <a:pt x="75" y="922"/>
                  </a:lnTo>
                  <a:lnTo>
                    <a:pt x="38" y="922"/>
                  </a:lnTo>
                  <a:lnTo>
                    <a:pt x="38" y="959"/>
                  </a:lnTo>
                  <a:lnTo>
                    <a:pt x="38" y="978"/>
                  </a:lnTo>
                  <a:lnTo>
                    <a:pt x="56" y="996"/>
                  </a:lnTo>
                  <a:lnTo>
                    <a:pt x="75" y="996"/>
                  </a:lnTo>
                  <a:lnTo>
                    <a:pt x="38" y="1033"/>
                  </a:lnTo>
                  <a:lnTo>
                    <a:pt x="38" y="1051"/>
                  </a:lnTo>
                  <a:lnTo>
                    <a:pt x="56" y="1051"/>
                  </a:lnTo>
                  <a:lnTo>
                    <a:pt x="56" y="1033"/>
                  </a:lnTo>
                  <a:lnTo>
                    <a:pt x="75" y="1033"/>
                  </a:lnTo>
                  <a:lnTo>
                    <a:pt x="111" y="1051"/>
                  </a:lnTo>
                  <a:lnTo>
                    <a:pt x="56" y="1051"/>
                  </a:lnTo>
                  <a:lnTo>
                    <a:pt x="38" y="1088"/>
                  </a:lnTo>
                  <a:lnTo>
                    <a:pt x="19" y="1107"/>
                  </a:lnTo>
                  <a:lnTo>
                    <a:pt x="56" y="1107"/>
                  </a:lnTo>
                  <a:lnTo>
                    <a:pt x="56" y="1088"/>
                  </a:lnTo>
                  <a:lnTo>
                    <a:pt x="75" y="1070"/>
                  </a:lnTo>
                  <a:lnTo>
                    <a:pt x="75" y="1088"/>
                  </a:lnTo>
                  <a:lnTo>
                    <a:pt x="56" y="1107"/>
                  </a:lnTo>
                  <a:lnTo>
                    <a:pt x="19" y="1125"/>
                  </a:lnTo>
                  <a:lnTo>
                    <a:pt x="56" y="1125"/>
                  </a:lnTo>
                  <a:lnTo>
                    <a:pt x="75" y="1162"/>
                  </a:lnTo>
                  <a:lnTo>
                    <a:pt x="56" y="1162"/>
                  </a:lnTo>
                  <a:lnTo>
                    <a:pt x="56" y="1199"/>
                  </a:lnTo>
                  <a:lnTo>
                    <a:pt x="75" y="1236"/>
                  </a:lnTo>
                  <a:lnTo>
                    <a:pt x="75" y="1254"/>
                  </a:lnTo>
                  <a:lnTo>
                    <a:pt x="93" y="1254"/>
                  </a:lnTo>
                  <a:lnTo>
                    <a:pt x="75" y="1272"/>
                  </a:lnTo>
                  <a:lnTo>
                    <a:pt x="56" y="1291"/>
                  </a:lnTo>
                  <a:lnTo>
                    <a:pt x="75" y="1309"/>
                  </a:lnTo>
                  <a:lnTo>
                    <a:pt x="75" y="1328"/>
                  </a:lnTo>
                  <a:lnTo>
                    <a:pt x="75" y="1383"/>
                  </a:lnTo>
                  <a:lnTo>
                    <a:pt x="93" y="1420"/>
                  </a:lnTo>
                  <a:lnTo>
                    <a:pt x="111" y="1438"/>
                  </a:lnTo>
                  <a:lnTo>
                    <a:pt x="93" y="1475"/>
                  </a:lnTo>
                  <a:lnTo>
                    <a:pt x="111" y="1512"/>
                  </a:lnTo>
                  <a:lnTo>
                    <a:pt x="130" y="1567"/>
                  </a:lnTo>
                  <a:lnTo>
                    <a:pt x="148" y="1586"/>
                  </a:lnTo>
                  <a:lnTo>
                    <a:pt x="167" y="1586"/>
                  </a:lnTo>
                  <a:lnTo>
                    <a:pt x="148" y="1604"/>
                  </a:lnTo>
                  <a:lnTo>
                    <a:pt x="130" y="1604"/>
                  </a:lnTo>
                  <a:lnTo>
                    <a:pt x="130" y="1623"/>
                  </a:lnTo>
                  <a:lnTo>
                    <a:pt x="167" y="1660"/>
                  </a:lnTo>
                  <a:lnTo>
                    <a:pt x="167" y="1678"/>
                  </a:lnTo>
                  <a:lnTo>
                    <a:pt x="185" y="1715"/>
                  </a:lnTo>
                  <a:lnTo>
                    <a:pt x="204" y="1733"/>
                  </a:lnTo>
                  <a:lnTo>
                    <a:pt x="185" y="1733"/>
                  </a:lnTo>
                  <a:lnTo>
                    <a:pt x="204" y="1752"/>
                  </a:lnTo>
                  <a:lnTo>
                    <a:pt x="240" y="1752"/>
                  </a:lnTo>
                  <a:lnTo>
                    <a:pt x="240" y="1733"/>
                  </a:lnTo>
                  <a:lnTo>
                    <a:pt x="259" y="1733"/>
                  </a:lnTo>
                  <a:lnTo>
                    <a:pt x="277" y="1752"/>
                  </a:lnTo>
                  <a:lnTo>
                    <a:pt x="296" y="1752"/>
                  </a:lnTo>
                  <a:lnTo>
                    <a:pt x="259" y="1770"/>
                  </a:lnTo>
                  <a:lnTo>
                    <a:pt x="222" y="1789"/>
                  </a:lnTo>
                  <a:lnTo>
                    <a:pt x="204" y="1825"/>
                  </a:lnTo>
                  <a:lnTo>
                    <a:pt x="222" y="1844"/>
                  </a:lnTo>
                  <a:lnTo>
                    <a:pt x="204" y="1862"/>
                  </a:lnTo>
                  <a:lnTo>
                    <a:pt x="240" y="1899"/>
                  </a:lnTo>
                  <a:lnTo>
                    <a:pt x="259" y="1918"/>
                  </a:lnTo>
                  <a:lnTo>
                    <a:pt x="259" y="1936"/>
                  </a:lnTo>
                  <a:lnTo>
                    <a:pt x="259" y="1955"/>
                  </a:lnTo>
                  <a:lnTo>
                    <a:pt x="277" y="1955"/>
                  </a:lnTo>
                  <a:lnTo>
                    <a:pt x="296" y="1991"/>
                  </a:lnTo>
                  <a:lnTo>
                    <a:pt x="296" y="2010"/>
                  </a:lnTo>
                  <a:lnTo>
                    <a:pt x="277" y="2028"/>
                  </a:lnTo>
                  <a:lnTo>
                    <a:pt x="333" y="2028"/>
                  </a:lnTo>
                  <a:lnTo>
                    <a:pt x="314" y="2047"/>
                  </a:lnTo>
                  <a:lnTo>
                    <a:pt x="296" y="2047"/>
                  </a:lnTo>
                  <a:lnTo>
                    <a:pt x="296" y="2065"/>
                  </a:lnTo>
                  <a:lnTo>
                    <a:pt x="314" y="2065"/>
                  </a:lnTo>
                  <a:lnTo>
                    <a:pt x="333" y="2084"/>
                  </a:lnTo>
                  <a:lnTo>
                    <a:pt x="369" y="2084"/>
                  </a:lnTo>
                  <a:lnTo>
                    <a:pt x="369" y="2102"/>
                  </a:lnTo>
                  <a:lnTo>
                    <a:pt x="369" y="2139"/>
                  </a:lnTo>
                  <a:lnTo>
                    <a:pt x="351" y="2139"/>
                  </a:lnTo>
                  <a:lnTo>
                    <a:pt x="351" y="2157"/>
                  </a:lnTo>
                  <a:lnTo>
                    <a:pt x="351" y="2176"/>
                  </a:lnTo>
                  <a:lnTo>
                    <a:pt x="333" y="2194"/>
                  </a:lnTo>
                  <a:lnTo>
                    <a:pt x="333" y="2231"/>
                  </a:lnTo>
                  <a:lnTo>
                    <a:pt x="351" y="2231"/>
                  </a:lnTo>
                  <a:lnTo>
                    <a:pt x="369" y="2249"/>
                  </a:lnTo>
                  <a:lnTo>
                    <a:pt x="388" y="2249"/>
                  </a:lnTo>
                  <a:lnTo>
                    <a:pt x="406" y="2268"/>
                  </a:lnTo>
                  <a:lnTo>
                    <a:pt x="388" y="2268"/>
                  </a:lnTo>
                  <a:lnTo>
                    <a:pt x="388" y="2305"/>
                  </a:lnTo>
                  <a:lnTo>
                    <a:pt x="425" y="2305"/>
                  </a:lnTo>
                  <a:lnTo>
                    <a:pt x="406" y="2286"/>
                  </a:lnTo>
                  <a:lnTo>
                    <a:pt x="425" y="2268"/>
                  </a:lnTo>
                  <a:lnTo>
                    <a:pt x="425" y="2286"/>
                  </a:lnTo>
                  <a:lnTo>
                    <a:pt x="443" y="2286"/>
                  </a:lnTo>
                  <a:lnTo>
                    <a:pt x="425" y="2342"/>
                  </a:lnTo>
                  <a:lnTo>
                    <a:pt x="406" y="2360"/>
                  </a:lnTo>
                  <a:lnTo>
                    <a:pt x="425" y="2378"/>
                  </a:lnTo>
                  <a:lnTo>
                    <a:pt x="425" y="2397"/>
                  </a:lnTo>
                  <a:lnTo>
                    <a:pt x="462" y="2397"/>
                  </a:lnTo>
                  <a:lnTo>
                    <a:pt x="462" y="2415"/>
                  </a:lnTo>
                  <a:lnTo>
                    <a:pt x="462" y="2434"/>
                  </a:lnTo>
                  <a:lnTo>
                    <a:pt x="443" y="2434"/>
                  </a:lnTo>
                  <a:lnTo>
                    <a:pt x="425" y="2452"/>
                  </a:lnTo>
                  <a:lnTo>
                    <a:pt x="462" y="2452"/>
                  </a:lnTo>
                  <a:lnTo>
                    <a:pt x="480" y="2471"/>
                  </a:lnTo>
                  <a:lnTo>
                    <a:pt x="480" y="2489"/>
                  </a:lnTo>
                  <a:lnTo>
                    <a:pt x="499" y="2471"/>
                  </a:lnTo>
                  <a:lnTo>
                    <a:pt x="517" y="2471"/>
                  </a:lnTo>
                  <a:lnTo>
                    <a:pt x="499" y="2489"/>
                  </a:lnTo>
                  <a:lnTo>
                    <a:pt x="480" y="2508"/>
                  </a:lnTo>
                  <a:lnTo>
                    <a:pt x="480" y="2526"/>
                  </a:lnTo>
                  <a:lnTo>
                    <a:pt x="499" y="2526"/>
                  </a:lnTo>
                  <a:lnTo>
                    <a:pt x="480" y="2544"/>
                  </a:lnTo>
                  <a:lnTo>
                    <a:pt x="480" y="2563"/>
                  </a:lnTo>
                  <a:lnTo>
                    <a:pt x="499" y="2563"/>
                  </a:lnTo>
                  <a:lnTo>
                    <a:pt x="535" y="2544"/>
                  </a:lnTo>
                  <a:lnTo>
                    <a:pt x="535" y="2563"/>
                  </a:lnTo>
                  <a:lnTo>
                    <a:pt x="517" y="2581"/>
                  </a:lnTo>
                  <a:lnTo>
                    <a:pt x="535" y="2581"/>
                  </a:lnTo>
                  <a:lnTo>
                    <a:pt x="535" y="2600"/>
                  </a:lnTo>
                  <a:lnTo>
                    <a:pt x="554" y="2618"/>
                  </a:lnTo>
                  <a:lnTo>
                    <a:pt x="572" y="2637"/>
                  </a:lnTo>
                  <a:lnTo>
                    <a:pt x="591" y="2655"/>
                  </a:lnTo>
                  <a:lnTo>
                    <a:pt x="591" y="2673"/>
                  </a:lnTo>
                  <a:lnTo>
                    <a:pt x="591" y="2692"/>
                  </a:lnTo>
                  <a:lnTo>
                    <a:pt x="609" y="2710"/>
                  </a:lnTo>
                  <a:lnTo>
                    <a:pt x="646" y="2766"/>
                  </a:lnTo>
                  <a:lnTo>
                    <a:pt x="646" y="2784"/>
                  </a:lnTo>
                  <a:lnTo>
                    <a:pt x="646" y="2821"/>
                  </a:lnTo>
                  <a:lnTo>
                    <a:pt x="683" y="2821"/>
                  </a:lnTo>
                  <a:lnTo>
                    <a:pt x="683" y="2858"/>
                  </a:lnTo>
                  <a:lnTo>
                    <a:pt x="738" y="2876"/>
                  </a:lnTo>
                  <a:lnTo>
                    <a:pt x="757" y="2895"/>
                  </a:lnTo>
                  <a:lnTo>
                    <a:pt x="738" y="2895"/>
                  </a:lnTo>
                  <a:lnTo>
                    <a:pt x="738" y="2913"/>
                  </a:lnTo>
                  <a:lnTo>
                    <a:pt x="793" y="3005"/>
                  </a:lnTo>
                  <a:lnTo>
                    <a:pt x="904" y="3097"/>
                  </a:lnTo>
                  <a:lnTo>
                    <a:pt x="886" y="3116"/>
                  </a:lnTo>
                  <a:lnTo>
                    <a:pt x="904" y="3134"/>
                  </a:lnTo>
                  <a:lnTo>
                    <a:pt x="922" y="3134"/>
                  </a:lnTo>
                  <a:lnTo>
                    <a:pt x="922" y="3153"/>
                  </a:lnTo>
                  <a:lnTo>
                    <a:pt x="959" y="3153"/>
                  </a:lnTo>
                  <a:lnTo>
                    <a:pt x="978" y="3171"/>
                  </a:lnTo>
                  <a:lnTo>
                    <a:pt x="959" y="3190"/>
                  </a:lnTo>
                  <a:lnTo>
                    <a:pt x="959" y="3208"/>
                  </a:lnTo>
                  <a:lnTo>
                    <a:pt x="1015" y="3208"/>
                  </a:lnTo>
                  <a:lnTo>
                    <a:pt x="1015" y="3245"/>
                  </a:lnTo>
                  <a:lnTo>
                    <a:pt x="1052" y="3245"/>
                  </a:lnTo>
                  <a:lnTo>
                    <a:pt x="1052" y="3263"/>
                  </a:lnTo>
                  <a:lnTo>
                    <a:pt x="1033" y="3300"/>
                  </a:lnTo>
                  <a:lnTo>
                    <a:pt x="1070" y="3300"/>
                  </a:lnTo>
                  <a:lnTo>
                    <a:pt x="1088" y="3282"/>
                  </a:lnTo>
                  <a:lnTo>
                    <a:pt x="1070" y="3319"/>
                  </a:lnTo>
                  <a:lnTo>
                    <a:pt x="1088" y="3337"/>
                  </a:lnTo>
                  <a:lnTo>
                    <a:pt x="1125" y="3337"/>
                  </a:lnTo>
                  <a:lnTo>
                    <a:pt x="1125" y="3355"/>
                  </a:lnTo>
                  <a:lnTo>
                    <a:pt x="1125" y="3374"/>
                  </a:lnTo>
                  <a:lnTo>
                    <a:pt x="1162" y="3411"/>
                  </a:lnTo>
                  <a:lnTo>
                    <a:pt x="1162" y="3392"/>
                  </a:lnTo>
                  <a:lnTo>
                    <a:pt x="1162" y="3374"/>
                  </a:lnTo>
                  <a:lnTo>
                    <a:pt x="1181" y="3374"/>
                  </a:lnTo>
                  <a:lnTo>
                    <a:pt x="1181" y="3392"/>
                  </a:lnTo>
                  <a:lnTo>
                    <a:pt x="1162" y="3411"/>
                  </a:lnTo>
                  <a:lnTo>
                    <a:pt x="1162" y="3429"/>
                  </a:lnTo>
                  <a:lnTo>
                    <a:pt x="1181" y="3429"/>
                  </a:lnTo>
                  <a:lnTo>
                    <a:pt x="1199" y="3448"/>
                  </a:lnTo>
                  <a:lnTo>
                    <a:pt x="1236" y="3466"/>
                  </a:lnTo>
                  <a:lnTo>
                    <a:pt x="1254" y="3503"/>
                  </a:lnTo>
                  <a:lnTo>
                    <a:pt x="1346" y="3595"/>
                  </a:lnTo>
                  <a:lnTo>
                    <a:pt x="1494" y="3687"/>
                  </a:lnTo>
                  <a:lnTo>
                    <a:pt x="1512" y="3706"/>
                  </a:lnTo>
                  <a:lnTo>
                    <a:pt x="1512" y="3724"/>
                  </a:lnTo>
                  <a:lnTo>
                    <a:pt x="1512" y="3743"/>
                  </a:lnTo>
                  <a:lnTo>
                    <a:pt x="1531" y="3724"/>
                  </a:lnTo>
                  <a:lnTo>
                    <a:pt x="1549" y="3761"/>
                  </a:lnTo>
                  <a:lnTo>
                    <a:pt x="1568" y="3761"/>
                  </a:lnTo>
                  <a:lnTo>
                    <a:pt x="1568" y="3779"/>
                  </a:lnTo>
                  <a:lnTo>
                    <a:pt x="1605" y="3816"/>
                  </a:lnTo>
                  <a:lnTo>
                    <a:pt x="1623" y="3816"/>
                  </a:lnTo>
                  <a:lnTo>
                    <a:pt x="1660" y="3835"/>
                  </a:lnTo>
                  <a:lnTo>
                    <a:pt x="1715" y="3890"/>
                  </a:lnTo>
                  <a:lnTo>
                    <a:pt x="1734" y="3908"/>
                  </a:lnTo>
                  <a:lnTo>
                    <a:pt x="1734" y="3927"/>
                  </a:lnTo>
                  <a:lnTo>
                    <a:pt x="1752" y="3945"/>
                  </a:lnTo>
                  <a:lnTo>
                    <a:pt x="1770" y="3927"/>
                  </a:lnTo>
                  <a:lnTo>
                    <a:pt x="1770" y="3908"/>
                  </a:lnTo>
                  <a:lnTo>
                    <a:pt x="1789" y="3927"/>
                  </a:lnTo>
                  <a:lnTo>
                    <a:pt x="1807" y="3945"/>
                  </a:lnTo>
                  <a:lnTo>
                    <a:pt x="1807" y="3964"/>
                  </a:lnTo>
                  <a:lnTo>
                    <a:pt x="1826" y="3945"/>
                  </a:lnTo>
                  <a:lnTo>
                    <a:pt x="1844" y="3927"/>
                  </a:lnTo>
                  <a:lnTo>
                    <a:pt x="1844" y="3964"/>
                  </a:lnTo>
                  <a:lnTo>
                    <a:pt x="1844" y="3982"/>
                  </a:lnTo>
                  <a:lnTo>
                    <a:pt x="1899" y="3982"/>
                  </a:lnTo>
                  <a:lnTo>
                    <a:pt x="1918" y="4001"/>
                  </a:lnTo>
                  <a:lnTo>
                    <a:pt x="1918" y="4037"/>
                  </a:lnTo>
                  <a:lnTo>
                    <a:pt x="1955" y="4037"/>
                  </a:lnTo>
                  <a:lnTo>
                    <a:pt x="1973" y="4056"/>
                  </a:lnTo>
                  <a:lnTo>
                    <a:pt x="1992" y="4037"/>
                  </a:lnTo>
                  <a:lnTo>
                    <a:pt x="1992" y="4074"/>
                  </a:lnTo>
                  <a:lnTo>
                    <a:pt x="2028" y="4074"/>
                  </a:lnTo>
                  <a:lnTo>
                    <a:pt x="2047" y="4056"/>
                  </a:lnTo>
                  <a:lnTo>
                    <a:pt x="2047" y="4074"/>
                  </a:lnTo>
                  <a:lnTo>
                    <a:pt x="2028" y="4093"/>
                  </a:lnTo>
                  <a:lnTo>
                    <a:pt x="2065" y="4111"/>
                  </a:lnTo>
                  <a:lnTo>
                    <a:pt x="2139" y="4130"/>
                  </a:lnTo>
                  <a:lnTo>
                    <a:pt x="2158" y="4148"/>
                  </a:lnTo>
                  <a:lnTo>
                    <a:pt x="2213" y="4167"/>
                  </a:lnTo>
                  <a:lnTo>
                    <a:pt x="2213" y="4185"/>
                  </a:lnTo>
                  <a:lnTo>
                    <a:pt x="2231" y="4185"/>
                  </a:lnTo>
                  <a:lnTo>
                    <a:pt x="2231" y="4203"/>
                  </a:lnTo>
                  <a:lnTo>
                    <a:pt x="2250" y="4222"/>
                  </a:lnTo>
                  <a:lnTo>
                    <a:pt x="2250" y="4203"/>
                  </a:lnTo>
                  <a:lnTo>
                    <a:pt x="2287" y="4203"/>
                  </a:lnTo>
                  <a:lnTo>
                    <a:pt x="2287" y="4222"/>
                  </a:lnTo>
                  <a:lnTo>
                    <a:pt x="2305" y="4240"/>
                  </a:lnTo>
                  <a:lnTo>
                    <a:pt x="2323" y="4222"/>
                  </a:lnTo>
                  <a:lnTo>
                    <a:pt x="2323" y="4240"/>
                  </a:lnTo>
                  <a:lnTo>
                    <a:pt x="2360" y="4259"/>
                  </a:lnTo>
                  <a:lnTo>
                    <a:pt x="2416" y="4259"/>
                  </a:lnTo>
                  <a:lnTo>
                    <a:pt x="2434" y="4240"/>
                  </a:lnTo>
                  <a:lnTo>
                    <a:pt x="2434" y="4259"/>
                  </a:lnTo>
                  <a:lnTo>
                    <a:pt x="2434" y="4277"/>
                  </a:lnTo>
                  <a:lnTo>
                    <a:pt x="2434" y="4296"/>
                  </a:lnTo>
                  <a:lnTo>
                    <a:pt x="2452" y="4277"/>
                  </a:lnTo>
                  <a:lnTo>
                    <a:pt x="2471" y="4259"/>
                  </a:lnTo>
                  <a:lnTo>
                    <a:pt x="2489" y="4277"/>
                  </a:lnTo>
                  <a:lnTo>
                    <a:pt x="2489" y="4296"/>
                  </a:lnTo>
                  <a:lnTo>
                    <a:pt x="2508" y="4277"/>
                  </a:lnTo>
                  <a:lnTo>
                    <a:pt x="2508" y="4296"/>
                  </a:lnTo>
                  <a:lnTo>
                    <a:pt x="2526" y="4314"/>
                  </a:lnTo>
                  <a:lnTo>
                    <a:pt x="2563" y="4296"/>
                  </a:lnTo>
                  <a:lnTo>
                    <a:pt x="2581" y="4296"/>
                  </a:lnTo>
                  <a:lnTo>
                    <a:pt x="2600" y="4314"/>
                  </a:lnTo>
                  <a:lnTo>
                    <a:pt x="2618" y="4351"/>
                  </a:lnTo>
                  <a:lnTo>
                    <a:pt x="2618" y="4332"/>
                  </a:lnTo>
                  <a:lnTo>
                    <a:pt x="2655" y="4332"/>
                  </a:lnTo>
                  <a:lnTo>
                    <a:pt x="2655" y="4351"/>
                  </a:lnTo>
                  <a:lnTo>
                    <a:pt x="2655" y="4369"/>
                  </a:lnTo>
                  <a:lnTo>
                    <a:pt x="2674" y="4388"/>
                  </a:lnTo>
                  <a:lnTo>
                    <a:pt x="2692" y="4388"/>
                  </a:lnTo>
                  <a:lnTo>
                    <a:pt x="2692" y="4369"/>
                  </a:lnTo>
                  <a:lnTo>
                    <a:pt x="2711" y="4351"/>
                  </a:lnTo>
                  <a:lnTo>
                    <a:pt x="2729" y="4388"/>
                  </a:lnTo>
                  <a:lnTo>
                    <a:pt x="2729" y="4406"/>
                  </a:lnTo>
                  <a:lnTo>
                    <a:pt x="2747" y="4406"/>
                  </a:lnTo>
                  <a:lnTo>
                    <a:pt x="2784" y="4388"/>
                  </a:lnTo>
                  <a:lnTo>
                    <a:pt x="2784" y="4406"/>
                  </a:lnTo>
                  <a:lnTo>
                    <a:pt x="2803" y="4388"/>
                  </a:lnTo>
                  <a:lnTo>
                    <a:pt x="2821" y="4406"/>
                  </a:lnTo>
                  <a:lnTo>
                    <a:pt x="2821" y="4388"/>
                  </a:lnTo>
                  <a:lnTo>
                    <a:pt x="2840" y="4388"/>
                  </a:lnTo>
                  <a:lnTo>
                    <a:pt x="2840" y="4406"/>
                  </a:lnTo>
                  <a:lnTo>
                    <a:pt x="2821" y="4425"/>
                  </a:lnTo>
                  <a:lnTo>
                    <a:pt x="2858" y="4406"/>
                  </a:lnTo>
                  <a:lnTo>
                    <a:pt x="2858" y="4425"/>
                  </a:lnTo>
                  <a:lnTo>
                    <a:pt x="2876" y="4443"/>
                  </a:lnTo>
                  <a:lnTo>
                    <a:pt x="3005" y="4461"/>
                  </a:lnTo>
                  <a:lnTo>
                    <a:pt x="3042" y="4461"/>
                  </a:lnTo>
                  <a:lnTo>
                    <a:pt x="3024" y="4443"/>
                  </a:lnTo>
                  <a:lnTo>
                    <a:pt x="3042" y="4443"/>
                  </a:lnTo>
                  <a:lnTo>
                    <a:pt x="3042" y="4461"/>
                  </a:lnTo>
                  <a:lnTo>
                    <a:pt x="3061" y="4461"/>
                  </a:lnTo>
                  <a:lnTo>
                    <a:pt x="3079" y="4480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116" y="4498"/>
                  </a:lnTo>
                  <a:lnTo>
                    <a:pt x="3208" y="4498"/>
                  </a:lnTo>
                  <a:lnTo>
                    <a:pt x="3208" y="4517"/>
                  </a:lnTo>
                  <a:lnTo>
                    <a:pt x="3227" y="4517"/>
                  </a:lnTo>
                  <a:lnTo>
                    <a:pt x="3245" y="4535"/>
                  </a:lnTo>
                  <a:lnTo>
                    <a:pt x="3227" y="4498"/>
                  </a:lnTo>
                  <a:lnTo>
                    <a:pt x="3227" y="4480"/>
                  </a:lnTo>
                  <a:lnTo>
                    <a:pt x="3245" y="4517"/>
                  </a:lnTo>
                  <a:lnTo>
                    <a:pt x="3264" y="4535"/>
                  </a:lnTo>
                  <a:lnTo>
                    <a:pt x="3282" y="4535"/>
                  </a:lnTo>
                  <a:lnTo>
                    <a:pt x="3264" y="4517"/>
                  </a:lnTo>
                  <a:lnTo>
                    <a:pt x="3264" y="4498"/>
                  </a:lnTo>
                  <a:lnTo>
                    <a:pt x="3282" y="4517"/>
                  </a:lnTo>
                  <a:lnTo>
                    <a:pt x="3300" y="4535"/>
                  </a:lnTo>
                  <a:lnTo>
                    <a:pt x="3337" y="4535"/>
                  </a:lnTo>
                  <a:lnTo>
                    <a:pt x="3337" y="4554"/>
                  </a:lnTo>
                  <a:lnTo>
                    <a:pt x="3374" y="4554"/>
                  </a:lnTo>
                  <a:lnTo>
                    <a:pt x="3411" y="4572"/>
                  </a:lnTo>
                  <a:lnTo>
                    <a:pt x="3429" y="4572"/>
                  </a:lnTo>
                  <a:lnTo>
                    <a:pt x="3429" y="4554"/>
                  </a:lnTo>
                  <a:lnTo>
                    <a:pt x="3448" y="4572"/>
                  </a:lnTo>
                  <a:lnTo>
                    <a:pt x="3466" y="4572"/>
                  </a:lnTo>
                  <a:lnTo>
                    <a:pt x="3485" y="4554"/>
                  </a:lnTo>
                  <a:lnTo>
                    <a:pt x="3503" y="4554"/>
                  </a:lnTo>
                  <a:lnTo>
                    <a:pt x="3540" y="4572"/>
                  </a:lnTo>
                  <a:lnTo>
                    <a:pt x="3577" y="4572"/>
                  </a:lnTo>
                  <a:lnTo>
                    <a:pt x="3577" y="4554"/>
                  </a:lnTo>
                  <a:lnTo>
                    <a:pt x="3595" y="4572"/>
                  </a:lnTo>
                  <a:lnTo>
                    <a:pt x="3595" y="4590"/>
                  </a:lnTo>
                  <a:lnTo>
                    <a:pt x="3632" y="4572"/>
                  </a:lnTo>
                  <a:lnTo>
                    <a:pt x="3743" y="4572"/>
                  </a:lnTo>
                  <a:lnTo>
                    <a:pt x="3743" y="4554"/>
                  </a:lnTo>
                  <a:lnTo>
                    <a:pt x="3761" y="4572"/>
                  </a:lnTo>
                  <a:lnTo>
                    <a:pt x="3761" y="4590"/>
                  </a:lnTo>
                  <a:lnTo>
                    <a:pt x="3798" y="4590"/>
                  </a:lnTo>
                  <a:lnTo>
                    <a:pt x="3817" y="4609"/>
                  </a:lnTo>
                  <a:lnTo>
                    <a:pt x="3853" y="4609"/>
                  </a:lnTo>
                  <a:lnTo>
                    <a:pt x="3872" y="4590"/>
                  </a:lnTo>
                  <a:lnTo>
                    <a:pt x="3909" y="4609"/>
                  </a:lnTo>
                  <a:lnTo>
                    <a:pt x="3964" y="4609"/>
                  </a:lnTo>
                  <a:lnTo>
                    <a:pt x="3982" y="4590"/>
                  </a:lnTo>
                  <a:lnTo>
                    <a:pt x="4001" y="4590"/>
                  </a:lnTo>
                  <a:lnTo>
                    <a:pt x="4019" y="4609"/>
                  </a:lnTo>
                  <a:lnTo>
                    <a:pt x="4056" y="4609"/>
                  </a:lnTo>
                  <a:lnTo>
                    <a:pt x="4093" y="4590"/>
                  </a:lnTo>
                  <a:lnTo>
                    <a:pt x="4093" y="4572"/>
                  </a:lnTo>
                  <a:lnTo>
                    <a:pt x="4130" y="4590"/>
                  </a:lnTo>
                  <a:lnTo>
                    <a:pt x="4240" y="4590"/>
                  </a:lnTo>
                  <a:lnTo>
                    <a:pt x="4259" y="4572"/>
                  </a:lnTo>
                  <a:lnTo>
                    <a:pt x="4277" y="4554"/>
                  </a:lnTo>
                  <a:lnTo>
                    <a:pt x="4277" y="4572"/>
                  </a:lnTo>
                  <a:lnTo>
                    <a:pt x="4277" y="4590"/>
                  </a:lnTo>
                  <a:lnTo>
                    <a:pt x="4277" y="4609"/>
                  </a:lnTo>
                  <a:lnTo>
                    <a:pt x="4333" y="4572"/>
                  </a:lnTo>
                  <a:lnTo>
                    <a:pt x="4370" y="4554"/>
                  </a:lnTo>
                  <a:lnTo>
                    <a:pt x="4370" y="4572"/>
                  </a:lnTo>
                  <a:lnTo>
                    <a:pt x="4499" y="4572"/>
                  </a:lnTo>
                  <a:lnTo>
                    <a:pt x="4572" y="4554"/>
                  </a:lnTo>
                  <a:lnTo>
                    <a:pt x="4609" y="4572"/>
                  </a:lnTo>
                  <a:lnTo>
                    <a:pt x="4628" y="4554"/>
                  </a:lnTo>
                  <a:lnTo>
                    <a:pt x="4646" y="4554"/>
                  </a:lnTo>
                  <a:lnTo>
                    <a:pt x="4646" y="4517"/>
                  </a:lnTo>
                  <a:lnTo>
                    <a:pt x="4664" y="4535"/>
                  </a:lnTo>
                  <a:lnTo>
                    <a:pt x="4683" y="4554"/>
                  </a:lnTo>
                  <a:lnTo>
                    <a:pt x="4701" y="4554"/>
                  </a:lnTo>
                  <a:lnTo>
                    <a:pt x="4757" y="4535"/>
                  </a:lnTo>
                  <a:lnTo>
                    <a:pt x="4793" y="4517"/>
                  </a:lnTo>
                  <a:lnTo>
                    <a:pt x="4812" y="4535"/>
                  </a:lnTo>
                  <a:lnTo>
                    <a:pt x="4830" y="4535"/>
                  </a:lnTo>
                  <a:lnTo>
                    <a:pt x="4849" y="4517"/>
                  </a:lnTo>
                  <a:lnTo>
                    <a:pt x="4867" y="4498"/>
                  </a:lnTo>
                  <a:lnTo>
                    <a:pt x="4904" y="4517"/>
                  </a:lnTo>
                  <a:lnTo>
                    <a:pt x="4923" y="4498"/>
                  </a:lnTo>
                  <a:lnTo>
                    <a:pt x="4941" y="4480"/>
                  </a:lnTo>
                  <a:lnTo>
                    <a:pt x="4996" y="4480"/>
                  </a:lnTo>
                  <a:lnTo>
                    <a:pt x="5088" y="4461"/>
                  </a:lnTo>
                  <a:lnTo>
                    <a:pt x="5181" y="4443"/>
                  </a:lnTo>
                  <a:lnTo>
                    <a:pt x="5217" y="4443"/>
                  </a:lnTo>
                  <a:lnTo>
                    <a:pt x="5236" y="4406"/>
                  </a:lnTo>
                  <a:lnTo>
                    <a:pt x="5273" y="4388"/>
                  </a:lnTo>
                  <a:lnTo>
                    <a:pt x="5328" y="4369"/>
                  </a:lnTo>
                  <a:lnTo>
                    <a:pt x="5383" y="4351"/>
                  </a:lnTo>
                  <a:lnTo>
                    <a:pt x="5402" y="4332"/>
                  </a:lnTo>
                  <a:lnTo>
                    <a:pt x="5420" y="4296"/>
                  </a:lnTo>
                  <a:lnTo>
                    <a:pt x="5439" y="4314"/>
                  </a:lnTo>
                  <a:lnTo>
                    <a:pt x="5476" y="4314"/>
                  </a:lnTo>
                  <a:lnTo>
                    <a:pt x="5512" y="4277"/>
                  </a:lnTo>
                  <a:lnTo>
                    <a:pt x="5512" y="4259"/>
                  </a:lnTo>
                  <a:lnTo>
                    <a:pt x="5512" y="4222"/>
                  </a:lnTo>
                  <a:lnTo>
                    <a:pt x="5494" y="4203"/>
                  </a:lnTo>
                  <a:lnTo>
                    <a:pt x="5476" y="4203"/>
                  </a:lnTo>
                  <a:lnTo>
                    <a:pt x="5476" y="4185"/>
                  </a:lnTo>
                  <a:lnTo>
                    <a:pt x="5476" y="4167"/>
                  </a:lnTo>
                  <a:lnTo>
                    <a:pt x="5439" y="4167"/>
                  </a:lnTo>
                  <a:lnTo>
                    <a:pt x="5439" y="4148"/>
                  </a:lnTo>
                  <a:lnTo>
                    <a:pt x="5420" y="4148"/>
                  </a:lnTo>
                  <a:lnTo>
                    <a:pt x="5402" y="4130"/>
                  </a:lnTo>
                  <a:lnTo>
                    <a:pt x="5383" y="4148"/>
                  </a:lnTo>
                  <a:lnTo>
                    <a:pt x="5402" y="4167"/>
                  </a:lnTo>
                  <a:lnTo>
                    <a:pt x="5402" y="4185"/>
                  </a:lnTo>
                  <a:lnTo>
                    <a:pt x="5383" y="4185"/>
                  </a:lnTo>
                  <a:lnTo>
                    <a:pt x="5383" y="4222"/>
                  </a:lnTo>
                  <a:lnTo>
                    <a:pt x="5346" y="4203"/>
                  </a:lnTo>
                  <a:lnTo>
                    <a:pt x="5328" y="4203"/>
                  </a:lnTo>
                  <a:lnTo>
                    <a:pt x="5328" y="4222"/>
                  </a:lnTo>
                  <a:lnTo>
                    <a:pt x="5328" y="4240"/>
                  </a:lnTo>
                  <a:lnTo>
                    <a:pt x="5310" y="4222"/>
                  </a:lnTo>
                  <a:lnTo>
                    <a:pt x="5291" y="4222"/>
                  </a:lnTo>
                  <a:lnTo>
                    <a:pt x="5291" y="4240"/>
                  </a:lnTo>
                  <a:lnTo>
                    <a:pt x="5273" y="4259"/>
                  </a:lnTo>
                  <a:lnTo>
                    <a:pt x="5254" y="4259"/>
                  </a:lnTo>
                  <a:lnTo>
                    <a:pt x="5217" y="4240"/>
                  </a:lnTo>
                  <a:lnTo>
                    <a:pt x="5181" y="4277"/>
                  </a:lnTo>
                  <a:lnTo>
                    <a:pt x="5107" y="4296"/>
                  </a:lnTo>
                  <a:lnTo>
                    <a:pt x="5015" y="4332"/>
                  </a:lnTo>
                  <a:lnTo>
                    <a:pt x="4996" y="4351"/>
                  </a:lnTo>
                  <a:lnTo>
                    <a:pt x="4830" y="4351"/>
                  </a:lnTo>
                  <a:lnTo>
                    <a:pt x="4830" y="4369"/>
                  </a:lnTo>
                  <a:lnTo>
                    <a:pt x="4757" y="4369"/>
                  </a:lnTo>
                  <a:lnTo>
                    <a:pt x="4738" y="4388"/>
                  </a:lnTo>
                  <a:lnTo>
                    <a:pt x="4757" y="4406"/>
                  </a:lnTo>
                  <a:lnTo>
                    <a:pt x="4738" y="4406"/>
                  </a:lnTo>
                  <a:lnTo>
                    <a:pt x="4720" y="4388"/>
                  </a:lnTo>
                  <a:lnTo>
                    <a:pt x="4664" y="4406"/>
                  </a:lnTo>
                  <a:lnTo>
                    <a:pt x="4628" y="4406"/>
                  </a:lnTo>
                  <a:lnTo>
                    <a:pt x="4609" y="4425"/>
                  </a:lnTo>
                  <a:lnTo>
                    <a:pt x="4591" y="4406"/>
                  </a:lnTo>
                  <a:lnTo>
                    <a:pt x="4572" y="4425"/>
                  </a:lnTo>
                  <a:lnTo>
                    <a:pt x="4517" y="4425"/>
                  </a:lnTo>
                  <a:lnTo>
                    <a:pt x="4425" y="4443"/>
                  </a:lnTo>
                  <a:lnTo>
                    <a:pt x="4240" y="4443"/>
                  </a:lnTo>
                  <a:lnTo>
                    <a:pt x="4222" y="4461"/>
                  </a:lnTo>
                  <a:lnTo>
                    <a:pt x="4204" y="4461"/>
                  </a:lnTo>
                  <a:lnTo>
                    <a:pt x="4204" y="4443"/>
                  </a:lnTo>
                  <a:lnTo>
                    <a:pt x="4185" y="4461"/>
                  </a:lnTo>
                  <a:lnTo>
                    <a:pt x="4167" y="4443"/>
                  </a:lnTo>
                  <a:lnTo>
                    <a:pt x="4148" y="4425"/>
                  </a:lnTo>
                  <a:lnTo>
                    <a:pt x="4148" y="4443"/>
                  </a:lnTo>
                  <a:lnTo>
                    <a:pt x="4130" y="4425"/>
                  </a:lnTo>
                  <a:lnTo>
                    <a:pt x="4111" y="4406"/>
                  </a:lnTo>
                  <a:lnTo>
                    <a:pt x="4111" y="4425"/>
                  </a:lnTo>
                  <a:lnTo>
                    <a:pt x="4111" y="4461"/>
                  </a:lnTo>
                  <a:lnTo>
                    <a:pt x="4093" y="4461"/>
                  </a:lnTo>
                  <a:lnTo>
                    <a:pt x="4093" y="4443"/>
                  </a:lnTo>
                  <a:lnTo>
                    <a:pt x="4075" y="4443"/>
                  </a:lnTo>
                  <a:lnTo>
                    <a:pt x="4075" y="4480"/>
                  </a:lnTo>
                  <a:lnTo>
                    <a:pt x="4056" y="4480"/>
                  </a:lnTo>
                  <a:lnTo>
                    <a:pt x="4056" y="4461"/>
                  </a:lnTo>
                  <a:lnTo>
                    <a:pt x="4038" y="4443"/>
                  </a:lnTo>
                  <a:lnTo>
                    <a:pt x="4019" y="4461"/>
                  </a:lnTo>
                  <a:lnTo>
                    <a:pt x="4019" y="4480"/>
                  </a:lnTo>
                  <a:lnTo>
                    <a:pt x="3964" y="4461"/>
                  </a:lnTo>
                  <a:lnTo>
                    <a:pt x="3946" y="4461"/>
                  </a:lnTo>
                  <a:lnTo>
                    <a:pt x="3909" y="4443"/>
                  </a:lnTo>
                  <a:lnTo>
                    <a:pt x="3743" y="4443"/>
                  </a:lnTo>
                  <a:lnTo>
                    <a:pt x="3724" y="4425"/>
                  </a:lnTo>
                  <a:lnTo>
                    <a:pt x="3687" y="4425"/>
                  </a:lnTo>
                  <a:lnTo>
                    <a:pt x="3540" y="4406"/>
                  </a:lnTo>
                  <a:lnTo>
                    <a:pt x="3466" y="4388"/>
                  </a:lnTo>
                  <a:lnTo>
                    <a:pt x="3429" y="4388"/>
                  </a:lnTo>
                  <a:lnTo>
                    <a:pt x="3429" y="4369"/>
                  </a:lnTo>
                  <a:lnTo>
                    <a:pt x="3411" y="4369"/>
                  </a:lnTo>
                  <a:lnTo>
                    <a:pt x="3411" y="4388"/>
                  </a:lnTo>
                  <a:lnTo>
                    <a:pt x="3411" y="4406"/>
                  </a:lnTo>
                  <a:lnTo>
                    <a:pt x="3393" y="4406"/>
                  </a:lnTo>
                  <a:lnTo>
                    <a:pt x="3374" y="4425"/>
                  </a:lnTo>
                  <a:lnTo>
                    <a:pt x="3356" y="4406"/>
                  </a:lnTo>
                  <a:lnTo>
                    <a:pt x="3337" y="4388"/>
                  </a:lnTo>
                  <a:lnTo>
                    <a:pt x="3319" y="4369"/>
                  </a:lnTo>
                  <a:lnTo>
                    <a:pt x="3319" y="4351"/>
                  </a:lnTo>
                  <a:lnTo>
                    <a:pt x="3300" y="4351"/>
                  </a:lnTo>
                  <a:lnTo>
                    <a:pt x="3300" y="4369"/>
                  </a:lnTo>
                  <a:lnTo>
                    <a:pt x="3282" y="4388"/>
                  </a:lnTo>
                  <a:lnTo>
                    <a:pt x="3282" y="4406"/>
                  </a:lnTo>
                  <a:lnTo>
                    <a:pt x="3264" y="4406"/>
                  </a:lnTo>
                  <a:lnTo>
                    <a:pt x="3245" y="4388"/>
                  </a:lnTo>
                  <a:lnTo>
                    <a:pt x="3264" y="4388"/>
                  </a:lnTo>
                  <a:lnTo>
                    <a:pt x="3245" y="4369"/>
                  </a:lnTo>
                  <a:lnTo>
                    <a:pt x="3208" y="4369"/>
                  </a:lnTo>
                  <a:lnTo>
                    <a:pt x="3190" y="4351"/>
                  </a:lnTo>
                  <a:lnTo>
                    <a:pt x="3190" y="4332"/>
                  </a:lnTo>
                  <a:lnTo>
                    <a:pt x="3153" y="4351"/>
                  </a:lnTo>
                  <a:lnTo>
                    <a:pt x="3116" y="4332"/>
                  </a:lnTo>
                  <a:lnTo>
                    <a:pt x="3024" y="4314"/>
                  </a:lnTo>
                  <a:lnTo>
                    <a:pt x="3005" y="4277"/>
                  </a:lnTo>
                  <a:lnTo>
                    <a:pt x="3005" y="4296"/>
                  </a:lnTo>
                  <a:lnTo>
                    <a:pt x="2987" y="4314"/>
                  </a:lnTo>
                  <a:lnTo>
                    <a:pt x="2987" y="4296"/>
                  </a:lnTo>
                  <a:lnTo>
                    <a:pt x="2969" y="4296"/>
                  </a:lnTo>
                  <a:lnTo>
                    <a:pt x="2969" y="4314"/>
                  </a:lnTo>
                  <a:lnTo>
                    <a:pt x="2950" y="4332"/>
                  </a:lnTo>
                  <a:lnTo>
                    <a:pt x="2950" y="4296"/>
                  </a:lnTo>
                  <a:lnTo>
                    <a:pt x="2913" y="4277"/>
                  </a:lnTo>
                  <a:lnTo>
                    <a:pt x="2913" y="4296"/>
                  </a:lnTo>
                  <a:lnTo>
                    <a:pt x="2913" y="4314"/>
                  </a:lnTo>
                  <a:lnTo>
                    <a:pt x="2895" y="4296"/>
                  </a:lnTo>
                  <a:lnTo>
                    <a:pt x="2876" y="4277"/>
                  </a:lnTo>
                  <a:lnTo>
                    <a:pt x="2858" y="4277"/>
                  </a:lnTo>
                  <a:lnTo>
                    <a:pt x="2858" y="4259"/>
                  </a:lnTo>
                  <a:lnTo>
                    <a:pt x="2840" y="4240"/>
                  </a:lnTo>
                  <a:lnTo>
                    <a:pt x="2821" y="4259"/>
                  </a:lnTo>
                  <a:lnTo>
                    <a:pt x="2803" y="4277"/>
                  </a:lnTo>
                  <a:lnTo>
                    <a:pt x="2803" y="4259"/>
                  </a:lnTo>
                  <a:lnTo>
                    <a:pt x="2803" y="4240"/>
                  </a:lnTo>
                  <a:lnTo>
                    <a:pt x="2692" y="4240"/>
                  </a:lnTo>
                  <a:lnTo>
                    <a:pt x="2692" y="4222"/>
                  </a:lnTo>
                  <a:lnTo>
                    <a:pt x="2711" y="4203"/>
                  </a:lnTo>
                  <a:lnTo>
                    <a:pt x="2692" y="4203"/>
                  </a:lnTo>
                  <a:lnTo>
                    <a:pt x="2674" y="4240"/>
                  </a:lnTo>
                  <a:lnTo>
                    <a:pt x="2674" y="4222"/>
                  </a:lnTo>
                  <a:lnTo>
                    <a:pt x="2655" y="4185"/>
                  </a:lnTo>
                  <a:lnTo>
                    <a:pt x="2600" y="4167"/>
                  </a:lnTo>
                  <a:lnTo>
                    <a:pt x="2563" y="4148"/>
                  </a:lnTo>
                  <a:lnTo>
                    <a:pt x="2545" y="4130"/>
                  </a:lnTo>
                  <a:lnTo>
                    <a:pt x="2526" y="4111"/>
                  </a:lnTo>
                  <a:lnTo>
                    <a:pt x="2526" y="4130"/>
                  </a:lnTo>
                  <a:lnTo>
                    <a:pt x="2508" y="4148"/>
                  </a:lnTo>
                  <a:lnTo>
                    <a:pt x="2489" y="4130"/>
                  </a:lnTo>
                  <a:lnTo>
                    <a:pt x="2489" y="4148"/>
                  </a:lnTo>
                  <a:lnTo>
                    <a:pt x="2471" y="4148"/>
                  </a:lnTo>
                  <a:lnTo>
                    <a:pt x="2452" y="4111"/>
                  </a:lnTo>
                  <a:lnTo>
                    <a:pt x="2416" y="4093"/>
                  </a:lnTo>
                  <a:lnTo>
                    <a:pt x="2397" y="4111"/>
                  </a:lnTo>
                  <a:lnTo>
                    <a:pt x="2379" y="4093"/>
                  </a:lnTo>
                  <a:lnTo>
                    <a:pt x="2379" y="4074"/>
                  </a:lnTo>
                  <a:lnTo>
                    <a:pt x="2379" y="4056"/>
                  </a:lnTo>
                  <a:lnTo>
                    <a:pt x="2360" y="4074"/>
                  </a:lnTo>
                  <a:lnTo>
                    <a:pt x="2342" y="4093"/>
                  </a:lnTo>
                  <a:lnTo>
                    <a:pt x="2342" y="4074"/>
                  </a:lnTo>
                  <a:lnTo>
                    <a:pt x="2342" y="4056"/>
                  </a:lnTo>
                  <a:lnTo>
                    <a:pt x="2323" y="4056"/>
                  </a:lnTo>
                  <a:lnTo>
                    <a:pt x="2323" y="4037"/>
                  </a:lnTo>
                  <a:lnTo>
                    <a:pt x="2305" y="4056"/>
                  </a:lnTo>
                  <a:lnTo>
                    <a:pt x="2287" y="4056"/>
                  </a:lnTo>
                  <a:lnTo>
                    <a:pt x="2287" y="4037"/>
                  </a:lnTo>
                  <a:lnTo>
                    <a:pt x="2268" y="4056"/>
                  </a:lnTo>
                  <a:lnTo>
                    <a:pt x="2250" y="4056"/>
                  </a:lnTo>
                  <a:lnTo>
                    <a:pt x="2250" y="4037"/>
                  </a:lnTo>
                  <a:lnTo>
                    <a:pt x="2231" y="4019"/>
                  </a:lnTo>
                  <a:lnTo>
                    <a:pt x="2158" y="3982"/>
                  </a:lnTo>
                  <a:lnTo>
                    <a:pt x="2065" y="3908"/>
                  </a:lnTo>
                  <a:lnTo>
                    <a:pt x="2047" y="3927"/>
                  </a:lnTo>
                  <a:lnTo>
                    <a:pt x="2028" y="3927"/>
                  </a:lnTo>
                  <a:lnTo>
                    <a:pt x="2028" y="3908"/>
                  </a:lnTo>
                  <a:lnTo>
                    <a:pt x="2028" y="3890"/>
                  </a:lnTo>
                  <a:lnTo>
                    <a:pt x="2028" y="3872"/>
                  </a:lnTo>
                  <a:lnTo>
                    <a:pt x="1992" y="3872"/>
                  </a:lnTo>
                  <a:lnTo>
                    <a:pt x="1955" y="3835"/>
                  </a:lnTo>
                  <a:lnTo>
                    <a:pt x="1936" y="3835"/>
                  </a:lnTo>
                  <a:lnTo>
                    <a:pt x="1918" y="3816"/>
                  </a:lnTo>
                  <a:lnTo>
                    <a:pt x="1918" y="3798"/>
                  </a:lnTo>
                  <a:lnTo>
                    <a:pt x="1881" y="3816"/>
                  </a:lnTo>
                  <a:lnTo>
                    <a:pt x="1863" y="3816"/>
                  </a:lnTo>
                  <a:lnTo>
                    <a:pt x="1844" y="3779"/>
                  </a:lnTo>
                  <a:lnTo>
                    <a:pt x="1807" y="3761"/>
                  </a:lnTo>
                  <a:lnTo>
                    <a:pt x="1770" y="3761"/>
                  </a:lnTo>
                  <a:lnTo>
                    <a:pt x="1770" y="3743"/>
                  </a:lnTo>
                  <a:lnTo>
                    <a:pt x="1752" y="3743"/>
                  </a:lnTo>
                  <a:lnTo>
                    <a:pt x="1752" y="3706"/>
                  </a:lnTo>
                  <a:lnTo>
                    <a:pt x="1715" y="3687"/>
                  </a:lnTo>
                  <a:lnTo>
                    <a:pt x="1660" y="3632"/>
                  </a:lnTo>
                  <a:lnTo>
                    <a:pt x="1641" y="3614"/>
                  </a:lnTo>
                  <a:lnTo>
                    <a:pt x="1623" y="3632"/>
                  </a:lnTo>
                  <a:lnTo>
                    <a:pt x="1605" y="3632"/>
                  </a:lnTo>
                  <a:lnTo>
                    <a:pt x="1605" y="3614"/>
                  </a:lnTo>
                  <a:lnTo>
                    <a:pt x="1586" y="3577"/>
                  </a:lnTo>
                  <a:lnTo>
                    <a:pt x="1549" y="3558"/>
                  </a:lnTo>
                  <a:lnTo>
                    <a:pt x="1512" y="3558"/>
                  </a:lnTo>
                  <a:lnTo>
                    <a:pt x="1531" y="3540"/>
                  </a:lnTo>
                  <a:lnTo>
                    <a:pt x="1531" y="3521"/>
                  </a:lnTo>
                  <a:lnTo>
                    <a:pt x="1494" y="3521"/>
                  </a:lnTo>
                  <a:lnTo>
                    <a:pt x="1475" y="3503"/>
                  </a:lnTo>
                  <a:lnTo>
                    <a:pt x="1457" y="3484"/>
                  </a:lnTo>
                  <a:lnTo>
                    <a:pt x="1411" y="3484"/>
                  </a:lnTo>
                  <a:lnTo>
                    <a:pt x="1420" y="3466"/>
                  </a:lnTo>
                  <a:lnTo>
                    <a:pt x="1420" y="3429"/>
                  </a:lnTo>
                  <a:lnTo>
                    <a:pt x="1402" y="3411"/>
                  </a:lnTo>
                  <a:lnTo>
                    <a:pt x="1402" y="3392"/>
                  </a:lnTo>
                  <a:lnTo>
                    <a:pt x="1383" y="3374"/>
                  </a:lnTo>
                  <a:lnTo>
                    <a:pt x="1365" y="3374"/>
                  </a:lnTo>
                  <a:lnTo>
                    <a:pt x="1346" y="3392"/>
                  </a:lnTo>
                  <a:lnTo>
                    <a:pt x="1328" y="3374"/>
                  </a:lnTo>
                  <a:lnTo>
                    <a:pt x="1328" y="3355"/>
                  </a:lnTo>
                  <a:lnTo>
                    <a:pt x="1310" y="3355"/>
                  </a:lnTo>
                  <a:lnTo>
                    <a:pt x="1310" y="3337"/>
                  </a:lnTo>
                  <a:lnTo>
                    <a:pt x="1310" y="3319"/>
                  </a:lnTo>
                  <a:lnTo>
                    <a:pt x="1291" y="3300"/>
                  </a:lnTo>
                  <a:lnTo>
                    <a:pt x="1254" y="3300"/>
                  </a:lnTo>
                  <a:lnTo>
                    <a:pt x="1236" y="3263"/>
                  </a:lnTo>
                  <a:lnTo>
                    <a:pt x="1236" y="3245"/>
                  </a:lnTo>
                  <a:lnTo>
                    <a:pt x="1217" y="3226"/>
                  </a:lnTo>
                  <a:lnTo>
                    <a:pt x="1199" y="3226"/>
                  </a:lnTo>
                  <a:lnTo>
                    <a:pt x="1199" y="3208"/>
                  </a:lnTo>
                  <a:lnTo>
                    <a:pt x="1181" y="3208"/>
                  </a:lnTo>
                  <a:lnTo>
                    <a:pt x="1162" y="3226"/>
                  </a:lnTo>
                  <a:lnTo>
                    <a:pt x="1162" y="3208"/>
                  </a:lnTo>
                  <a:lnTo>
                    <a:pt x="1162" y="3153"/>
                  </a:lnTo>
                  <a:lnTo>
                    <a:pt x="1144" y="3153"/>
                  </a:lnTo>
                  <a:lnTo>
                    <a:pt x="1125" y="3134"/>
                  </a:lnTo>
                  <a:lnTo>
                    <a:pt x="1107" y="3116"/>
                  </a:lnTo>
                  <a:lnTo>
                    <a:pt x="1107" y="3097"/>
                  </a:lnTo>
                  <a:lnTo>
                    <a:pt x="1088" y="3079"/>
                  </a:lnTo>
                  <a:lnTo>
                    <a:pt x="1070" y="3079"/>
                  </a:lnTo>
                  <a:lnTo>
                    <a:pt x="1052" y="3024"/>
                  </a:lnTo>
                  <a:lnTo>
                    <a:pt x="1033" y="3024"/>
                  </a:lnTo>
                  <a:lnTo>
                    <a:pt x="1033" y="3005"/>
                  </a:lnTo>
                  <a:lnTo>
                    <a:pt x="996" y="2987"/>
                  </a:lnTo>
                  <a:lnTo>
                    <a:pt x="978" y="2987"/>
                  </a:lnTo>
                  <a:lnTo>
                    <a:pt x="978" y="2968"/>
                  </a:lnTo>
                  <a:lnTo>
                    <a:pt x="959" y="2968"/>
                  </a:lnTo>
                  <a:lnTo>
                    <a:pt x="941" y="2987"/>
                  </a:lnTo>
                  <a:lnTo>
                    <a:pt x="941" y="2968"/>
                  </a:lnTo>
                  <a:lnTo>
                    <a:pt x="959" y="2950"/>
                  </a:lnTo>
                  <a:lnTo>
                    <a:pt x="959" y="2931"/>
                  </a:lnTo>
                  <a:lnTo>
                    <a:pt x="904" y="2858"/>
                  </a:lnTo>
                  <a:lnTo>
                    <a:pt x="867" y="2802"/>
                  </a:lnTo>
                  <a:lnTo>
                    <a:pt x="830" y="2802"/>
                  </a:lnTo>
                  <a:lnTo>
                    <a:pt x="812" y="2784"/>
                  </a:lnTo>
                  <a:lnTo>
                    <a:pt x="849" y="2766"/>
                  </a:lnTo>
                  <a:lnTo>
                    <a:pt x="812" y="2766"/>
                  </a:lnTo>
                  <a:lnTo>
                    <a:pt x="812" y="2747"/>
                  </a:lnTo>
                  <a:lnTo>
                    <a:pt x="812" y="2729"/>
                  </a:lnTo>
                  <a:lnTo>
                    <a:pt x="793" y="2710"/>
                  </a:lnTo>
                  <a:lnTo>
                    <a:pt x="775" y="2692"/>
                  </a:lnTo>
                  <a:lnTo>
                    <a:pt x="757" y="2692"/>
                  </a:lnTo>
                  <a:lnTo>
                    <a:pt x="757" y="2673"/>
                  </a:lnTo>
                  <a:lnTo>
                    <a:pt x="757" y="2637"/>
                  </a:lnTo>
                  <a:lnTo>
                    <a:pt x="720" y="2655"/>
                  </a:lnTo>
                  <a:lnTo>
                    <a:pt x="683" y="2673"/>
                  </a:lnTo>
                  <a:lnTo>
                    <a:pt x="683" y="2673"/>
                  </a:lnTo>
                  <a:lnTo>
                    <a:pt x="701" y="2637"/>
                  </a:lnTo>
                  <a:lnTo>
                    <a:pt x="738" y="2600"/>
                  </a:lnTo>
                  <a:lnTo>
                    <a:pt x="701" y="2600"/>
                  </a:lnTo>
                  <a:lnTo>
                    <a:pt x="720" y="2563"/>
                  </a:lnTo>
                  <a:lnTo>
                    <a:pt x="720" y="2544"/>
                  </a:lnTo>
                  <a:lnTo>
                    <a:pt x="701" y="2526"/>
                  </a:lnTo>
                  <a:lnTo>
                    <a:pt x="701" y="2544"/>
                  </a:lnTo>
                  <a:lnTo>
                    <a:pt x="683" y="2544"/>
                  </a:lnTo>
                  <a:lnTo>
                    <a:pt x="664" y="2526"/>
                  </a:lnTo>
                  <a:lnTo>
                    <a:pt x="683" y="2526"/>
                  </a:lnTo>
                  <a:lnTo>
                    <a:pt x="664" y="2508"/>
                  </a:lnTo>
                  <a:lnTo>
                    <a:pt x="664" y="2489"/>
                  </a:lnTo>
                  <a:lnTo>
                    <a:pt x="646" y="2471"/>
                  </a:lnTo>
                  <a:lnTo>
                    <a:pt x="628" y="2471"/>
                  </a:lnTo>
                  <a:lnTo>
                    <a:pt x="646" y="2452"/>
                  </a:lnTo>
                  <a:lnTo>
                    <a:pt x="628" y="2434"/>
                  </a:lnTo>
                  <a:lnTo>
                    <a:pt x="609" y="2452"/>
                  </a:lnTo>
                  <a:lnTo>
                    <a:pt x="609" y="2434"/>
                  </a:lnTo>
                  <a:lnTo>
                    <a:pt x="591" y="2415"/>
                  </a:lnTo>
                  <a:lnTo>
                    <a:pt x="628" y="2415"/>
                  </a:lnTo>
                  <a:lnTo>
                    <a:pt x="609" y="2397"/>
                  </a:lnTo>
                  <a:lnTo>
                    <a:pt x="591" y="2397"/>
                  </a:lnTo>
                  <a:lnTo>
                    <a:pt x="591" y="2378"/>
                  </a:lnTo>
                  <a:lnTo>
                    <a:pt x="591" y="2360"/>
                  </a:lnTo>
                  <a:lnTo>
                    <a:pt x="572" y="2360"/>
                  </a:lnTo>
                  <a:lnTo>
                    <a:pt x="572" y="2342"/>
                  </a:lnTo>
                  <a:lnTo>
                    <a:pt x="572" y="2323"/>
                  </a:lnTo>
                  <a:lnTo>
                    <a:pt x="572" y="2305"/>
                  </a:lnTo>
                  <a:lnTo>
                    <a:pt x="535" y="2268"/>
                  </a:lnTo>
                  <a:lnTo>
                    <a:pt x="517" y="2268"/>
                  </a:lnTo>
                  <a:lnTo>
                    <a:pt x="517" y="2249"/>
                  </a:lnTo>
                  <a:lnTo>
                    <a:pt x="535" y="2231"/>
                  </a:lnTo>
                  <a:lnTo>
                    <a:pt x="517" y="2231"/>
                  </a:lnTo>
                  <a:lnTo>
                    <a:pt x="517" y="2194"/>
                  </a:lnTo>
                  <a:lnTo>
                    <a:pt x="499" y="2194"/>
                  </a:lnTo>
                  <a:lnTo>
                    <a:pt x="517" y="2157"/>
                  </a:lnTo>
                  <a:lnTo>
                    <a:pt x="499" y="2157"/>
                  </a:lnTo>
                  <a:lnTo>
                    <a:pt x="499" y="2139"/>
                  </a:lnTo>
                  <a:lnTo>
                    <a:pt x="517" y="2120"/>
                  </a:lnTo>
                  <a:lnTo>
                    <a:pt x="480" y="2120"/>
                  </a:lnTo>
                  <a:lnTo>
                    <a:pt x="480" y="2102"/>
                  </a:lnTo>
                  <a:lnTo>
                    <a:pt x="462" y="2102"/>
                  </a:lnTo>
                  <a:lnTo>
                    <a:pt x="480" y="2065"/>
                  </a:lnTo>
                  <a:lnTo>
                    <a:pt x="480" y="2047"/>
                  </a:lnTo>
                  <a:lnTo>
                    <a:pt x="462" y="2028"/>
                  </a:lnTo>
                  <a:lnTo>
                    <a:pt x="443" y="1991"/>
                  </a:lnTo>
                  <a:lnTo>
                    <a:pt x="443" y="1955"/>
                  </a:lnTo>
                  <a:lnTo>
                    <a:pt x="443" y="1936"/>
                  </a:lnTo>
                  <a:lnTo>
                    <a:pt x="425" y="1918"/>
                  </a:lnTo>
                  <a:lnTo>
                    <a:pt x="406" y="1918"/>
                  </a:lnTo>
                  <a:lnTo>
                    <a:pt x="388" y="1936"/>
                  </a:lnTo>
                  <a:lnTo>
                    <a:pt x="388" y="1918"/>
                  </a:lnTo>
                  <a:lnTo>
                    <a:pt x="406" y="1899"/>
                  </a:lnTo>
                  <a:lnTo>
                    <a:pt x="425" y="1881"/>
                  </a:lnTo>
                  <a:lnTo>
                    <a:pt x="425" y="1862"/>
                  </a:lnTo>
                  <a:lnTo>
                    <a:pt x="388" y="1862"/>
                  </a:lnTo>
                  <a:lnTo>
                    <a:pt x="388" y="1844"/>
                  </a:lnTo>
                  <a:lnTo>
                    <a:pt x="388" y="1825"/>
                  </a:lnTo>
                  <a:lnTo>
                    <a:pt x="388" y="1807"/>
                  </a:lnTo>
                  <a:lnTo>
                    <a:pt x="388" y="1789"/>
                  </a:lnTo>
                  <a:lnTo>
                    <a:pt x="388" y="1770"/>
                  </a:lnTo>
                  <a:lnTo>
                    <a:pt x="351" y="1752"/>
                  </a:lnTo>
                  <a:lnTo>
                    <a:pt x="369" y="1752"/>
                  </a:lnTo>
                  <a:lnTo>
                    <a:pt x="369" y="1733"/>
                  </a:lnTo>
                  <a:lnTo>
                    <a:pt x="369" y="1678"/>
                  </a:lnTo>
                  <a:lnTo>
                    <a:pt x="351" y="1696"/>
                  </a:lnTo>
                  <a:lnTo>
                    <a:pt x="333" y="1715"/>
                  </a:lnTo>
                  <a:lnTo>
                    <a:pt x="333" y="1696"/>
                  </a:lnTo>
                  <a:lnTo>
                    <a:pt x="333" y="1660"/>
                  </a:lnTo>
                  <a:lnTo>
                    <a:pt x="351" y="1604"/>
                  </a:lnTo>
                  <a:lnTo>
                    <a:pt x="296" y="1586"/>
                  </a:lnTo>
                  <a:lnTo>
                    <a:pt x="277" y="1567"/>
                  </a:lnTo>
                  <a:lnTo>
                    <a:pt x="314" y="1567"/>
                  </a:lnTo>
                  <a:lnTo>
                    <a:pt x="314" y="1549"/>
                  </a:lnTo>
                  <a:lnTo>
                    <a:pt x="240" y="1549"/>
                  </a:lnTo>
                  <a:lnTo>
                    <a:pt x="240" y="1531"/>
                  </a:lnTo>
                  <a:lnTo>
                    <a:pt x="277" y="1494"/>
                  </a:lnTo>
                  <a:lnTo>
                    <a:pt x="296" y="1475"/>
                  </a:lnTo>
                  <a:lnTo>
                    <a:pt x="259" y="1475"/>
                  </a:lnTo>
                  <a:lnTo>
                    <a:pt x="259" y="1457"/>
                  </a:lnTo>
                  <a:lnTo>
                    <a:pt x="277" y="1438"/>
                  </a:lnTo>
                  <a:lnTo>
                    <a:pt x="240" y="1438"/>
                  </a:lnTo>
                  <a:lnTo>
                    <a:pt x="277" y="1420"/>
                  </a:lnTo>
                  <a:lnTo>
                    <a:pt x="259" y="1402"/>
                  </a:lnTo>
                  <a:lnTo>
                    <a:pt x="259" y="1383"/>
                  </a:lnTo>
                  <a:lnTo>
                    <a:pt x="240" y="1328"/>
                  </a:lnTo>
                  <a:lnTo>
                    <a:pt x="240" y="1254"/>
                  </a:lnTo>
                  <a:lnTo>
                    <a:pt x="240" y="1236"/>
                  </a:lnTo>
                  <a:lnTo>
                    <a:pt x="222" y="1236"/>
                  </a:lnTo>
                  <a:lnTo>
                    <a:pt x="204" y="1217"/>
                  </a:lnTo>
                  <a:lnTo>
                    <a:pt x="222" y="1217"/>
                  </a:lnTo>
                  <a:lnTo>
                    <a:pt x="222" y="1199"/>
                  </a:lnTo>
                  <a:lnTo>
                    <a:pt x="222" y="1180"/>
                  </a:lnTo>
                  <a:lnTo>
                    <a:pt x="240" y="1143"/>
                  </a:lnTo>
                  <a:lnTo>
                    <a:pt x="222" y="1125"/>
                  </a:lnTo>
                  <a:lnTo>
                    <a:pt x="204" y="1143"/>
                  </a:lnTo>
                  <a:lnTo>
                    <a:pt x="204" y="1125"/>
                  </a:lnTo>
                  <a:lnTo>
                    <a:pt x="204" y="1107"/>
                  </a:lnTo>
                  <a:lnTo>
                    <a:pt x="204" y="1070"/>
                  </a:lnTo>
                  <a:lnTo>
                    <a:pt x="204" y="1033"/>
                  </a:lnTo>
                  <a:lnTo>
                    <a:pt x="222" y="1033"/>
                  </a:lnTo>
                  <a:lnTo>
                    <a:pt x="222" y="1014"/>
                  </a:lnTo>
                  <a:lnTo>
                    <a:pt x="204" y="978"/>
                  </a:lnTo>
                  <a:lnTo>
                    <a:pt x="204" y="959"/>
                  </a:lnTo>
                  <a:lnTo>
                    <a:pt x="185" y="959"/>
                  </a:lnTo>
                  <a:lnTo>
                    <a:pt x="185" y="941"/>
                  </a:lnTo>
                  <a:lnTo>
                    <a:pt x="167" y="922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48" y="885"/>
                  </a:lnTo>
                  <a:lnTo>
                    <a:pt x="167" y="867"/>
                  </a:lnTo>
                  <a:lnTo>
                    <a:pt x="204" y="867"/>
                  </a:lnTo>
                  <a:lnTo>
                    <a:pt x="204" y="830"/>
                  </a:lnTo>
                  <a:lnTo>
                    <a:pt x="204" y="812"/>
                  </a:lnTo>
                  <a:lnTo>
                    <a:pt x="204" y="793"/>
                  </a:lnTo>
                  <a:lnTo>
                    <a:pt x="204" y="775"/>
                  </a:lnTo>
                  <a:lnTo>
                    <a:pt x="185" y="756"/>
                  </a:lnTo>
                  <a:lnTo>
                    <a:pt x="167" y="756"/>
                  </a:lnTo>
                  <a:lnTo>
                    <a:pt x="167" y="738"/>
                  </a:lnTo>
                  <a:lnTo>
                    <a:pt x="167" y="719"/>
                  </a:lnTo>
                  <a:lnTo>
                    <a:pt x="167" y="683"/>
                  </a:lnTo>
                  <a:lnTo>
                    <a:pt x="148" y="664"/>
                  </a:lnTo>
                  <a:lnTo>
                    <a:pt x="185" y="627"/>
                  </a:lnTo>
                  <a:lnTo>
                    <a:pt x="185" y="609"/>
                  </a:lnTo>
                  <a:lnTo>
                    <a:pt x="167" y="590"/>
                  </a:lnTo>
                  <a:lnTo>
                    <a:pt x="167" y="535"/>
                  </a:lnTo>
                  <a:lnTo>
                    <a:pt x="167" y="480"/>
                  </a:lnTo>
                  <a:lnTo>
                    <a:pt x="148" y="480"/>
                  </a:lnTo>
                  <a:lnTo>
                    <a:pt x="167" y="461"/>
                  </a:lnTo>
                  <a:lnTo>
                    <a:pt x="148" y="443"/>
                  </a:lnTo>
                  <a:lnTo>
                    <a:pt x="130" y="443"/>
                  </a:lnTo>
                  <a:lnTo>
                    <a:pt x="130" y="425"/>
                  </a:lnTo>
                  <a:lnTo>
                    <a:pt x="167" y="425"/>
                  </a:lnTo>
                  <a:lnTo>
                    <a:pt x="185" y="406"/>
                  </a:lnTo>
                  <a:lnTo>
                    <a:pt x="204" y="388"/>
                  </a:lnTo>
                  <a:lnTo>
                    <a:pt x="167" y="388"/>
                  </a:lnTo>
                  <a:lnTo>
                    <a:pt x="204" y="369"/>
                  </a:lnTo>
                  <a:lnTo>
                    <a:pt x="167" y="369"/>
                  </a:lnTo>
                  <a:lnTo>
                    <a:pt x="130" y="351"/>
                  </a:lnTo>
                  <a:lnTo>
                    <a:pt x="148" y="332"/>
                  </a:lnTo>
                  <a:lnTo>
                    <a:pt x="167" y="332"/>
                  </a:lnTo>
                  <a:lnTo>
                    <a:pt x="167" y="314"/>
                  </a:lnTo>
                  <a:lnTo>
                    <a:pt x="185" y="332"/>
                  </a:lnTo>
                  <a:lnTo>
                    <a:pt x="204" y="332"/>
                  </a:lnTo>
                  <a:lnTo>
                    <a:pt x="204" y="314"/>
                  </a:lnTo>
                  <a:lnTo>
                    <a:pt x="185" y="277"/>
                  </a:lnTo>
                  <a:lnTo>
                    <a:pt x="204" y="277"/>
                  </a:lnTo>
                  <a:lnTo>
                    <a:pt x="185" y="259"/>
                  </a:lnTo>
                  <a:lnTo>
                    <a:pt x="204" y="240"/>
                  </a:lnTo>
                  <a:lnTo>
                    <a:pt x="204" y="222"/>
                  </a:lnTo>
                  <a:lnTo>
                    <a:pt x="185" y="222"/>
                  </a:lnTo>
                  <a:lnTo>
                    <a:pt x="148" y="203"/>
                  </a:lnTo>
                  <a:lnTo>
                    <a:pt x="185" y="203"/>
                  </a:lnTo>
                  <a:lnTo>
                    <a:pt x="204" y="185"/>
                  </a:lnTo>
                  <a:lnTo>
                    <a:pt x="204" y="166"/>
                  </a:lnTo>
                  <a:lnTo>
                    <a:pt x="185" y="148"/>
                  </a:lnTo>
                  <a:lnTo>
                    <a:pt x="222" y="148"/>
                  </a:lnTo>
                  <a:lnTo>
                    <a:pt x="222" y="130"/>
                  </a:lnTo>
                  <a:lnTo>
                    <a:pt x="204" y="111"/>
                  </a:lnTo>
                  <a:lnTo>
                    <a:pt x="222" y="111"/>
                  </a:lnTo>
                  <a:lnTo>
                    <a:pt x="222" y="93"/>
                  </a:lnTo>
                  <a:lnTo>
                    <a:pt x="204" y="93"/>
                  </a:lnTo>
                  <a:lnTo>
                    <a:pt x="185" y="74"/>
                  </a:lnTo>
                  <a:lnTo>
                    <a:pt x="185" y="56"/>
                  </a:lnTo>
                  <a:lnTo>
                    <a:pt x="167" y="56"/>
                  </a:lnTo>
                  <a:lnTo>
                    <a:pt x="148" y="37"/>
                  </a:lnTo>
                  <a:lnTo>
                    <a:pt x="204" y="37"/>
                  </a:lnTo>
                  <a:lnTo>
                    <a:pt x="185" y="19"/>
                  </a:lnTo>
                  <a:lnTo>
                    <a:pt x="167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1227925" y="757475"/>
              <a:ext cx="113400" cy="198175"/>
            </a:xfrm>
            <a:custGeom>
              <a:avLst/>
              <a:gdLst/>
              <a:ahLst/>
              <a:cxnLst/>
              <a:rect l="l" t="t" r="r" b="b"/>
              <a:pathLst>
                <a:path w="4536" h="7927" extrusionOk="0">
                  <a:moveTo>
                    <a:pt x="222" y="0"/>
                  </a:moveTo>
                  <a:lnTo>
                    <a:pt x="222" y="37"/>
                  </a:lnTo>
                  <a:lnTo>
                    <a:pt x="240" y="37"/>
                  </a:lnTo>
                  <a:lnTo>
                    <a:pt x="240" y="19"/>
                  </a:lnTo>
                  <a:lnTo>
                    <a:pt x="240" y="0"/>
                  </a:lnTo>
                  <a:close/>
                  <a:moveTo>
                    <a:pt x="204" y="203"/>
                  </a:moveTo>
                  <a:lnTo>
                    <a:pt x="222" y="222"/>
                  </a:lnTo>
                  <a:lnTo>
                    <a:pt x="204" y="240"/>
                  </a:lnTo>
                  <a:lnTo>
                    <a:pt x="185" y="240"/>
                  </a:lnTo>
                  <a:lnTo>
                    <a:pt x="185" y="222"/>
                  </a:lnTo>
                  <a:lnTo>
                    <a:pt x="204" y="203"/>
                  </a:lnTo>
                  <a:close/>
                  <a:moveTo>
                    <a:pt x="351" y="222"/>
                  </a:moveTo>
                  <a:lnTo>
                    <a:pt x="333" y="258"/>
                  </a:lnTo>
                  <a:lnTo>
                    <a:pt x="333" y="277"/>
                  </a:lnTo>
                  <a:lnTo>
                    <a:pt x="314" y="277"/>
                  </a:lnTo>
                  <a:lnTo>
                    <a:pt x="296" y="258"/>
                  </a:lnTo>
                  <a:lnTo>
                    <a:pt x="314" y="240"/>
                  </a:lnTo>
                  <a:lnTo>
                    <a:pt x="333" y="222"/>
                  </a:lnTo>
                  <a:close/>
                  <a:moveTo>
                    <a:pt x="333" y="332"/>
                  </a:moveTo>
                  <a:lnTo>
                    <a:pt x="314" y="351"/>
                  </a:lnTo>
                  <a:lnTo>
                    <a:pt x="333" y="351"/>
                  </a:lnTo>
                  <a:lnTo>
                    <a:pt x="333" y="332"/>
                  </a:lnTo>
                  <a:close/>
                  <a:moveTo>
                    <a:pt x="886" y="461"/>
                  </a:moveTo>
                  <a:lnTo>
                    <a:pt x="922" y="480"/>
                  </a:lnTo>
                  <a:lnTo>
                    <a:pt x="922" y="498"/>
                  </a:lnTo>
                  <a:lnTo>
                    <a:pt x="904" y="516"/>
                  </a:lnTo>
                  <a:lnTo>
                    <a:pt x="904" y="498"/>
                  </a:lnTo>
                  <a:lnTo>
                    <a:pt x="886" y="461"/>
                  </a:lnTo>
                  <a:close/>
                  <a:moveTo>
                    <a:pt x="978" y="480"/>
                  </a:moveTo>
                  <a:lnTo>
                    <a:pt x="959" y="498"/>
                  </a:lnTo>
                  <a:lnTo>
                    <a:pt x="959" y="516"/>
                  </a:lnTo>
                  <a:lnTo>
                    <a:pt x="978" y="516"/>
                  </a:lnTo>
                  <a:lnTo>
                    <a:pt x="996" y="535"/>
                  </a:lnTo>
                  <a:lnTo>
                    <a:pt x="1015" y="516"/>
                  </a:lnTo>
                  <a:lnTo>
                    <a:pt x="996" y="498"/>
                  </a:lnTo>
                  <a:lnTo>
                    <a:pt x="978" y="480"/>
                  </a:lnTo>
                  <a:close/>
                  <a:moveTo>
                    <a:pt x="1310" y="848"/>
                  </a:moveTo>
                  <a:lnTo>
                    <a:pt x="1310" y="867"/>
                  </a:lnTo>
                  <a:lnTo>
                    <a:pt x="1291" y="867"/>
                  </a:lnTo>
                  <a:lnTo>
                    <a:pt x="1291" y="848"/>
                  </a:lnTo>
                  <a:close/>
                  <a:moveTo>
                    <a:pt x="1365" y="811"/>
                  </a:moveTo>
                  <a:lnTo>
                    <a:pt x="1383" y="830"/>
                  </a:lnTo>
                  <a:lnTo>
                    <a:pt x="1383" y="867"/>
                  </a:lnTo>
                  <a:lnTo>
                    <a:pt x="1365" y="885"/>
                  </a:lnTo>
                  <a:lnTo>
                    <a:pt x="1365" y="848"/>
                  </a:lnTo>
                  <a:lnTo>
                    <a:pt x="1365" y="811"/>
                  </a:lnTo>
                  <a:close/>
                  <a:moveTo>
                    <a:pt x="1457" y="885"/>
                  </a:moveTo>
                  <a:lnTo>
                    <a:pt x="1457" y="904"/>
                  </a:lnTo>
                  <a:lnTo>
                    <a:pt x="1475" y="885"/>
                  </a:lnTo>
                  <a:close/>
                  <a:moveTo>
                    <a:pt x="1531" y="1033"/>
                  </a:moveTo>
                  <a:lnTo>
                    <a:pt x="1531" y="1069"/>
                  </a:lnTo>
                  <a:lnTo>
                    <a:pt x="1512" y="1088"/>
                  </a:lnTo>
                  <a:lnTo>
                    <a:pt x="1512" y="1069"/>
                  </a:lnTo>
                  <a:lnTo>
                    <a:pt x="1512" y="1033"/>
                  </a:lnTo>
                  <a:close/>
                  <a:moveTo>
                    <a:pt x="1641" y="1069"/>
                  </a:moveTo>
                  <a:lnTo>
                    <a:pt x="1641" y="1088"/>
                  </a:lnTo>
                  <a:lnTo>
                    <a:pt x="1623" y="1106"/>
                  </a:lnTo>
                  <a:lnTo>
                    <a:pt x="1623" y="1088"/>
                  </a:lnTo>
                  <a:lnTo>
                    <a:pt x="1623" y="1069"/>
                  </a:lnTo>
                  <a:close/>
                  <a:moveTo>
                    <a:pt x="1807" y="1199"/>
                  </a:moveTo>
                  <a:lnTo>
                    <a:pt x="1826" y="1217"/>
                  </a:lnTo>
                  <a:lnTo>
                    <a:pt x="1807" y="1217"/>
                  </a:lnTo>
                  <a:lnTo>
                    <a:pt x="1807" y="1199"/>
                  </a:lnTo>
                  <a:close/>
                  <a:moveTo>
                    <a:pt x="1826" y="1309"/>
                  </a:moveTo>
                  <a:lnTo>
                    <a:pt x="1844" y="1328"/>
                  </a:lnTo>
                  <a:lnTo>
                    <a:pt x="1826" y="1346"/>
                  </a:lnTo>
                  <a:lnTo>
                    <a:pt x="1807" y="1346"/>
                  </a:lnTo>
                  <a:lnTo>
                    <a:pt x="1807" y="1328"/>
                  </a:lnTo>
                  <a:lnTo>
                    <a:pt x="1826" y="1309"/>
                  </a:lnTo>
                  <a:close/>
                  <a:moveTo>
                    <a:pt x="1899" y="1401"/>
                  </a:moveTo>
                  <a:lnTo>
                    <a:pt x="1881" y="1420"/>
                  </a:lnTo>
                  <a:lnTo>
                    <a:pt x="1863" y="1401"/>
                  </a:lnTo>
                  <a:close/>
                  <a:moveTo>
                    <a:pt x="2360" y="1420"/>
                  </a:moveTo>
                  <a:lnTo>
                    <a:pt x="2342" y="1438"/>
                  </a:lnTo>
                  <a:lnTo>
                    <a:pt x="2360" y="1438"/>
                  </a:lnTo>
                  <a:lnTo>
                    <a:pt x="2379" y="1420"/>
                  </a:lnTo>
                  <a:close/>
                  <a:moveTo>
                    <a:pt x="2047" y="1493"/>
                  </a:moveTo>
                  <a:lnTo>
                    <a:pt x="2065" y="1512"/>
                  </a:lnTo>
                  <a:lnTo>
                    <a:pt x="2065" y="1530"/>
                  </a:lnTo>
                  <a:lnTo>
                    <a:pt x="2047" y="1530"/>
                  </a:lnTo>
                  <a:lnTo>
                    <a:pt x="2047" y="1512"/>
                  </a:lnTo>
                  <a:lnTo>
                    <a:pt x="2047" y="1493"/>
                  </a:lnTo>
                  <a:close/>
                  <a:moveTo>
                    <a:pt x="1992" y="1715"/>
                  </a:moveTo>
                  <a:lnTo>
                    <a:pt x="1992" y="1733"/>
                  </a:lnTo>
                  <a:lnTo>
                    <a:pt x="2010" y="1752"/>
                  </a:lnTo>
                  <a:lnTo>
                    <a:pt x="2010" y="1733"/>
                  </a:lnTo>
                  <a:lnTo>
                    <a:pt x="1992" y="1715"/>
                  </a:lnTo>
                  <a:close/>
                  <a:moveTo>
                    <a:pt x="2305" y="1825"/>
                  </a:moveTo>
                  <a:lnTo>
                    <a:pt x="2305" y="1844"/>
                  </a:lnTo>
                  <a:lnTo>
                    <a:pt x="2286" y="1844"/>
                  </a:lnTo>
                  <a:lnTo>
                    <a:pt x="2286" y="1825"/>
                  </a:lnTo>
                  <a:close/>
                  <a:moveTo>
                    <a:pt x="2397" y="1844"/>
                  </a:moveTo>
                  <a:lnTo>
                    <a:pt x="2397" y="1862"/>
                  </a:lnTo>
                  <a:lnTo>
                    <a:pt x="2416" y="1844"/>
                  </a:lnTo>
                  <a:close/>
                  <a:moveTo>
                    <a:pt x="2360" y="1881"/>
                  </a:moveTo>
                  <a:lnTo>
                    <a:pt x="2360" y="1899"/>
                  </a:lnTo>
                  <a:lnTo>
                    <a:pt x="2342" y="1899"/>
                  </a:lnTo>
                  <a:lnTo>
                    <a:pt x="2342" y="1881"/>
                  </a:lnTo>
                  <a:close/>
                  <a:moveTo>
                    <a:pt x="2821" y="2452"/>
                  </a:moveTo>
                  <a:lnTo>
                    <a:pt x="2803" y="2470"/>
                  </a:lnTo>
                  <a:lnTo>
                    <a:pt x="2803" y="2452"/>
                  </a:lnTo>
                  <a:close/>
                  <a:moveTo>
                    <a:pt x="2987" y="2673"/>
                  </a:moveTo>
                  <a:lnTo>
                    <a:pt x="2969" y="2692"/>
                  </a:lnTo>
                  <a:lnTo>
                    <a:pt x="2950" y="2692"/>
                  </a:lnTo>
                  <a:lnTo>
                    <a:pt x="2969" y="2673"/>
                  </a:lnTo>
                  <a:close/>
                  <a:moveTo>
                    <a:pt x="2987" y="2876"/>
                  </a:moveTo>
                  <a:lnTo>
                    <a:pt x="2987" y="2894"/>
                  </a:lnTo>
                  <a:lnTo>
                    <a:pt x="2969" y="2913"/>
                  </a:lnTo>
                  <a:lnTo>
                    <a:pt x="2987" y="2876"/>
                  </a:lnTo>
                  <a:close/>
                  <a:moveTo>
                    <a:pt x="3134" y="2968"/>
                  </a:moveTo>
                  <a:lnTo>
                    <a:pt x="3134" y="2987"/>
                  </a:lnTo>
                  <a:lnTo>
                    <a:pt x="3116" y="2987"/>
                  </a:lnTo>
                  <a:lnTo>
                    <a:pt x="3116" y="2968"/>
                  </a:lnTo>
                  <a:close/>
                  <a:moveTo>
                    <a:pt x="3485" y="3503"/>
                  </a:moveTo>
                  <a:lnTo>
                    <a:pt x="3485" y="3521"/>
                  </a:lnTo>
                  <a:lnTo>
                    <a:pt x="3503" y="3521"/>
                  </a:lnTo>
                  <a:lnTo>
                    <a:pt x="3485" y="3503"/>
                  </a:lnTo>
                  <a:close/>
                  <a:moveTo>
                    <a:pt x="3522" y="3650"/>
                  </a:moveTo>
                  <a:lnTo>
                    <a:pt x="3522" y="3669"/>
                  </a:lnTo>
                  <a:lnTo>
                    <a:pt x="3522" y="3687"/>
                  </a:lnTo>
                  <a:lnTo>
                    <a:pt x="3503" y="3687"/>
                  </a:lnTo>
                  <a:lnTo>
                    <a:pt x="3503" y="3669"/>
                  </a:lnTo>
                  <a:lnTo>
                    <a:pt x="3503" y="3650"/>
                  </a:lnTo>
                  <a:close/>
                  <a:moveTo>
                    <a:pt x="3706" y="4074"/>
                  </a:moveTo>
                  <a:lnTo>
                    <a:pt x="3706" y="4093"/>
                  </a:lnTo>
                  <a:lnTo>
                    <a:pt x="3669" y="4093"/>
                  </a:lnTo>
                  <a:lnTo>
                    <a:pt x="3706" y="4074"/>
                  </a:lnTo>
                  <a:close/>
                  <a:moveTo>
                    <a:pt x="3945" y="4977"/>
                  </a:moveTo>
                  <a:lnTo>
                    <a:pt x="3964" y="4996"/>
                  </a:lnTo>
                  <a:lnTo>
                    <a:pt x="3945" y="4996"/>
                  </a:lnTo>
                  <a:lnTo>
                    <a:pt x="3945" y="5014"/>
                  </a:lnTo>
                  <a:lnTo>
                    <a:pt x="3927" y="4996"/>
                  </a:lnTo>
                  <a:lnTo>
                    <a:pt x="3945" y="4977"/>
                  </a:lnTo>
                  <a:close/>
                  <a:moveTo>
                    <a:pt x="4093" y="5162"/>
                  </a:moveTo>
                  <a:lnTo>
                    <a:pt x="4093" y="5180"/>
                  </a:lnTo>
                  <a:lnTo>
                    <a:pt x="4093" y="5199"/>
                  </a:lnTo>
                  <a:lnTo>
                    <a:pt x="4075" y="5199"/>
                  </a:lnTo>
                  <a:lnTo>
                    <a:pt x="4075" y="5180"/>
                  </a:lnTo>
                  <a:lnTo>
                    <a:pt x="4093" y="5162"/>
                  </a:lnTo>
                  <a:close/>
                  <a:moveTo>
                    <a:pt x="4167" y="5199"/>
                  </a:moveTo>
                  <a:lnTo>
                    <a:pt x="4148" y="5217"/>
                  </a:lnTo>
                  <a:lnTo>
                    <a:pt x="4167" y="5217"/>
                  </a:lnTo>
                  <a:lnTo>
                    <a:pt x="4167" y="5199"/>
                  </a:lnTo>
                  <a:close/>
                  <a:moveTo>
                    <a:pt x="4111" y="5254"/>
                  </a:moveTo>
                  <a:lnTo>
                    <a:pt x="4130" y="5272"/>
                  </a:lnTo>
                  <a:lnTo>
                    <a:pt x="4111" y="5272"/>
                  </a:lnTo>
                  <a:lnTo>
                    <a:pt x="4111" y="5254"/>
                  </a:lnTo>
                  <a:close/>
                  <a:moveTo>
                    <a:pt x="4148" y="5364"/>
                  </a:moveTo>
                  <a:lnTo>
                    <a:pt x="4148" y="5383"/>
                  </a:lnTo>
                  <a:lnTo>
                    <a:pt x="4130" y="5383"/>
                  </a:lnTo>
                  <a:lnTo>
                    <a:pt x="4130" y="5364"/>
                  </a:lnTo>
                  <a:close/>
                  <a:moveTo>
                    <a:pt x="4167" y="5475"/>
                  </a:moveTo>
                  <a:lnTo>
                    <a:pt x="4167" y="5493"/>
                  </a:lnTo>
                  <a:lnTo>
                    <a:pt x="4148" y="5493"/>
                  </a:lnTo>
                  <a:lnTo>
                    <a:pt x="4130" y="5475"/>
                  </a:lnTo>
                  <a:close/>
                  <a:moveTo>
                    <a:pt x="4277" y="5899"/>
                  </a:moveTo>
                  <a:lnTo>
                    <a:pt x="4277" y="5917"/>
                  </a:lnTo>
                  <a:lnTo>
                    <a:pt x="4240" y="5936"/>
                  </a:lnTo>
                  <a:lnTo>
                    <a:pt x="4240" y="5917"/>
                  </a:lnTo>
                  <a:lnTo>
                    <a:pt x="4259" y="5899"/>
                  </a:lnTo>
                  <a:close/>
                  <a:moveTo>
                    <a:pt x="4296" y="6286"/>
                  </a:moveTo>
                  <a:lnTo>
                    <a:pt x="4296" y="6305"/>
                  </a:lnTo>
                  <a:lnTo>
                    <a:pt x="4259" y="6305"/>
                  </a:lnTo>
                  <a:lnTo>
                    <a:pt x="4277" y="6286"/>
                  </a:lnTo>
                  <a:close/>
                  <a:moveTo>
                    <a:pt x="4406" y="7835"/>
                  </a:moveTo>
                  <a:lnTo>
                    <a:pt x="4425" y="7853"/>
                  </a:lnTo>
                  <a:lnTo>
                    <a:pt x="4406" y="7853"/>
                  </a:lnTo>
                  <a:lnTo>
                    <a:pt x="4369" y="7871"/>
                  </a:lnTo>
                  <a:lnTo>
                    <a:pt x="4369" y="7853"/>
                  </a:lnTo>
                  <a:lnTo>
                    <a:pt x="4388" y="7853"/>
                  </a:lnTo>
                  <a:lnTo>
                    <a:pt x="4406" y="7835"/>
                  </a:lnTo>
                  <a:close/>
                  <a:moveTo>
                    <a:pt x="56" y="111"/>
                  </a:moveTo>
                  <a:lnTo>
                    <a:pt x="38" y="148"/>
                  </a:lnTo>
                  <a:lnTo>
                    <a:pt x="1" y="148"/>
                  </a:lnTo>
                  <a:lnTo>
                    <a:pt x="19" y="185"/>
                  </a:lnTo>
                  <a:lnTo>
                    <a:pt x="56" y="203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56" y="222"/>
                  </a:lnTo>
                  <a:lnTo>
                    <a:pt x="38" y="258"/>
                  </a:lnTo>
                  <a:lnTo>
                    <a:pt x="56" y="277"/>
                  </a:lnTo>
                  <a:lnTo>
                    <a:pt x="56" y="258"/>
                  </a:lnTo>
                  <a:lnTo>
                    <a:pt x="93" y="258"/>
                  </a:lnTo>
                  <a:lnTo>
                    <a:pt x="93" y="277"/>
                  </a:lnTo>
                  <a:lnTo>
                    <a:pt x="93" y="295"/>
                  </a:lnTo>
                  <a:lnTo>
                    <a:pt x="111" y="277"/>
                  </a:lnTo>
                  <a:lnTo>
                    <a:pt x="111" y="258"/>
                  </a:lnTo>
                  <a:lnTo>
                    <a:pt x="130" y="258"/>
                  </a:lnTo>
                  <a:lnTo>
                    <a:pt x="167" y="277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185" y="314"/>
                  </a:lnTo>
                  <a:lnTo>
                    <a:pt x="204" y="295"/>
                  </a:lnTo>
                  <a:lnTo>
                    <a:pt x="204" y="277"/>
                  </a:lnTo>
                  <a:lnTo>
                    <a:pt x="222" y="277"/>
                  </a:lnTo>
                  <a:lnTo>
                    <a:pt x="222" y="295"/>
                  </a:lnTo>
                  <a:lnTo>
                    <a:pt x="222" y="314"/>
                  </a:lnTo>
                  <a:lnTo>
                    <a:pt x="259" y="295"/>
                  </a:lnTo>
                  <a:lnTo>
                    <a:pt x="259" y="314"/>
                  </a:lnTo>
                  <a:lnTo>
                    <a:pt x="259" y="332"/>
                  </a:lnTo>
                  <a:lnTo>
                    <a:pt x="277" y="332"/>
                  </a:lnTo>
                  <a:lnTo>
                    <a:pt x="277" y="314"/>
                  </a:lnTo>
                  <a:lnTo>
                    <a:pt x="296" y="314"/>
                  </a:lnTo>
                  <a:lnTo>
                    <a:pt x="296" y="332"/>
                  </a:lnTo>
                  <a:lnTo>
                    <a:pt x="314" y="314"/>
                  </a:lnTo>
                  <a:lnTo>
                    <a:pt x="369" y="295"/>
                  </a:lnTo>
                  <a:lnTo>
                    <a:pt x="388" y="295"/>
                  </a:lnTo>
                  <a:lnTo>
                    <a:pt x="388" y="314"/>
                  </a:lnTo>
                  <a:lnTo>
                    <a:pt x="369" y="332"/>
                  </a:lnTo>
                  <a:lnTo>
                    <a:pt x="388" y="369"/>
                  </a:lnTo>
                  <a:lnTo>
                    <a:pt x="388" y="387"/>
                  </a:lnTo>
                  <a:lnTo>
                    <a:pt x="406" y="369"/>
                  </a:lnTo>
                  <a:lnTo>
                    <a:pt x="425" y="387"/>
                  </a:lnTo>
                  <a:lnTo>
                    <a:pt x="480" y="387"/>
                  </a:lnTo>
                  <a:lnTo>
                    <a:pt x="462" y="406"/>
                  </a:lnTo>
                  <a:lnTo>
                    <a:pt x="480" y="424"/>
                  </a:lnTo>
                  <a:lnTo>
                    <a:pt x="535" y="424"/>
                  </a:lnTo>
                  <a:lnTo>
                    <a:pt x="554" y="406"/>
                  </a:lnTo>
                  <a:lnTo>
                    <a:pt x="572" y="443"/>
                  </a:lnTo>
                  <a:lnTo>
                    <a:pt x="572" y="461"/>
                  </a:lnTo>
                  <a:lnTo>
                    <a:pt x="609" y="461"/>
                  </a:lnTo>
                  <a:lnTo>
                    <a:pt x="609" y="480"/>
                  </a:lnTo>
                  <a:lnTo>
                    <a:pt x="646" y="461"/>
                  </a:lnTo>
                  <a:lnTo>
                    <a:pt x="664" y="424"/>
                  </a:lnTo>
                  <a:lnTo>
                    <a:pt x="664" y="387"/>
                  </a:lnTo>
                  <a:lnTo>
                    <a:pt x="683" y="406"/>
                  </a:lnTo>
                  <a:lnTo>
                    <a:pt x="664" y="406"/>
                  </a:lnTo>
                  <a:lnTo>
                    <a:pt x="683" y="424"/>
                  </a:lnTo>
                  <a:lnTo>
                    <a:pt x="683" y="443"/>
                  </a:lnTo>
                  <a:lnTo>
                    <a:pt x="720" y="480"/>
                  </a:lnTo>
                  <a:lnTo>
                    <a:pt x="683" y="461"/>
                  </a:lnTo>
                  <a:lnTo>
                    <a:pt x="664" y="461"/>
                  </a:lnTo>
                  <a:lnTo>
                    <a:pt x="646" y="480"/>
                  </a:lnTo>
                  <a:lnTo>
                    <a:pt x="627" y="498"/>
                  </a:lnTo>
                  <a:lnTo>
                    <a:pt x="664" y="498"/>
                  </a:lnTo>
                  <a:lnTo>
                    <a:pt x="683" y="516"/>
                  </a:lnTo>
                  <a:lnTo>
                    <a:pt x="701" y="516"/>
                  </a:lnTo>
                  <a:lnTo>
                    <a:pt x="720" y="535"/>
                  </a:lnTo>
                  <a:lnTo>
                    <a:pt x="720" y="553"/>
                  </a:lnTo>
                  <a:lnTo>
                    <a:pt x="775" y="553"/>
                  </a:lnTo>
                  <a:lnTo>
                    <a:pt x="812" y="572"/>
                  </a:lnTo>
                  <a:lnTo>
                    <a:pt x="849" y="590"/>
                  </a:lnTo>
                  <a:lnTo>
                    <a:pt x="904" y="590"/>
                  </a:lnTo>
                  <a:lnTo>
                    <a:pt x="941" y="572"/>
                  </a:lnTo>
                  <a:lnTo>
                    <a:pt x="922" y="590"/>
                  </a:lnTo>
                  <a:lnTo>
                    <a:pt x="922" y="609"/>
                  </a:lnTo>
                  <a:lnTo>
                    <a:pt x="904" y="627"/>
                  </a:lnTo>
                  <a:lnTo>
                    <a:pt x="904" y="646"/>
                  </a:lnTo>
                  <a:lnTo>
                    <a:pt x="922" y="664"/>
                  </a:lnTo>
                  <a:lnTo>
                    <a:pt x="978" y="664"/>
                  </a:lnTo>
                  <a:lnTo>
                    <a:pt x="996" y="701"/>
                  </a:lnTo>
                  <a:lnTo>
                    <a:pt x="1015" y="719"/>
                  </a:lnTo>
                  <a:lnTo>
                    <a:pt x="1015" y="701"/>
                  </a:lnTo>
                  <a:lnTo>
                    <a:pt x="1033" y="682"/>
                  </a:lnTo>
                  <a:lnTo>
                    <a:pt x="1051" y="664"/>
                  </a:lnTo>
                  <a:lnTo>
                    <a:pt x="1070" y="682"/>
                  </a:lnTo>
                  <a:lnTo>
                    <a:pt x="1051" y="682"/>
                  </a:lnTo>
                  <a:lnTo>
                    <a:pt x="1033" y="701"/>
                  </a:lnTo>
                  <a:lnTo>
                    <a:pt x="1033" y="719"/>
                  </a:lnTo>
                  <a:lnTo>
                    <a:pt x="1033" y="756"/>
                  </a:lnTo>
                  <a:lnTo>
                    <a:pt x="1051" y="775"/>
                  </a:lnTo>
                  <a:lnTo>
                    <a:pt x="1070" y="756"/>
                  </a:lnTo>
                  <a:lnTo>
                    <a:pt x="1051" y="738"/>
                  </a:lnTo>
                  <a:lnTo>
                    <a:pt x="1051" y="719"/>
                  </a:lnTo>
                  <a:lnTo>
                    <a:pt x="1070" y="719"/>
                  </a:lnTo>
                  <a:lnTo>
                    <a:pt x="1070" y="756"/>
                  </a:lnTo>
                  <a:lnTo>
                    <a:pt x="1070" y="793"/>
                  </a:lnTo>
                  <a:lnTo>
                    <a:pt x="1088" y="775"/>
                  </a:lnTo>
                  <a:lnTo>
                    <a:pt x="1107" y="775"/>
                  </a:lnTo>
                  <a:lnTo>
                    <a:pt x="1125" y="793"/>
                  </a:lnTo>
                  <a:lnTo>
                    <a:pt x="1144" y="830"/>
                  </a:lnTo>
                  <a:lnTo>
                    <a:pt x="1180" y="848"/>
                  </a:lnTo>
                  <a:lnTo>
                    <a:pt x="1217" y="848"/>
                  </a:lnTo>
                  <a:lnTo>
                    <a:pt x="1199" y="867"/>
                  </a:lnTo>
                  <a:lnTo>
                    <a:pt x="1217" y="885"/>
                  </a:lnTo>
                  <a:lnTo>
                    <a:pt x="1236" y="904"/>
                  </a:lnTo>
                  <a:lnTo>
                    <a:pt x="1273" y="922"/>
                  </a:lnTo>
                  <a:lnTo>
                    <a:pt x="1291" y="959"/>
                  </a:lnTo>
                  <a:lnTo>
                    <a:pt x="1346" y="977"/>
                  </a:lnTo>
                  <a:lnTo>
                    <a:pt x="1365" y="996"/>
                  </a:lnTo>
                  <a:lnTo>
                    <a:pt x="1365" y="1014"/>
                  </a:lnTo>
                  <a:lnTo>
                    <a:pt x="1402" y="1051"/>
                  </a:lnTo>
                  <a:lnTo>
                    <a:pt x="1457" y="1088"/>
                  </a:lnTo>
                  <a:lnTo>
                    <a:pt x="1494" y="1088"/>
                  </a:lnTo>
                  <a:lnTo>
                    <a:pt x="1494" y="1106"/>
                  </a:lnTo>
                  <a:lnTo>
                    <a:pt x="1494" y="1125"/>
                  </a:lnTo>
                  <a:lnTo>
                    <a:pt x="1512" y="1143"/>
                  </a:lnTo>
                  <a:lnTo>
                    <a:pt x="1531" y="1162"/>
                  </a:lnTo>
                  <a:lnTo>
                    <a:pt x="1568" y="1180"/>
                  </a:lnTo>
                  <a:lnTo>
                    <a:pt x="1586" y="1199"/>
                  </a:lnTo>
                  <a:lnTo>
                    <a:pt x="1604" y="1199"/>
                  </a:lnTo>
                  <a:lnTo>
                    <a:pt x="1604" y="1217"/>
                  </a:lnTo>
                  <a:lnTo>
                    <a:pt x="1623" y="1217"/>
                  </a:lnTo>
                  <a:lnTo>
                    <a:pt x="1641" y="1235"/>
                  </a:lnTo>
                  <a:lnTo>
                    <a:pt x="1660" y="1217"/>
                  </a:lnTo>
                  <a:lnTo>
                    <a:pt x="1660" y="1199"/>
                  </a:lnTo>
                  <a:lnTo>
                    <a:pt x="1660" y="1180"/>
                  </a:lnTo>
                  <a:lnTo>
                    <a:pt x="1697" y="1180"/>
                  </a:lnTo>
                  <a:lnTo>
                    <a:pt x="1715" y="1199"/>
                  </a:lnTo>
                  <a:lnTo>
                    <a:pt x="1697" y="1217"/>
                  </a:lnTo>
                  <a:lnTo>
                    <a:pt x="1678" y="1235"/>
                  </a:lnTo>
                  <a:lnTo>
                    <a:pt x="1660" y="1254"/>
                  </a:lnTo>
                  <a:lnTo>
                    <a:pt x="1678" y="1291"/>
                  </a:lnTo>
                  <a:lnTo>
                    <a:pt x="1715" y="1291"/>
                  </a:lnTo>
                  <a:lnTo>
                    <a:pt x="1697" y="1309"/>
                  </a:lnTo>
                  <a:lnTo>
                    <a:pt x="1697" y="1328"/>
                  </a:lnTo>
                  <a:lnTo>
                    <a:pt x="1733" y="1346"/>
                  </a:lnTo>
                  <a:lnTo>
                    <a:pt x="1770" y="1364"/>
                  </a:lnTo>
                  <a:lnTo>
                    <a:pt x="1770" y="1383"/>
                  </a:lnTo>
                  <a:lnTo>
                    <a:pt x="1770" y="1401"/>
                  </a:lnTo>
                  <a:lnTo>
                    <a:pt x="1807" y="1401"/>
                  </a:lnTo>
                  <a:lnTo>
                    <a:pt x="1826" y="1420"/>
                  </a:lnTo>
                  <a:lnTo>
                    <a:pt x="1844" y="1438"/>
                  </a:lnTo>
                  <a:lnTo>
                    <a:pt x="1844" y="1457"/>
                  </a:lnTo>
                  <a:lnTo>
                    <a:pt x="1826" y="1475"/>
                  </a:lnTo>
                  <a:lnTo>
                    <a:pt x="1844" y="1475"/>
                  </a:lnTo>
                  <a:lnTo>
                    <a:pt x="1881" y="1457"/>
                  </a:lnTo>
                  <a:lnTo>
                    <a:pt x="1899" y="1457"/>
                  </a:lnTo>
                  <a:lnTo>
                    <a:pt x="1881" y="1475"/>
                  </a:lnTo>
                  <a:lnTo>
                    <a:pt x="1863" y="1493"/>
                  </a:lnTo>
                  <a:lnTo>
                    <a:pt x="1899" y="1493"/>
                  </a:lnTo>
                  <a:lnTo>
                    <a:pt x="1918" y="1512"/>
                  </a:lnTo>
                  <a:lnTo>
                    <a:pt x="1936" y="1530"/>
                  </a:lnTo>
                  <a:lnTo>
                    <a:pt x="1955" y="1530"/>
                  </a:lnTo>
                  <a:lnTo>
                    <a:pt x="1955" y="1512"/>
                  </a:lnTo>
                  <a:lnTo>
                    <a:pt x="1936" y="1512"/>
                  </a:lnTo>
                  <a:lnTo>
                    <a:pt x="1955" y="1493"/>
                  </a:lnTo>
                  <a:lnTo>
                    <a:pt x="1955" y="1512"/>
                  </a:lnTo>
                  <a:lnTo>
                    <a:pt x="1973" y="1549"/>
                  </a:lnTo>
                  <a:lnTo>
                    <a:pt x="1955" y="1567"/>
                  </a:lnTo>
                  <a:lnTo>
                    <a:pt x="1973" y="1586"/>
                  </a:lnTo>
                  <a:lnTo>
                    <a:pt x="1973" y="1604"/>
                  </a:lnTo>
                  <a:lnTo>
                    <a:pt x="1973" y="1622"/>
                  </a:lnTo>
                  <a:lnTo>
                    <a:pt x="1992" y="1641"/>
                  </a:lnTo>
                  <a:lnTo>
                    <a:pt x="2010" y="1659"/>
                  </a:lnTo>
                  <a:lnTo>
                    <a:pt x="2065" y="1659"/>
                  </a:lnTo>
                  <a:lnTo>
                    <a:pt x="2065" y="1678"/>
                  </a:lnTo>
                  <a:lnTo>
                    <a:pt x="2047" y="1715"/>
                  </a:lnTo>
                  <a:lnTo>
                    <a:pt x="2084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39" y="1678"/>
                  </a:lnTo>
                  <a:lnTo>
                    <a:pt x="2121" y="1696"/>
                  </a:lnTo>
                  <a:lnTo>
                    <a:pt x="2102" y="1752"/>
                  </a:lnTo>
                  <a:lnTo>
                    <a:pt x="2102" y="1770"/>
                  </a:lnTo>
                  <a:lnTo>
                    <a:pt x="2121" y="1788"/>
                  </a:lnTo>
                  <a:lnTo>
                    <a:pt x="2139" y="1807"/>
                  </a:lnTo>
                  <a:lnTo>
                    <a:pt x="2176" y="1807"/>
                  </a:lnTo>
                  <a:lnTo>
                    <a:pt x="2176" y="1825"/>
                  </a:lnTo>
                  <a:lnTo>
                    <a:pt x="2157" y="1844"/>
                  </a:lnTo>
                  <a:lnTo>
                    <a:pt x="2139" y="1862"/>
                  </a:lnTo>
                  <a:lnTo>
                    <a:pt x="2194" y="1862"/>
                  </a:lnTo>
                  <a:lnTo>
                    <a:pt x="2213" y="1881"/>
                  </a:lnTo>
                  <a:lnTo>
                    <a:pt x="2231" y="1862"/>
                  </a:lnTo>
                  <a:lnTo>
                    <a:pt x="2231" y="1881"/>
                  </a:lnTo>
                  <a:lnTo>
                    <a:pt x="2213" y="1899"/>
                  </a:lnTo>
                  <a:lnTo>
                    <a:pt x="2231" y="1917"/>
                  </a:lnTo>
                  <a:lnTo>
                    <a:pt x="2231" y="1936"/>
                  </a:lnTo>
                  <a:lnTo>
                    <a:pt x="2231" y="1954"/>
                  </a:lnTo>
                  <a:lnTo>
                    <a:pt x="2231" y="1973"/>
                  </a:lnTo>
                  <a:lnTo>
                    <a:pt x="2250" y="1954"/>
                  </a:lnTo>
                  <a:lnTo>
                    <a:pt x="2286" y="1936"/>
                  </a:lnTo>
                  <a:lnTo>
                    <a:pt x="2286" y="1954"/>
                  </a:lnTo>
                  <a:lnTo>
                    <a:pt x="2268" y="1973"/>
                  </a:lnTo>
                  <a:lnTo>
                    <a:pt x="2286" y="1991"/>
                  </a:lnTo>
                  <a:lnTo>
                    <a:pt x="2305" y="1991"/>
                  </a:lnTo>
                  <a:lnTo>
                    <a:pt x="2305" y="2010"/>
                  </a:lnTo>
                  <a:lnTo>
                    <a:pt x="2305" y="2028"/>
                  </a:lnTo>
                  <a:lnTo>
                    <a:pt x="2342" y="2046"/>
                  </a:lnTo>
                  <a:lnTo>
                    <a:pt x="2360" y="2046"/>
                  </a:lnTo>
                  <a:lnTo>
                    <a:pt x="2360" y="2065"/>
                  </a:lnTo>
                  <a:lnTo>
                    <a:pt x="2379" y="2102"/>
                  </a:lnTo>
                  <a:lnTo>
                    <a:pt x="2379" y="2120"/>
                  </a:lnTo>
                  <a:lnTo>
                    <a:pt x="2434" y="2157"/>
                  </a:lnTo>
                  <a:lnTo>
                    <a:pt x="2452" y="2194"/>
                  </a:lnTo>
                  <a:lnTo>
                    <a:pt x="2452" y="2231"/>
                  </a:lnTo>
                  <a:lnTo>
                    <a:pt x="2471" y="2231"/>
                  </a:lnTo>
                  <a:lnTo>
                    <a:pt x="2489" y="2249"/>
                  </a:lnTo>
                  <a:lnTo>
                    <a:pt x="2545" y="2286"/>
                  </a:lnTo>
                  <a:lnTo>
                    <a:pt x="2563" y="2286"/>
                  </a:lnTo>
                  <a:lnTo>
                    <a:pt x="2563" y="2305"/>
                  </a:lnTo>
                  <a:lnTo>
                    <a:pt x="2545" y="2305"/>
                  </a:lnTo>
                  <a:lnTo>
                    <a:pt x="2563" y="2323"/>
                  </a:lnTo>
                  <a:lnTo>
                    <a:pt x="2618" y="2434"/>
                  </a:lnTo>
                  <a:lnTo>
                    <a:pt x="2729" y="2544"/>
                  </a:lnTo>
                  <a:lnTo>
                    <a:pt x="2710" y="2544"/>
                  </a:lnTo>
                  <a:lnTo>
                    <a:pt x="2729" y="2563"/>
                  </a:lnTo>
                  <a:lnTo>
                    <a:pt x="2747" y="2563"/>
                  </a:lnTo>
                  <a:lnTo>
                    <a:pt x="2747" y="2581"/>
                  </a:lnTo>
                  <a:lnTo>
                    <a:pt x="2784" y="2599"/>
                  </a:lnTo>
                  <a:lnTo>
                    <a:pt x="2803" y="2618"/>
                  </a:lnTo>
                  <a:lnTo>
                    <a:pt x="2803" y="2636"/>
                  </a:lnTo>
                  <a:lnTo>
                    <a:pt x="2784" y="2673"/>
                  </a:lnTo>
                  <a:lnTo>
                    <a:pt x="2839" y="2673"/>
                  </a:lnTo>
                  <a:lnTo>
                    <a:pt x="2839" y="2692"/>
                  </a:lnTo>
                  <a:lnTo>
                    <a:pt x="2821" y="2710"/>
                  </a:lnTo>
                  <a:lnTo>
                    <a:pt x="2876" y="2710"/>
                  </a:lnTo>
                  <a:lnTo>
                    <a:pt x="2876" y="2728"/>
                  </a:lnTo>
                  <a:lnTo>
                    <a:pt x="2858" y="2765"/>
                  </a:lnTo>
                  <a:lnTo>
                    <a:pt x="2858" y="2784"/>
                  </a:lnTo>
                  <a:lnTo>
                    <a:pt x="2876" y="2765"/>
                  </a:lnTo>
                  <a:lnTo>
                    <a:pt x="2895" y="2765"/>
                  </a:lnTo>
                  <a:lnTo>
                    <a:pt x="2895" y="2784"/>
                  </a:lnTo>
                  <a:lnTo>
                    <a:pt x="2913" y="2821"/>
                  </a:lnTo>
                  <a:lnTo>
                    <a:pt x="2913" y="2839"/>
                  </a:lnTo>
                  <a:lnTo>
                    <a:pt x="2950" y="2839"/>
                  </a:lnTo>
                  <a:lnTo>
                    <a:pt x="2950" y="2858"/>
                  </a:lnTo>
                  <a:lnTo>
                    <a:pt x="2950" y="2931"/>
                  </a:lnTo>
                  <a:lnTo>
                    <a:pt x="2969" y="2950"/>
                  </a:lnTo>
                  <a:lnTo>
                    <a:pt x="2987" y="2950"/>
                  </a:lnTo>
                  <a:lnTo>
                    <a:pt x="3005" y="2968"/>
                  </a:lnTo>
                  <a:lnTo>
                    <a:pt x="3024" y="3005"/>
                  </a:lnTo>
                  <a:lnTo>
                    <a:pt x="3042" y="3042"/>
                  </a:lnTo>
                  <a:lnTo>
                    <a:pt x="3116" y="3171"/>
                  </a:lnTo>
                  <a:lnTo>
                    <a:pt x="3227" y="3337"/>
                  </a:lnTo>
                  <a:lnTo>
                    <a:pt x="3227" y="3355"/>
                  </a:lnTo>
                  <a:lnTo>
                    <a:pt x="3227" y="3374"/>
                  </a:lnTo>
                  <a:lnTo>
                    <a:pt x="3227" y="3392"/>
                  </a:lnTo>
                  <a:lnTo>
                    <a:pt x="3245" y="3374"/>
                  </a:lnTo>
                  <a:lnTo>
                    <a:pt x="3245" y="3411"/>
                  </a:lnTo>
                  <a:lnTo>
                    <a:pt x="3263" y="3429"/>
                  </a:lnTo>
                  <a:lnTo>
                    <a:pt x="3282" y="3429"/>
                  </a:lnTo>
                  <a:lnTo>
                    <a:pt x="3282" y="3447"/>
                  </a:lnTo>
                  <a:lnTo>
                    <a:pt x="3282" y="3503"/>
                  </a:lnTo>
                  <a:lnTo>
                    <a:pt x="3300" y="3521"/>
                  </a:lnTo>
                  <a:lnTo>
                    <a:pt x="3319" y="3558"/>
                  </a:lnTo>
                  <a:lnTo>
                    <a:pt x="3356" y="3632"/>
                  </a:lnTo>
                  <a:lnTo>
                    <a:pt x="3374" y="3669"/>
                  </a:lnTo>
                  <a:lnTo>
                    <a:pt x="3356" y="3687"/>
                  </a:lnTo>
                  <a:lnTo>
                    <a:pt x="3356" y="3705"/>
                  </a:lnTo>
                  <a:lnTo>
                    <a:pt x="3392" y="3705"/>
                  </a:lnTo>
                  <a:lnTo>
                    <a:pt x="3392" y="3687"/>
                  </a:lnTo>
                  <a:lnTo>
                    <a:pt x="3411" y="3705"/>
                  </a:lnTo>
                  <a:lnTo>
                    <a:pt x="3429" y="3742"/>
                  </a:lnTo>
                  <a:lnTo>
                    <a:pt x="3411" y="3761"/>
                  </a:lnTo>
                  <a:lnTo>
                    <a:pt x="3429" y="3761"/>
                  </a:lnTo>
                  <a:lnTo>
                    <a:pt x="3448" y="3742"/>
                  </a:lnTo>
                  <a:lnTo>
                    <a:pt x="3429" y="3779"/>
                  </a:lnTo>
                  <a:lnTo>
                    <a:pt x="3429" y="3798"/>
                  </a:lnTo>
                  <a:lnTo>
                    <a:pt x="3466" y="3834"/>
                  </a:lnTo>
                  <a:lnTo>
                    <a:pt x="3485" y="3853"/>
                  </a:lnTo>
                  <a:lnTo>
                    <a:pt x="3485" y="3890"/>
                  </a:lnTo>
                  <a:lnTo>
                    <a:pt x="3485" y="3908"/>
                  </a:lnTo>
                  <a:lnTo>
                    <a:pt x="3503" y="3908"/>
                  </a:lnTo>
                  <a:lnTo>
                    <a:pt x="3503" y="3945"/>
                  </a:lnTo>
                  <a:lnTo>
                    <a:pt x="3522" y="3945"/>
                  </a:lnTo>
                  <a:lnTo>
                    <a:pt x="3522" y="3964"/>
                  </a:lnTo>
                  <a:lnTo>
                    <a:pt x="3503" y="3982"/>
                  </a:lnTo>
                  <a:lnTo>
                    <a:pt x="3540" y="4000"/>
                  </a:lnTo>
                  <a:lnTo>
                    <a:pt x="3540" y="4019"/>
                  </a:lnTo>
                  <a:lnTo>
                    <a:pt x="3558" y="4056"/>
                  </a:lnTo>
                  <a:lnTo>
                    <a:pt x="3595" y="4111"/>
                  </a:lnTo>
                  <a:lnTo>
                    <a:pt x="3614" y="4129"/>
                  </a:lnTo>
                  <a:lnTo>
                    <a:pt x="3595" y="4129"/>
                  </a:lnTo>
                  <a:lnTo>
                    <a:pt x="3595" y="4148"/>
                  </a:lnTo>
                  <a:lnTo>
                    <a:pt x="3632" y="4203"/>
                  </a:lnTo>
                  <a:lnTo>
                    <a:pt x="3632" y="4240"/>
                  </a:lnTo>
                  <a:lnTo>
                    <a:pt x="3632" y="4258"/>
                  </a:lnTo>
                  <a:lnTo>
                    <a:pt x="3614" y="4277"/>
                  </a:lnTo>
                  <a:lnTo>
                    <a:pt x="3651" y="4277"/>
                  </a:lnTo>
                  <a:lnTo>
                    <a:pt x="3651" y="4295"/>
                  </a:lnTo>
                  <a:lnTo>
                    <a:pt x="3651" y="4314"/>
                  </a:lnTo>
                  <a:lnTo>
                    <a:pt x="3651" y="4332"/>
                  </a:lnTo>
                  <a:lnTo>
                    <a:pt x="3669" y="4332"/>
                  </a:lnTo>
                  <a:lnTo>
                    <a:pt x="3669" y="4351"/>
                  </a:lnTo>
                  <a:lnTo>
                    <a:pt x="3687" y="4406"/>
                  </a:lnTo>
                  <a:lnTo>
                    <a:pt x="3706" y="4424"/>
                  </a:lnTo>
                  <a:lnTo>
                    <a:pt x="3724" y="4424"/>
                  </a:lnTo>
                  <a:lnTo>
                    <a:pt x="3743" y="4443"/>
                  </a:lnTo>
                  <a:lnTo>
                    <a:pt x="3743" y="4461"/>
                  </a:lnTo>
                  <a:lnTo>
                    <a:pt x="3724" y="4461"/>
                  </a:lnTo>
                  <a:lnTo>
                    <a:pt x="3724" y="4480"/>
                  </a:lnTo>
                  <a:lnTo>
                    <a:pt x="3761" y="4480"/>
                  </a:lnTo>
                  <a:lnTo>
                    <a:pt x="3761" y="4498"/>
                  </a:lnTo>
                  <a:lnTo>
                    <a:pt x="3780" y="4517"/>
                  </a:lnTo>
                  <a:lnTo>
                    <a:pt x="3798" y="4517"/>
                  </a:lnTo>
                  <a:lnTo>
                    <a:pt x="3780" y="4553"/>
                  </a:lnTo>
                  <a:lnTo>
                    <a:pt x="3761" y="4572"/>
                  </a:lnTo>
                  <a:lnTo>
                    <a:pt x="3798" y="4590"/>
                  </a:lnTo>
                  <a:lnTo>
                    <a:pt x="3816" y="4609"/>
                  </a:lnTo>
                  <a:lnTo>
                    <a:pt x="3798" y="4627"/>
                  </a:lnTo>
                  <a:lnTo>
                    <a:pt x="3798" y="4664"/>
                  </a:lnTo>
                  <a:lnTo>
                    <a:pt x="3816" y="4664"/>
                  </a:lnTo>
                  <a:lnTo>
                    <a:pt x="3816" y="4682"/>
                  </a:lnTo>
                  <a:lnTo>
                    <a:pt x="3853" y="4682"/>
                  </a:lnTo>
                  <a:lnTo>
                    <a:pt x="3835" y="4701"/>
                  </a:lnTo>
                  <a:lnTo>
                    <a:pt x="3816" y="4719"/>
                  </a:lnTo>
                  <a:lnTo>
                    <a:pt x="3816" y="4738"/>
                  </a:lnTo>
                  <a:lnTo>
                    <a:pt x="3835" y="4756"/>
                  </a:lnTo>
                  <a:lnTo>
                    <a:pt x="3853" y="4756"/>
                  </a:lnTo>
                  <a:lnTo>
                    <a:pt x="3853" y="4793"/>
                  </a:lnTo>
                  <a:lnTo>
                    <a:pt x="3835" y="4811"/>
                  </a:lnTo>
                  <a:lnTo>
                    <a:pt x="3853" y="4830"/>
                  </a:lnTo>
                  <a:lnTo>
                    <a:pt x="3872" y="4848"/>
                  </a:lnTo>
                  <a:lnTo>
                    <a:pt x="3890" y="4867"/>
                  </a:lnTo>
                  <a:lnTo>
                    <a:pt x="3890" y="4885"/>
                  </a:lnTo>
                  <a:lnTo>
                    <a:pt x="3909" y="4885"/>
                  </a:lnTo>
                  <a:lnTo>
                    <a:pt x="3927" y="4904"/>
                  </a:lnTo>
                  <a:lnTo>
                    <a:pt x="3909" y="4904"/>
                  </a:lnTo>
                  <a:lnTo>
                    <a:pt x="3872" y="4922"/>
                  </a:lnTo>
                  <a:lnTo>
                    <a:pt x="3927" y="4922"/>
                  </a:lnTo>
                  <a:lnTo>
                    <a:pt x="3909" y="4940"/>
                  </a:lnTo>
                  <a:lnTo>
                    <a:pt x="3890" y="4940"/>
                  </a:lnTo>
                  <a:lnTo>
                    <a:pt x="3890" y="4959"/>
                  </a:lnTo>
                  <a:lnTo>
                    <a:pt x="3945" y="5088"/>
                  </a:lnTo>
                  <a:lnTo>
                    <a:pt x="3964" y="5143"/>
                  </a:lnTo>
                  <a:lnTo>
                    <a:pt x="3964" y="5125"/>
                  </a:lnTo>
                  <a:lnTo>
                    <a:pt x="3964" y="5106"/>
                  </a:lnTo>
                  <a:lnTo>
                    <a:pt x="3982" y="5125"/>
                  </a:lnTo>
                  <a:lnTo>
                    <a:pt x="3964" y="5143"/>
                  </a:lnTo>
                  <a:lnTo>
                    <a:pt x="3964" y="5180"/>
                  </a:lnTo>
                  <a:lnTo>
                    <a:pt x="3982" y="5180"/>
                  </a:lnTo>
                  <a:lnTo>
                    <a:pt x="4001" y="5199"/>
                  </a:lnTo>
                  <a:lnTo>
                    <a:pt x="3982" y="5217"/>
                  </a:lnTo>
                  <a:lnTo>
                    <a:pt x="3964" y="5217"/>
                  </a:lnTo>
                  <a:lnTo>
                    <a:pt x="3982" y="5235"/>
                  </a:lnTo>
                  <a:lnTo>
                    <a:pt x="4001" y="5235"/>
                  </a:lnTo>
                  <a:lnTo>
                    <a:pt x="3982" y="5254"/>
                  </a:lnTo>
                  <a:lnTo>
                    <a:pt x="4019" y="5291"/>
                  </a:lnTo>
                  <a:lnTo>
                    <a:pt x="4019" y="5328"/>
                  </a:lnTo>
                  <a:lnTo>
                    <a:pt x="4019" y="5346"/>
                  </a:lnTo>
                  <a:lnTo>
                    <a:pt x="4019" y="5401"/>
                  </a:lnTo>
                  <a:lnTo>
                    <a:pt x="4038" y="5383"/>
                  </a:lnTo>
                  <a:lnTo>
                    <a:pt x="4056" y="5383"/>
                  </a:lnTo>
                  <a:lnTo>
                    <a:pt x="4038" y="5401"/>
                  </a:lnTo>
                  <a:lnTo>
                    <a:pt x="4038" y="5420"/>
                  </a:lnTo>
                  <a:lnTo>
                    <a:pt x="4038" y="5438"/>
                  </a:lnTo>
                  <a:lnTo>
                    <a:pt x="4038" y="5457"/>
                  </a:lnTo>
                  <a:lnTo>
                    <a:pt x="4038" y="5475"/>
                  </a:lnTo>
                  <a:lnTo>
                    <a:pt x="4038" y="5493"/>
                  </a:lnTo>
                  <a:lnTo>
                    <a:pt x="4056" y="5512"/>
                  </a:lnTo>
                  <a:lnTo>
                    <a:pt x="4056" y="5549"/>
                  </a:lnTo>
                  <a:lnTo>
                    <a:pt x="4056" y="5567"/>
                  </a:lnTo>
                  <a:lnTo>
                    <a:pt x="4075" y="5567"/>
                  </a:lnTo>
                  <a:lnTo>
                    <a:pt x="4056" y="5586"/>
                  </a:lnTo>
                  <a:lnTo>
                    <a:pt x="4056" y="5604"/>
                  </a:lnTo>
                  <a:lnTo>
                    <a:pt x="4075" y="5623"/>
                  </a:lnTo>
                  <a:lnTo>
                    <a:pt x="4093" y="5623"/>
                  </a:lnTo>
                  <a:lnTo>
                    <a:pt x="4093" y="5641"/>
                  </a:lnTo>
                  <a:lnTo>
                    <a:pt x="4093" y="5696"/>
                  </a:lnTo>
                  <a:lnTo>
                    <a:pt x="4111" y="5715"/>
                  </a:lnTo>
                  <a:lnTo>
                    <a:pt x="4130" y="5715"/>
                  </a:lnTo>
                  <a:lnTo>
                    <a:pt x="4111" y="5733"/>
                  </a:lnTo>
                  <a:lnTo>
                    <a:pt x="4111" y="5752"/>
                  </a:lnTo>
                  <a:lnTo>
                    <a:pt x="4130" y="5788"/>
                  </a:lnTo>
                  <a:lnTo>
                    <a:pt x="4130" y="5844"/>
                  </a:lnTo>
                  <a:lnTo>
                    <a:pt x="4148" y="5899"/>
                  </a:lnTo>
                  <a:lnTo>
                    <a:pt x="4167" y="5917"/>
                  </a:lnTo>
                  <a:lnTo>
                    <a:pt x="4148" y="5917"/>
                  </a:lnTo>
                  <a:lnTo>
                    <a:pt x="4148" y="5936"/>
                  </a:lnTo>
                  <a:lnTo>
                    <a:pt x="4148" y="5954"/>
                  </a:lnTo>
                  <a:lnTo>
                    <a:pt x="4148" y="5991"/>
                  </a:lnTo>
                  <a:lnTo>
                    <a:pt x="4148" y="6010"/>
                  </a:lnTo>
                  <a:lnTo>
                    <a:pt x="4148" y="6028"/>
                  </a:lnTo>
                  <a:lnTo>
                    <a:pt x="4167" y="6065"/>
                  </a:lnTo>
                  <a:lnTo>
                    <a:pt x="4185" y="6083"/>
                  </a:lnTo>
                  <a:lnTo>
                    <a:pt x="4167" y="6120"/>
                  </a:lnTo>
                  <a:lnTo>
                    <a:pt x="4167" y="6139"/>
                  </a:lnTo>
                  <a:lnTo>
                    <a:pt x="4185" y="6139"/>
                  </a:lnTo>
                  <a:lnTo>
                    <a:pt x="4204" y="6176"/>
                  </a:lnTo>
                  <a:lnTo>
                    <a:pt x="4204" y="6194"/>
                  </a:lnTo>
                  <a:lnTo>
                    <a:pt x="4204" y="6212"/>
                  </a:lnTo>
                  <a:lnTo>
                    <a:pt x="4204" y="6249"/>
                  </a:lnTo>
                  <a:lnTo>
                    <a:pt x="4222" y="6286"/>
                  </a:lnTo>
                  <a:lnTo>
                    <a:pt x="4222" y="6305"/>
                  </a:lnTo>
                  <a:lnTo>
                    <a:pt x="4240" y="6286"/>
                  </a:lnTo>
                  <a:lnTo>
                    <a:pt x="4240" y="6286"/>
                  </a:lnTo>
                  <a:lnTo>
                    <a:pt x="4222" y="6323"/>
                  </a:lnTo>
                  <a:lnTo>
                    <a:pt x="4222" y="6397"/>
                  </a:lnTo>
                  <a:lnTo>
                    <a:pt x="4240" y="6452"/>
                  </a:lnTo>
                  <a:lnTo>
                    <a:pt x="4259" y="6470"/>
                  </a:lnTo>
                  <a:lnTo>
                    <a:pt x="4277" y="6489"/>
                  </a:lnTo>
                  <a:lnTo>
                    <a:pt x="4240" y="6489"/>
                  </a:lnTo>
                  <a:lnTo>
                    <a:pt x="4222" y="6507"/>
                  </a:lnTo>
                  <a:lnTo>
                    <a:pt x="4277" y="6563"/>
                  </a:lnTo>
                  <a:lnTo>
                    <a:pt x="4296" y="6599"/>
                  </a:lnTo>
                  <a:lnTo>
                    <a:pt x="4277" y="6599"/>
                  </a:lnTo>
                  <a:lnTo>
                    <a:pt x="4277" y="6636"/>
                  </a:lnTo>
                  <a:lnTo>
                    <a:pt x="4277" y="6729"/>
                  </a:lnTo>
                  <a:lnTo>
                    <a:pt x="4296" y="6839"/>
                  </a:lnTo>
                  <a:lnTo>
                    <a:pt x="4277" y="6876"/>
                  </a:lnTo>
                  <a:lnTo>
                    <a:pt x="4277" y="6894"/>
                  </a:lnTo>
                  <a:lnTo>
                    <a:pt x="4277" y="6913"/>
                  </a:lnTo>
                  <a:lnTo>
                    <a:pt x="4296" y="6894"/>
                  </a:lnTo>
                  <a:lnTo>
                    <a:pt x="4333" y="6894"/>
                  </a:lnTo>
                  <a:lnTo>
                    <a:pt x="4314" y="6913"/>
                  </a:lnTo>
                  <a:lnTo>
                    <a:pt x="4296" y="6931"/>
                  </a:lnTo>
                  <a:lnTo>
                    <a:pt x="4277" y="6950"/>
                  </a:lnTo>
                  <a:lnTo>
                    <a:pt x="4296" y="6950"/>
                  </a:lnTo>
                  <a:lnTo>
                    <a:pt x="4314" y="7023"/>
                  </a:lnTo>
                  <a:lnTo>
                    <a:pt x="4314" y="7079"/>
                  </a:lnTo>
                  <a:lnTo>
                    <a:pt x="4296" y="7079"/>
                  </a:lnTo>
                  <a:lnTo>
                    <a:pt x="4296" y="7116"/>
                  </a:lnTo>
                  <a:lnTo>
                    <a:pt x="4314" y="7134"/>
                  </a:lnTo>
                  <a:lnTo>
                    <a:pt x="4314" y="7152"/>
                  </a:lnTo>
                  <a:lnTo>
                    <a:pt x="4314" y="7189"/>
                  </a:lnTo>
                  <a:lnTo>
                    <a:pt x="4314" y="7226"/>
                  </a:lnTo>
                  <a:lnTo>
                    <a:pt x="4333" y="7226"/>
                  </a:lnTo>
                  <a:lnTo>
                    <a:pt x="4333" y="7263"/>
                  </a:lnTo>
                  <a:lnTo>
                    <a:pt x="4314" y="7300"/>
                  </a:lnTo>
                  <a:lnTo>
                    <a:pt x="4314" y="7411"/>
                  </a:lnTo>
                  <a:lnTo>
                    <a:pt x="4333" y="7503"/>
                  </a:lnTo>
                  <a:lnTo>
                    <a:pt x="4314" y="7558"/>
                  </a:lnTo>
                  <a:lnTo>
                    <a:pt x="4333" y="7576"/>
                  </a:lnTo>
                  <a:lnTo>
                    <a:pt x="4333" y="7613"/>
                  </a:lnTo>
                  <a:lnTo>
                    <a:pt x="4351" y="7687"/>
                  </a:lnTo>
                  <a:lnTo>
                    <a:pt x="4351" y="7761"/>
                  </a:lnTo>
                  <a:lnTo>
                    <a:pt x="4351" y="7779"/>
                  </a:lnTo>
                  <a:lnTo>
                    <a:pt x="4369" y="7816"/>
                  </a:lnTo>
                  <a:lnTo>
                    <a:pt x="4351" y="7835"/>
                  </a:lnTo>
                  <a:lnTo>
                    <a:pt x="4351" y="7853"/>
                  </a:lnTo>
                  <a:lnTo>
                    <a:pt x="4351" y="7908"/>
                  </a:lnTo>
                  <a:lnTo>
                    <a:pt x="4388" y="7927"/>
                  </a:lnTo>
                  <a:lnTo>
                    <a:pt x="4480" y="7927"/>
                  </a:lnTo>
                  <a:lnTo>
                    <a:pt x="4480" y="7908"/>
                  </a:lnTo>
                  <a:lnTo>
                    <a:pt x="4498" y="7908"/>
                  </a:lnTo>
                  <a:lnTo>
                    <a:pt x="4517" y="7890"/>
                  </a:lnTo>
                  <a:lnTo>
                    <a:pt x="4517" y="7871"/>
                  </a:lnTo>
                  <a:lnTo>
                    <a:pt x="4535" y="7871"/>
                  </a:lnTo>
                  <a:lnTo>
                    <a:pt x="4535" y="7853"/>
                  </a:lnTo>
                  <a:lnTo>
                    <a:pt x="4517" y="7835"/>
                  </a:lnTo>
                  <a:lnTo>
                    <a:pt x="4480" y="7835"/>
                  </a:lnTo>
                  <a:lnTo>
                    <a:pt x="4480" y="7816"/>
                  </a:lnTo>
                  <a:lnTo>
                    <a:pt x="4462" y="7798"/>
                  </a:lnTo>
                  <a:lnTo>
                    <a:pt x="4498" y="7779"/>
                  </a:lnTo>
                  <a:lnTo>
                    <a:pt x="4498" y="7761"/>
                  </a:lnTo>
                  <a:lnTo>
                    <a:pt x="4480" y="7742"/>
                  </a:lnTo>
                  <a:lnTo>
                    <a:pt x="4462" y="7742"/>
                  </a:lnTo>
                  <a:lnTo>
                    <a:pt x="4480" y="7724"/>
                  </a:lnTo>
                  <a:lnTo>
                    <a:pt x="4498" y="7705"/>
                  </a:lnTo>
                  <a:lnTo>
                    <a:pt x="4480" y="7687"/>
                  </a:lnTo>
                  <a:lnTo>
                    <a:pt x="4462" y="7669"/>
                  </a:lnTo>
                  <a:lnTo>
                    <a:pt x="4462" y="7650"/>
                  </a:lnTo>
                  <a:lnTo>
                    <a:pt x="4480" y="7632"/>
                  </a:lnTo>
                  <a:lnTo>
                    <a:pt x="4498" y="7613"/>
                  </a:lnTo>
                  <a:lnTo>
                    <a:pt x="4480" y="7558"/>
                  </a:lnTo>
                  <a:lnTo>
                    <a:pt x="4480" y="7466"/>
                  </a:lnTo>
                  <a:lnTo>
                    <a:pt x="4480" y="7355"/>
                  </a:lnTo>
                  <a:lnTo>
                    <a:pt x="4462" y="7318"/>
                  </a:lnTo>
                  <a:lnTo>
                    <a:pt x="4462" y="7263"/>
                  </a:lnTo>
                  <a:lnTo>
                    <a:pt x="4462" y="7189"/>
                  </a:lnTo>
                  <a:lnTo>
                    <a:pt x="4480" y="7134"/>
                  </a:lnTo>
                  <a:lnTo>
                    <a:pt x="4462" y="7134"/>
                  </a:lnTo>
                  <a:lnTo>
                    <a:pt x="4462" y="7116"/>
                  </a:lnTo>
                  <a:lnTo>
                    <a:pt x="4462" y="7079"/>
                  </a:lnTo>
                  <a:lnTo>
                    <a:pt x="4462" y="7060"/>
                  </a:lnTo>
                  <a:lnTo>
                    <a:pt x="4462" y="7042"/>
                  </a:lnTo>
                  <a:lnTo>
                    <a:pt x="4425" y="7042"/>
                  </a:lnTo>
                  <a:lnTo>
                    <a:pt x="4443" y="7023"/>
                  </a:lnTo>
                  <a:lnTo>
                    <a:pt x="4443" y="6987"/>
                  </a:lnTo>
                  <a:lnTo>
                    <a:pt x="4443" y="6950"/>
                  </a:lnTo>
                  <a:lnTo>
                    <a:pt x="4443" y="6894"/>
                  </a:lnTo>
                  <a:lnTo>
                    <a:pt x="4425" y="6876"/>
                  </a:lnTo>
                  <a:lnTo>
                    <a:pt x="4406" y="6876"/>
                  </a:lnTo>
                  <a:lnTo>
                    <a:pt x="4425" y="6858"/>
                  </a:lnTo>
                  <a:lnTo>
                    <a:pt x="4443" y="6858"/>
                  </a:lnTo>
                  <a:lnTo>
                    <a:pt x="4425" y="6839"/>
                  </a:lnTo>
                  <a:lnTo>
                    <a:pt x="4425" y="6821"/>
                  </a:lnTo>
                  <a:lnTo>
                    <a:pt x="4425" y="6765"/>
                  </a:lnTo>
                  <a:lnTo>
                    <a:pt x="4406" y="6655"/>
                  </a:lnTo>
                  <a:lnTo>
                    <a:pt x="4406" y="6526"/>
                  </a:lnTo>
                  <a:lnTo>
                    <a:pt x="4406" y="6470"/>
                  </a:lnTo>
                  <a:lnTo>
                    <a:pt x="4388" y="6452"/>
                  </a:lnTo>
                  <a:lnTo>
                    <a:pt x="4369" y="6434"/>
                  </a:lnTo>
                  <a:lnTo>
                    <a:pt x="4369" y="6415"/>
                  </a:lnTo>
                  <a:lnTo>
                    <a:pt x="4388" y="6397"/>
                  </a:lnTo>
                  <a:lnTo>
                    <a:pt x="4369" y="6378"/>
                  </a:lnTo>
                  <a:lnTo>
                    <a:pt x="4388" y="6341"/>
                  </a:lnTo>
                  <a:lnTo>
                    <a:pt x="4369" y="6323"/>
                  </a:lnTo>
                  <a:lnTo>
                    <a:pt x="4388" y="6305"/>
                  </a:lnTo>
                  <a:lnTo>
                    <a:pt x="4406" y="6286"/>
                  </a:lnTo>
                  <a:lnTo>
                    <a:pt x="4351" y="6286"/>
                  </a:lnTo>
                  <a:lnTo>
                    <a:pt x="4351" y="6268"/>
                  </a:lnTo>
                  <a:lnTo>
                    <a:pt x="4369" y="6268"/>
                  </a:lnTo>
                  <a:lnTo>
                    <a:pt x="4369" y="6249"/>
                  </a:lnTo>
                  <a:lnTo>
                    <a:pt x="4314" y="6249"/>
                  </a:lnTo>
                  <a:lnTo>
                    <a:pt x="4333" y="6231"/>
                  </a:lnTo>
                  <a:lnTo>
                    <a:pt x="4351" y="6231"/>
                  </a:lnTo>
                  <a:lnTo>
                    <a:pt x="4351" y="6212"/>
                  </a:lnTo>
                  <a:lnTo>
                    <a:pt x="4351" y="6194"/>
                  </a:lnTo>
                  <a:lnTo>
                    <a:pt x="4333" y="6194"/>
                  </a:lnTo>
                  <a:lnTo>
                    <a:pt x="4333" y="6139"/>
                  </a:lnTo>
                  <a:lnTo>
                    <a:pt x="4314" y="6102"/>
                  </a:lnTo>
                  <a:lnTo>
                    <a:pt x="4333" y="6065"/>
                  </a:lnTo>
                  <a:lnTo>
                    <a:pt x="4314" y="5954"/>
                  </a:lnTo>
                  <a:lnTo>
                    <a:pt x="4296" y="5881"/>
                  </a:lnTo>
                  <a:lnTo>
                    <a:pt x="4296" y="5844"/>
                  </a:lnTo>
                  <a:lnTo>
                    <a:pt x="4296" y="5825"/>
                  </a:lnTo>
                  <a:lnTo>
                    <a:pt x="4277" y="5788"/>
                  </a:lnTo>
                  <a:lnTo>
                    <a:pt x="4259" y="5641"/>
                  </a:lnTo>
                  <a:lnTo>
                    <a:pt x="4222" y="5493"/>
                  </a:lnTo>
                  <a:lnTo>
                    <a:pt x="4240" y="5493"/>
                  </a:lnTo>
                  <a:lnTo>
                    <a:pt x="4240" y="5475"/>
                  </a:lnTo>
                  <a:lnTo>
                    <a:pt x="4185" y="5475"/>
                  </a:lnTo>
                  <a:lnTo>
                    <a:pt x="4167" y="5457"/>
                  </a:lnTo>
                  <a:lnTo>
                    <a:pt x="4167" y="5438"/>
                  </a:lnTo>
                  <a:lnTo>
                    <a:pt x="4185" y="5420"/>
                  </a:lnTo>
                  <a:lnTo>
                    <a:pt x="4185" y="5401"/>
                  </a:lnTo>
                  <a:lnTo>
                    <a:pt x="4185" y="5383"/>
                  </a:lnTo>
                  <a:lnTo>
                    <a:pt x="4204" y="5383"/>
                  </a:lnTo>
                  <a:lnTo>
                    <a:pt x="4204" y="5364"/>
                  </a:lnTo>
                  <a:lnTo>
                    <a:pt x="4185" y="5346"/>
                  </a:lnTo>
                  <a:lnTo>
                    <a:pt x="4148" y="5346"/>
                  </a:lnTo>
                  <a:lnTo>
                    <a:pt x="4130" y="5328"/>
                  </a:lnTo>
                  <a:lnTo>
                    <a:pt x="4148" y="5309"/>
                  </a:lnTo>
                  <a:lnTo>
                    <a:pt x="4148" y="5328"/>
                  </a:lnTo>
                  <a:lnTo>
                    <a:pt x="4167" y="5291"/>
                  </a:lnTo>
                  <a:lnTo>
                    <a:pt x="4148" y="5254"/>
                  </a:lnTo>
                  <a:lnTo>
                    <a:pt x="4148" y="5217"/>
                  </a:lnTo>
                  <a:lnTo>
                    <a:pt x="4130" y="5180"/>
                  </a:lnTo>
                  <a:lnTo>
                    <a:pt x="4111" y="5143"/>
                  </a:lnTo>
                  <a:lnTo>
                    <a:pt x="4093" y="5033"/>
                  </a:lnTo>
                  <a:lnTo>
                    <a:pt x="4111" y="4996"/>
                  </a:lnTo>
                  <a:lnTo>
                    <a:pt x="4093" y="5014"/>
                  </a:lnTo>
                  <a:lnTo>
                    <a:pt x="4075" y="4996"/>
                  </a:lnTo>
                  <a:lnTo>
                    <a:pt x="4075" y="4977"/>
                  </a:lnTo>
                  <a:lnTo>
                    <a:pt x="4038" y="4977"/>
                  </a:lnTo>
                  <a:lnTo>
                    <a:pt x="4056" y="4959"/>
                  </a:lnTo>
                  <a:lnTo>
                    <a:pt x="4056" y="4940"/>
                  </a:lnTo>
                  <a:lnTo>
                    <a:pt x="4056" y="4904"/>
                  </a:lnTo>
                  <a:lnTo>
                    <a:pt x="4038" y="4904"/>
                  </a:lnTo>
                  <a:lnTo>
                    <a:pt x="4038" y="4922"/>
                  </a:lnTo>
                  <a:lnTo>
                    <a:pt x="4019" y="4922"/>
                  </a:lnTo>
                  <a:lnTo>
                    <a:pt x="4019" y="4904"/>
                  </a:lnTo>
                  <a:lnTo>
                    <a:pt x="4019" y="4885"/>
                  </a:lnTo>
                  <a:lnTo>
                    <a:pt x="4019" y="4867"/>
                  </a:lnTo>
                  <a:lnTo>
                    <a:pt x="4019" y="4848"/>
                  </a:lnTo>
                  <a:lnTo>
                    <a:pt x="4038" y="4830"/>
                  </a:lnTo>
                  <a:lnTo>
                    <a:pt x="4038" y="4811"/>
                  </a:lnTo>
                  <a:lnTo>
                    <a:pt x="4001" y="4793"/>
                  </a:lnTo>
                  <a:lnTo>
                    <a:pt x="3982" y="4793"/>
                  </a:lnTo>
                  <a:lnTo>
                    <a:pt x="4001" y="4775"/>
                  </a:lnTo>
                  <a:lnTo>
                    <a:pt x="4001" y="4756"/>
                  </a:lnTo>
                  <a:lnTo>
                    <a:pt x="3982" y="4756"/>
                  </a:lnTo>
                  <a:lnTo>
                    <a:pt x="3982" y="4738"/>
                  </a:lnTo>
                  <a:lnTo>
                    <a:pt x="3982" y="4719"/>
                  </a:lnTo>
                  <a:lnTo>
                    <a:pt x="3964" y="4682"/>
                  </a:lnTo>
                  <a:lnTo>
                    <a:pt x="3945" y="4664"/>
                  </a:lnTo>
                  <a:lnTo>
                    <a:pt x="3964" y="4646"/>
                  </a:lnTo>
                  <a:lnTo>
                    <a:pt x="3909" y="4646"/>
                  </a:lnTo>
                  <a:lnTo>
                    <a:pt x="3927" y="4627"/>
                  </a:lnTo>
                  <a:lnTo>
                    <a:pt x="3945" y="4590"/>
                  </a:lnTo>
                  <a:lnTo>
                    <a:pt x="3927" y="4535"/>
                  </a:lnTo>
                  <a:lnTo>
                    <a:pt x="3909" y="4480"/>
                  </a:lnTo>
                  <a:lnTo>
                    <a:pt x="3909" y="4443"/>
                  </a:lnTo>
                  <a:lnTo>
                    <a:pt x="3909" y="4424"/>
                  </a:lnTo>
                  <a:lnTo>
                    <a:pt x="3872" y="4424"/>
                  </a:lnTo>
                  <a:lnTo>
                    <a:pt x="3872" y="4406"/>
                  </a:lnTo>
                  <a:lnTo>
                    <a:pt x="3835" y="4406"/>
                  </a:lnTo>
                  <a:lnTo>
                    <a:pt x="3853" y="4387"/>
                  </a:lnTo>
                  <a:lnTo>
                    <a:pt x="3853" y="4351"/>
                  </a:lnTo>
                  <a:lnTo>
                    <a:pt x="3835" y="4314"/>
                  </a:lnTo>
                  <a:lnTo>
                    <a:pt x="3816" y="4314"/>
                  </a:lnTo>
                  <a:lnTo>
                    <a:pt x="3816" y="4295"/>
                  </a:lnTo>
                  <a:lnTo>
                    <a:pt x="3816" y="4277"/>
                  </a:lnTo>
                  <a:lnTo>
                    <a:pt x="3835" y="4258"/>
                  </a:lnTo>
                  <a:lnTo>
                    <a:pt x="3798" y="4240"/>
                  </a:lnTo>
                  <a:lnTo>
                    <a:pt x="3798" y="4222"/>
                  </a:lnTo>
                  <a:lnTo>
                    <a:pt x="3798" y="4185"/>
                  </a:lnTo>
                  <a:lnTo>
                    <a:pt x="3780" y="4185"/>
                  </a:lnTo>
                  <a:lnTo>
                    <a:pt x="3780" y="4166"/>
                  </a:lnTo>
                  <a:lnTo>
                    <a:pt x="3761" y="4148"/>
                  </a:lnTo>
                  <a:lnTo>
                    <a:pt x="3724" y="4148"/>
                  </a:lnTo>
                  <a:lnTo>
                    <a:pt x="3743" y="4129"/>
                  </a:lnTo>
                  <a:lnTo>
                    <a:pt x="3743" y="4093"/>
                  </a:lnTo>
                  <a:lnTo>
                    <a:pt x="3706" y="4000"/>
                  </a:lnTo>
                  <a:lnTo>
                    <a:pt x="3669" y="3890"/>
                  </a:lnTo>
                  <a:lnTo>
                    <a:pt x="3651" y="3871"/>
                  </a:lnTo>
                  <a:lnTo>
                    <a:pt x="3632" y="3871"/>
                  </a:lnTo>
                  <a:lnTo>
                    <a:pt x="3651" y="3834"/>
                  </a:lnTo>
                  <a:lnTo>
                    <a:pt x="3632" y="3834"/>
                  </a:lnTo>
                  <a:lnTo>
                    <a:pt x="3651" y="3816"/>
                  </a:lnTo>
                  <a:lnTo>
                    <a:pt x="3614" y="3779"/>
                  </a:lnTo>
                  <a:lnTo>
                    <a:pt x="3614" y="3742"/>
                  </a:lnTo>
                  <a:lnTo>
                    <a:pt x="3614" y="3724"/>
                  </a:lnTo>
                  <a:lnTo>
                    <a:pt x="3577" y="3724"/>
                  </a:lnTo>
                  <a:lnTo>
                    <a:pt x="3577" y="3687"/>
                  </a:lnTo>
                  <a:lnTo>
                    <a:pt x="3558" y="3669"/>
                  </a:lnTo>
                  <a:lnTo>
                    <a:pt x="3540" y="3669"/>
                  </a:lnTo>
                  <a:lnTo>
                    <a:pt x="3540" y="3650"/>
                  </a:lnTo>
                  <a:lnTo>
                    <a:pt x="3522" y="3613"/>
                  </a:lnTo>
                  <a:lnTo>
                    <a:pt x="3485" y="3576"/>
                  </a:lnTo>
                  <a:lnTo>
                    <a:pt x="3466" y="3558"/>
                  </a:lnTo>
                  <a:lnTo>
                    <a:pt x="3485" y="3540"/>
                  </a:lnTo>
                  <a:lnTo>
                    <a:pt x="3485" y="3521"/>
                  </a:lnTo>
                  <a:lnTo>
                    <a:pt x="3466" y="3521"/>
                  </a:lnTo>
                  <a:lnTo>
                    <a:pt x="3466" y="3503"/>
                  </a:lnTo>
                  <a:lnTo>
                    <a:pt x="3466" y="3484"/>
                  </a:lnTo>
                  <a:lnTo>
                    <a:pt x="3429" y="3429"/>
                  </a:lnTo>
                  <a:lnTo>
                    <a:pt x="3411" y="3355"/>
                  </a:lnTo>
                  <a:lnTo>
                    <a:pt x="3392" y="3318"/>
                  </a:lnTo>
                  <a:lnTo>
                    <a:pt x="3374" y="3318"/>
                  </a:lnTo>
                  <a:lnTo>
                    <a:pt x="3356" y="3337"/>
                  </a:lnTo>
                  <a:lnTo>
                    <a:pt x="3374" y="3300"/>
                  </a:lnTo>
                  <a:lnTo>
                    <a:pt x="3356" y="3263"/>
                  </a:lnTo>
                  <a:lnTo>
                    <a:pt x="3319" y="3226"/>
                  </a:lnTo>
                  <a:lnTo>
                    <a:pt x="3300" y="3208"/>
                  </a:lnTo>
                  <a:lnTo>
                    <a:pt x="3300" y="3189"/>
                  </a:lnTo>
                  <a:lnTo>
                    <a:pt x="3282" y="3152"/>
                  </a:lnTo>
                  <a:lnTo>
                    <a:pt x="3263" y="3116"/>
                  </a:lnTo>
                  <a:lnTo>
                    <a:pt x="3245" y="3097"/>
                  </a:lnTo>
                  <a:lnTo>
                    <a:pt x="3227" y="3079"/>
                  </a:lnTo>
                  <a:lnTo>
                    <a:pt x="3208" y="3079"/>
                  </a:lnTo>
                  <a:lnTo>
                    <a:pt x="3208" y="3097"/>
                  </a:lnTo>
                  <a:lnTo>
                    <a:pt x="3208" y="3116"/>
                  </a:lnTo>
                  <a:lnTo>
                    <a:pt x="3190" y="3097"/>
                  </a:lnTo>
                  <a:lnTo>
                    <a:pt x="3208" y="3060"/>
                  </a:lnTo>
                  <a:lnTo>
                    <a:pt x="3227" y="3060"/>
                  </a:lnTo>
                  <a:lnTo>
                    <a:pt x="3227" y="3023"/>
                  </a:lnTo>
                  <a:lnTo>
                    <a:pt x="3208" y="3005"/>
                  </a:lnTo>
                  <a:lnTo>
                    <a:pt x="3208" y="2968"/>
                  </a:lnTo>
                  <a:lnTo>
                    <a:pt x="3208" y="2950"/>
                  </a:lnTo>
                  <a:lnTo>
                    <a:pt x="3153" y="2950"/>
                  </a:lnTo>
                  <a:lnTo>
                    <a:pt x="3153" y="2931"/>
                  </a:lnTo>
                  <a:lnTo>
                    <a:pt x="3153" y="2913"/>
                  </a:lnTo>
                  <a:lnTo>
                    <a:pt x="3116" y="2913"/>
                  </a:lnTo>
                  <a:lnTo>
                    <a:pt x="3134" y="2894"/>
                  </a:lnTo>
                  <a:lnTo>
                    <a:pt x="3134" y="2876"/>
                  </a:lnTo>
                  <a:lnTo>
                    <a:pt x="3116" y="2839"/>
                  </a:lnTo>
                  <a:lnTo>
                    <a:pt x="3098" y="2821"/>
                  </a:lnTo>
                  <a:lnTo>
                    <a:pt x="3079" y="2821"/>
                  </a:lnTo>
                  <a:lnTo>
                    <a:pt x="3079" y="2784"/>
                  </a:lnTo>
                  <a:lnTo>
                    <a:pt x="3061" y="2765"/>
                  </a:lnTo>
                  <a:lnTo>
                    <a:pt x="3042" y="2747"/>
                  </a:lnTo>
                  <a:lnTo>
                    <a:pt x="3024" y="2728"/>
                  </a:lnTo>
                  <a:lnTo>
                    <a:pt x="3024" y="2710"/>
                  </a:lnTo>
                  <a:lnTo>
                    <a:pt x="3005" y="2728"/>
                  </a:lnTo>
                  <a:lnTo>
                    <a:pt x="2987" y="2728"/>
                  </a:lnTo>
                  <a:lnTo>
                    <a:pt x="2987" y="2710"/>
                  </a:lnTo>
                  <a:lnTo>
                    <a:pt x="3005" y="2692"/>
                  </a:lnTo>
                  <a:lnTo>
                    <a:pt x="3005" y="2655"/>
                  </a:lnTo>
                  <a:lnTo>
                    <a:pt x="3005" y="2618"/>
                  </a:lnTo>
                  <a:lnTo>
                    <a:pt x="2987" y="2636"/>
                  </a:lnTo>
                  <a:lnTo>
                    <a:pt x="2969" y="2636"/>
                  </a:lnTo>
                  <a:lnTo>
                    <a:pt x="2969" y="2618"/>
                  </a:lnTo>
                  <a:lnTo>
                    <a:pt x="2950" y="2581"/>
                  </a:lnTo>
                  <a:lnTo>
                    <a:pt x="2950" y="2563"/>
                  </a:lnTo>
                  <a:lnTo>
                    <a:pt x="2932" y="2544"/>
                  </a:lnTo>
                  <a:lnTo>
                    <a:pt x="2913" y="2544"/>
                  </a:lnTo>
                  <a:lnTo>
                    <a:pt x="2895" y="2526"/>
                  </a:lnTo>
                  <a:lnTo>
                    <a:pt x="2895" y="2489"/>
                  </a:lnTo>
                  <a:lnTo>
                    <a:pt x="2895" y="2470"/>
                  </a:lnTo>
                  <a:lnTo>
                    <a:pt x="2858" y="2470"/>
                  </a:lnTo>
                  <a:lnTo>
                    <a:pt x="2858" y="2452"/>
                  </a:lnTo>
                  <a:lnTo>
                    <a:pt x="2839" y="2434"/>
                  </a:lnTo>
                  <a:lnTo>
                    <a:pt x="2803" y="2415"/>
                  </a:lnTo>
                  <a:lnTo>
                    <a:pt x="2803" y="2397"/>
                  </a:lnTo>
                  <a:lnTo>
                    <a:pt x="2784" y="2415"/>
                  </a:lnTo>
                  <a:lnTo>
                    <a:pt x="2766" y="2415"/>
                  </a:lnTo>
                  <a:lnTo>
                    <a:pt x="2766" y="2397"/>
                  </a:lnTo>
                  <a:lnTo>
                    <a:pt x="2784" y="2378"/>
                  </a:lnTo>
                  <a:lnTo>
                    <a:pt x="2784" y="2360"/>
                  </a:lnTo>
                  <a:lnTo>
                    <a:pt x="2729" y="2286"/>
                  </a:lnTo>
                  <a:lnTo>
                    <a:pt x="2674" y="2212"/>
                  </a:lnTo>
                  <a:lnTo>
                    <a:pt x="2655" y="2194"/>
                  </a:lnTo>
                  <a:lnTo>
                    <a:pt x="2637" y="2212"/>
                  </a:lnTo>
                  <a:lnTo>
                    <a:pt x="2618" y="2194"/>
                  </a:lnTo>
                  <a:lnTo>
                    <a:pt x="2637" y="2175"/>
                  </a:lnTo>
                  <a:lnTo>
                    <a:pt x="2637" y="2157"/>
                  </a:lnTo>
                  <a:lnTo>
                    <a:pt x="2618" y="2157"/>
                  </a:lnTo>
                  <a:lnTo>
                    <a:pt x="2600" y="2139"/>
                  </a:lnTo>
                  <a:lnTo>
                    <a:pt x="2618" y="2139"/>
                  </a:lnTo>
                  <a:lnTo>
                    <a:pt x="2581" y="2102"/>
                  </a:lnTo>
                  <a:lnTo>
                    <a:pt x="2563" y="2083"/>
                  </a:lnTo>
                  <a:lnTo>
                    <a:pt x="2545" y="2083"/>
                  </a:lnTo>
                  <a:lnTo>
                    <a:pt x="2545" y="2065"/>
                  </a:lnTo>
                  <a:lnTo>
                    <a:pt x="2526" y="2028"/>
                  </a:lnTo>
                  <a:lnTo>
                    <a:pt x="2489" y="2046"/>
                  </a:lnTo>
                  <a:lnTo>
                    <a:pt x="2452" y="2065"/>
                  </a:lnTo>
                  <a:lnTo>
                    <a:pt x="2471" y="2028"/>
                  </a:lnTo>
                  <a:lnTo>
                    <a:pt x="2508" y="1991"/>
                  </a:lnTo>
                  <a:lnTo>
                    <a:pt x="2508" y="1973"/>
                  </a:lnTo>
                  <a:lnTo>
                    <a:pt x="2489" y="1973"/>
                  </a:lnTo>
                  <a:lnTo>
                    <a:pt x="2471" y="1991"/>
                  </a:lnTo>
                  <a:lnTo>
                    <a:pt x="2471" y="1954"/>
                  </a:lnTo>
                  <a:lnTo>
                    <a:pt x="2471" y="1917"/>
                  </a:lnTo>
                  <a:lnTo>
                    <a:pt x="2452" y="1899"/>
                  </a:lnTo>
                  <a:lnTo>
                    <a:pt x="2452" y="1917"/>
                  </a:lnTo>
                  <a:lnTo>
                    <a:pt x="2397" y="1917"/>
                  </a:lnTo>
                  <a:lnTo>
                    <a:pt x="2416" y="1899"/>
                  </a:lnTo>
                  <a:lnTo>
                    <a:pt x="2416" y="1881"/>
                  </a:lnTo>
                  <a:lnTo>
                    <a:pt x="2397" y="1862"/>
                  </a:lnTo>
                  <a:lnTo>
                    <a:pt x="2379" y="1844"/>
                  </a:lnTo>
                  <a:lnTo>
                    <a:pt x="2342" y="1844"/>
                  </a:lnTo>
                  <a:lnTo>
                    <a:pt x="2360" y="1825"/>
                  </a:lnTo>
                  <a:lnTo>
                    <a:pt x="2360" y="1807"/>
                  </a:lnTo>
                  <a:lnTo>
                    <a:pt x="2342" y="1825"/>
                  </a:lnTo>
                  <a:lnTo>
                    <a:pt x="2323" y="1807"/>
                  </a:lnTo>
                  <a:lnTo>
                    <a:pt x="2305" y="1807"/>
                  </a:lnTo>
                  <a:lnTo>
                    <a:pt x="2323" y="1788"/>
                  </a:lnTo>
                  <a:lnTo>
                    <a:pt x="2323" y="1770"/>
                  </a:lnTo>
                  <a:lnTo>
                    <a:pt x="2286" y="1770"/>
                  </a:lnTo>
                  <a:lnTo>
                    <a:pt x="2286" y="1733"/>
                  </a:lnTo>
                  <a:lnTo>
                    <a:pt x="2268" y="1733"/>
                  </a:lnTo>
                  <a:lnTo>
                    <a:pt x="2250" y="1715"/>
                  </a:lnTo>
                  <a:lnTo>
                    <a:pt x="2250" y="1696"/>
                  </a:lnTo>
                  <a:lnTo>
                    <a:pt x="2250" y="1678"/>
                  </a:lnTo>
                  <a:lnTo>
                    <a:pt x="2194" y="1659"/>
                  </a:lnTo>
                  <a:lnTo>
                    <a:pt x="2194" y="1678"/>
                  </a:lnTo>
                  <a:lnTo>
                    <a:pt x="2176" y="1678"/>
                  </a:lnTo>
                  <a:lnTo>
                    <a:pt x="2176" y="1659"/>
                  </a:lnTo>
                  <a:lnTo>
                    <a:pt x="2194" y="1659"/>
                  </a:lnTo>
                  <a:lnTo>
                    <a:pt x="2176" y="1641"/>
                  </a:lnTo>
                  <a:lnTo>
                    <a:pt x="2194" y="1604"/>
                  </a:lnTo>
                  <a:lnTo>
                    <a:pt x="2157" y="1604"/>
                  </a:lnTo>
                  <a:lnTo>
                    <a:pt x="2157" y="1567"/>
                  </a:lnTo>
                  <a:lnTo>
                    <a:pt x="2139" y="1586"/>
                  </a:lnTo>
                  <a:lnTo>
                    <a:pt x="2121" y="1567"/>
                  </a:lnTo>
                  <a:lnTo>
                    <a:pt x="2121" y="1530"/>
                  </a:lnTo>
                  <a:lnTo>
                    <a:pt x="2102" y="1512"/>
                  </a:lnTo>
                  <a:lnTo>
                    <a:pt x="2121" y="1493"/>
                  </a:lnTo>
                  <a:lnTo>
                    <a:pt x="2102" y="1493"/>
                  </a:lnTo>
                  <a:lnTo>
                    <a:pt x="2065" y="1512"/>
                  </a:lnTo>
                  <a:lnTo>
                    <a:pt x="2065" y="1512"/>
                  </a:lnTo>
                  <a:lnTo>
                    <a:pt x="2084" y="1475"/>
                  </a:lnTo>
                  <a:lnTo>
                    <a:pt x="2065" y="1493"/>
                  </a:lnTo>
                  <a:lnTo>
                    <a:pt x="2047" y="1475"/>
                  </a:lnTo>
                  <a:lnTo>
                    <a:pt x="2047" y="1457"/>
                  </a:lnTo>
                  <a:lnTo>
                    <a:pt x="2028" y="1420"/>
                  </a:lnTo>
                  <a:lnTo>
                    <a:pt x="2028" y="1401"/>
                  </a:lnTo>
                  <a:lnTo>
                    <a:pt x="1992" y="1383"/>
                  </a:lnTo>
                  <a:lnTo>
                    <a:pt x="1973" y="1346"/>
                  </a:lnTo>
                  <a:lnTo>
                    <a:pt x="1973" y="1328"/>
                  </a:lnTo>
                  <a:lnTo>
                    <a:pt x="1955" y="1309"/>
                  </a:lnTo>
                  <a:lnTo>
                    <a:pt x="1918" y="1309"/>
                  </a:lnTo>
                  <a:lnTo>
                    <a:pt x="1899" y="1328"/>
                  </a:lnTo>
                  <a:lnTo>
                    <a:pt x="1899" y="1309"/>
                  </a:lnTo>
                  <a:lnTo>
                    <a:pt x="1899" y="1291"/>
                  </a:lnTo>
                  <a:lnTo>
                    <a:pt x="1899" y="1254"/>
                  </a:lnTo>
                  <a:lnTo>
                    <a:pt x="1863" y="1254"/>
                  </a:lnTo>
                  <a:lnTo>
                    <a:pt x="1844" y="1235"/>
                  </a:lnTo>
                  <a:lnTo>
                    <a:pt x="1844" y="1217"/>
                  </a:lnTo>
                  <a:lnTo>
                    <a:pt x="1826" y="1199"/>
                  </a:lnTo>
                  <a:lnTo>
                    <a:pt x="1826" y="1180"/>
                  </a:lnTo>
                  <a:lnTo>
                    <a:pt x="1807" y="1162"/>
                  </a:lnTo>
                  <a:lnTo>
                    <a:pt x="1770" y="1162"/>
                  </a:lnTo>
                  <a:lnTo>
                    <a:pt x="1789" y="1143"/>
                  </a:lnTo>
                  <a:lnTo>
                    <a:pt x="1770" y="1125"/>
                  </a:lnTo>
                  <a:lnTo>
                    <a:pt x="1733" y="1088"/>
                  </a:lnTo>
                  <a:lnTo>
                    <a:pt x="1733" y="1106"/>
                  </a:lnTo>
                  <a:lnTo>
                    <a:pt x="1733" y="1125"/>
                  </a:lnTo>
                  <a:lnTo>
                    <a:pt x="1715" y="1125"/>
                  </a:lnTo>
                  <a:lnTo>
                    <a:pt x="1697" y="1069"/>
                  </a:lnTo>
                  <a:lnTo>
                    <a:pt x="1678" y="1033"/>
                  </a:lnTo>
                  <a:lnTo>
                    <a:pt x="1623" y="1014"/>
                  </a:lnTo>
                  <a:lnTo>
                    <a:pt x="1586" y="1014"/>
                  </a:lnTo>
                  <a:lnTo>
                    <a:pt x="1604" y="996"/>
                  </a:lnTo>
                  <a:lnTo>
                    <a:pt x="1623" y="996"/>
                  </a:lnTo>
                  <a:lnTo>
                    <a:pt x="1604" y="977"/>
                  </a:lnTo>
                  <a:lnTo>
                    <a:pt x="1586" y="977"/>
                  </a:lnTo>
                  <a:lnTo>
                    <a:pt x="1568" y="996"/>
                  </a:lnTo>
                  <a:lnTo>
                    <a:pt x="1549" y="1014"/>
                  </a:lnTo>
                  <a:lnTo>
                    <a:pt x="1531" y="996"/>
                  </a:lnTo>
                  <a:lnTo>
                    <a:pt x="1531" y="977"/>
                  </a:lnTo>
                  <a:lnTo>
                    <a:pt x="1531" y="940"/>
                  </a:lnTo>
                  <a:lnTo>
                    <a:pt x="1494" y="940"/>
                  </a:lnTo>
                  <a:lnTo>
                    <a:pt x="1494" y="922"/>
                  </a:lnTo>
                  <a:lnTo>
                    <a:pt x="1512" y="885"/>
                  </a:lnTo>
                  <a:lnTo>
                    <a:pt x="1475" y="904"/>
                  </a:lnTo>
                  <a:lnTo>
                    <a:pt x="1457" y="922"/>
                  </a:lnTo>
                  <a:lnTo>
                    <a:pt x="1439" y="904"/>
                  </a:lnTo>
                  <a:lnTo>
                    <a:pt x="1457" y="885"/>
                  </a:lnTo>
                  <a:lnTo>
                    <a:pt x="1457" y="848"/>
                  </a:lnTo>
                  <a:lnTo>
                    <a:pt x="1383" y="811"/>
                  </a:lnTo>
                  <a:lnTo>
                    <a:pt x="1328" y="756"/>
                  </a:lnTo>
                  <a:lnTo>
                    <a:pt x="1310" y="738"/>
                  </a:lnTo>
                  <a:lnTo>
                    <a:pt x="1310" y="756"/>
                  </a:lnTo>
                  <a:lnTo>
                    <a:pt x="1273" y="738"/>
                  </a:lnTo>
                  <a:lnTo>
                    <a:pt x="1273" y="719"/>
                  </a:lnTo>
                  <a:lnTo>
                    <a:pt x="1273" y="701"/>
                  </a:lnTo>
                  <a:lnTo>
                    <a:pt x="1254" y="701"/>
                  </a:lnTo>
                  <a:lnTo>
                    <a:pt x="1254" y="682"/>
                  </a:lnTo>
                  <a:lnTo>
                    <a:pt x="1236" y="646"/>
                  </a:lnTo>
                  <a:lnTo>
                    <a:pt x="1217" y="646"/>
                  </a:lnTo>
                  <a:lnTo>
                    <a:pt x="1217" y="664"/>
                  </a:lnTo>
                  <a:lnTo>
                    <a:pt x="1199" y="664"/>
                  </a:lnTo>
                  <a:lnTo>
                    <a:pt x="1180" y="646"/>
                  </a:lnTo>
                  <a:lnTo>
                    <a:pt x="1162" y="627"/>
                  </a:lnTo>
                  <a:lnTo>
                    <a:pt x="1125" y="609"/>
                  </a:lnTo>
                  <a:lnTo>
                    <a:pt x="1125" y="572"/>
                  </a:lnTo>
                  <a:lnTo>
                    <a:pt x="1125" y="553"/>
                  </a:lnTo>
                  <a:lnTo>
                    <a:pt x="1107" y="572"/>
                  </a:lnTo>
                  <a:lnTo>
                    <a:pt x="1070" y="553"/>
                  </a:lnTo>
                  <a:lnTo>
                    <a:pt x="1051" y="535"/>
                  </a:lnTo>
                  <a:lnTo>
                    <a:pt x="1033" y="535"/>
                  </a:lnTo>
                  <a:lnTo>
                    <a:pt x="1015" y="553"/>
                  </a:lnTo>
                  <a:lnTo>
                    <a:pt x="1015" y="535"/>
                  </a:lnTo>
                  <a:lnTo>
                    <a:pt x="978" y="535"/>
                  </a:lnTo>
                  <a:lnTo>
                    <a:pt x="978" y="553"/>
                  </a:lnTo>
                  <a:lnTo>
                    <a:pt x="959" y="535"/>
                  </a:lnTo>
                  <a:lnTo>
                    <a:pt x="941" y="516"/>
                  </a:lnTo>
                  <a:lnTo>
                    <a:pt x="941" y="498"/>
                  </a:lnTo>
                  <a:lnTo>
                    <a:pt x="959" y="480"/>
                  </a:lnTo>
                  <a:lnTo>
                    <a:pt x="922" y="461"/>
                  </a:lnTo>
                  <a:lnTo>
                    <a:pt x="904" y="443"/>
                  </a:lnTo>
                  <a:lnTo>
                    <a:pt x="886" y="406"/>
                  </a:lnTo>
                  <a:lnTo>
                    <a:pt x="849" y="406"/>
                  </a:lnTo>
                  <a:lnTo>
                    <a:pt x="830" y="424"/>
                  </a:lnTo>
                  <a:lnTo>
                    <a:pt x="812" y="424"/>
                  </a:lnTo>
                  <a:lnTo>
                    <a:pt x="812" y="406"/>
                  </a:lnTo>
                  <a:lnTo>
                    <a:pt x="793" y="369"/>
                  </a:lnTo>
                  <a:lnTo>
                    <a:pt x="793" y="387"/>
                  </a:lnTo>
                  <a:lnTo>
                    <a:pt x="793" y="406"/>
                  </a:lnTo>
                  <a:lnTo>
                    <a:pt x="757" y="387"/>
                  </a:lnTo>
                  <a:lnTo>
                    <a:pt x="720" y="387"/>
                  </a:lnTo>
                  <a:lnTo>
                    <a:pt x="701" y="332"/>
                  </a:lnTo>
                  <a:lnTo>
                    <a:pt x="683" y="314"/>
                  </a:lnTo>
                  <a:lnTo>
                    <a:pt x="646" y="314"/>
                  </a:lnTo>
                  <a:lnTo>
                    <a:pt x="609" y="295"/>
                  </a:lnTo>
                  <a:lnTo>
                    <a:pt x="554" y="277"/>
                  </a:lnTo>
                  <a:lnTo>
                    <a:pt x="535" y="277"/>
                  </a:lnTo>
                  <a:lnTo>
                    <a:pt x="535" y="295"/>
                  </a:lnTo>
                  <a:lnTo>
                    <a:pt x="517" y="277"/>
                  </a:lnTo>
                  <a:lnTo>
                    <a:pt x="498" y="277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80" y="277"/>
                  </a:lnTo>
                  <a:lnTo>
                    <a:pt x="480" y="240"/>
                  </a:lnTo>
                  <a:lnTo>
                    <a:pt x="480" y="222"/>
                  </a:lnTo>
                  <a:lnTo>
                    <a:pt x="462" y="203"/>
                  </a:lnTo>
                  <a:lnTo>
                    <a:pt x="443" y="222"/>
                  </a:lnTo>
                  <a:lnTo>
                    <a:pt x="443" y="203"/>
                  </a:lnTo>
                  <a:lnTo>
                    <a:pt x="425" y="203"/>
                  </a:lnTo>
                  <a:lnTo>
                    <a:pt x="406" y="240"/>
                  </a:lnTo>
                  <a:lnTo>
                    <a:pt x="406" y="258"/>
                  </a:lnTo>
                  <a:lnTo>
                    <a:pt x="388" y="258"/>
                  </a:lnTo>
                  <a:lnTo>
                    <a:pt x="388" y="240"/>
                  </a:lnTo>
                  <a:lnTo>
                    <a:pt x="388" y="222"/>
                  </a:lnTo>
                  <a:lnTo>
                    <a:pt x="369" y="222"/>
                  </a:lnTo>
                  <a:lnTo>
                    <a:pt x="388" y="203"/>
                  </a:lnTo>
                  <a:lnTo>
                    <a:pt x="388" y="185"/>
                  </a:lnTo>
                  <a:lnTo>
                    <a:pt x="388" y="166"/>
                  </a:lnTo>
                  <a:lnTo>
                    <a:pt x="314" y="166"/>
                  </a:lnTo>
                  <a:lnTo>
                    <a:pt x="314" y="185"/>
                  </a:lnTo>
                  <a:lnTo>
                    <a:pt x="296" y="166"/>
                  </a:lnTo>
                  <a:lnTo>
                    <a:pt x="259" y="166"/>
                  </a:lnTo>
                  <a:lnTo>
                    <a:pt x="240" y="185"/>
                  </a:lnTo>
                  <a:lnTo>
                    <a:pt x="222" y="203"/>
                  </a:lnTo>
                  <a:lnTo>
                    <a:pt x="222" y="166"/>
                  </a:lnTo>
                  <a:lnTo>
                    <a:pt x="240" y="148"/>
                  </a:lnTo>
                  <a:lnTo>
                    <a:pt x="185" y="148"/>
                  </a:lnTo>
                  <a:lnTo>
                    <a:pt x="167" y="129"/>
                  </a:lnTo>
                  <a:lnTo>
                    <a:pt x="185" y="111"/>
                  </a:lnTo>
                  <a:lnTo>
                    <a:pt x="167" y="111"/>
                  </a:lnTo>
                  <a:lnTo>
                    <a:pt x="148" y="129"/>
                  </a:lnTo>
                  <a:lnTo>
                    <a:pt x="148" y="111"/>
                  </a:lnTo>
                  <a:lnTo>
                    <a:pt x="111" y="111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56" y="166"/>
                  </a:lnTo>
                  <a:lnTo>
                    <a:pt x="56" y="148"/>
                  </a:lnTo>
                  <a:lnTo>
                    <a:pt x="56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1845450" y="875900"/>
              <a:ext cx="129975" cy="152100"/>
            </a:xfrm>
            <a:custGeom>
              <a:avLst/>
              <a:gdLst/>
              <a:ahLst/>
              <a:cxnLst/>
              <a:rect l="l" t="t" r="r" b="b"/>
              <a:pathLst>
                <a:path w="5199" h="6084" extrusionOk="0">
                  <a:moveTo>
                    <a:pt x="148" y="185"/>
                  </a:moveTo>
                  <a:lnTo>
                    <a:pt x="129" y="203"/>
                  </a:lnTo>
                  <a:lnTo>
                    <a:pt x="111" y="203"/>
                  </a:lnTo>
                  <a:lnTo>
                    <a:pt x="111" y="185"/>
                  </a:lnTo>
                  <a:close/>
                  <a:moveTo>
                    <a:pt x="332" y="185"/>
                  </a:moveTo>
                  <a:lnTo>
                    <a:pt x="332" y="203"/>
                  </a:lnTo>
                  <a:lnTo>
                    <a:pt x="351" y="203"/>
                  </a:lnTo>
                  <a:lnTo>
                    <a:pt x="351" y="185"/>
                  </a:lnTo>
                  <a:close/>
                  <a:moveTo>
                    <a:pt x="111" y="296"/>
                  </a:moveTo>
                  <a:lnTo>
                    <a:pt x="129" y="314"/>
                  </a:lnTo>
                  <a:lnTo>
                    <a:pt x="148" y="314"/>
                  </a:lnTo>
                  <a:lnTo>
                    <a:pt x="166" y="333"/>
                  </a:lnTo>
                  <a:lnTo>
                    <a:pt x="129" y="333"/>
                  </a:lnTo>
                  <a:lnTo>
                    <a:pt x="111" y="314"/>
                  </a:lnTo>
                  <a:lnTo>
                    <a:pt x="111" y="296"/>
                  </a:lnTo>
                  <a:close/>
                  <a:moveTo>
                    <a:pt x="166" y="886"/>
                  </a:moveTo>
                  <a:lnTo>
                    <a:pt x="166" y="904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66" y="886"/>
                  </a:lnTo>
                  <a:close/>
                  <a:moveTo>
                    <a:pt x="185" y="941"/>
                  </a:moveTo>
                  <a:lnTo>
                    <a:pt x="166" y="959"/>
                  </a:lnTo>
                  <a:lnTo>
                    <a:pt x="166" y="978"/>
                  </a:lnTo>
                  <a:lnTo>
                    <a:pt x="166" y="996"/>
                  </a:lnTo>
                  <a:lnTo>
                    <a:pt x="185" y="996"/>
                  </a:lnTo>
                  <a:lnTo>
                    <a:pt x="203" y="978"/>
                  </a:lnTo>
                  <a:lnTo>
                    <a:pt x="203" y="959"/>
                  </a:lnTo>
                  <a:lnTo>
                    <a:pt x="185" y="941"/>
                  </a:lnTo>
                  <a:close/>
                  <a:moveTo>
                    <a:pt x="148" y="1402"/>
                  </a:moveTo>
                  <a:lnTo>
                    <a:pt x="129" y="1420"/>
                  </a:lnTo>
                  <a:lnTo>
                    <a:pt x="111" y="1420"/>
                  </a:lnTo>
                  <a:lnTo>
                    <a:pt x="111" y="1402"/>
                  </a:lnTo>
                  <a:close/>
                  <a:moveTo>
                    <a:pt x="203" y="1420"/>
                  </a:moveTo>
                  <a:lnTo>
                    <a:pt x="203" y="1439"/>
                  </a:lnTo>
                  <a:lnTo>
                    <a:pt x="185" y="1457"/>
                  </a:lnTo>
                  <a:lnTo>
                    <a:pt x="148" y="1457"/>
                  </a:lnTo>
                  <a:lnTo>
                    <a:pt x="185" y="1439"/>
                  </a:lnTo>
                  <a:lnTo>
                    <a:pt x="203" y="1420"/>
                  </a:lnTo>
                  <a:close/>
                  <a:moveTo>
                    <a:pt x="222" y="1512"/>
                  </a:moveTo>
                  <a:lnTo>
                    <a:pt x="222" y="1531"/>
                  </a:lnTo>
                  <a:lnTo>
                    <a:pt x="222" y="1549"/>
                  </a:lnTo>
                  <a:lnTo>
                    <a:pt x="203" y="1531"/>
                  </a:lnTo>
                  <a:lnTo>
                    <a:pt x="222" y="1512"/>
                  </a:lnTo>
                  <a:close/>
                  <a:moveTo>
                    <a:pt x="185" y="1678"/>
                  </a:moveTo>
                  <a:lnTo>
                    <a:pt x="166" y="1697"/>
                  </a:lnTo>
                  <a:lnTo>
                    <a:pt x="148" y="1715"/>
                  </a:lnTo>
                  <a:lnTo>
                    <a:pt x="148" y="1697"/>
                  </a:lnTo>
                  <a:lnTo>
                    <a:pt x="185" y="1678"/>
                  </a:lnTo>
                  <a:close/>
                  <a:moveTo>
                    <a:pt x="258" y="1752"/>
                  </a:moveTo>
                  <a:lnTo>
                    <a:pt x="240" y="1770"/>
                  </a:lnTo>
                  <a:lnTo>
                    <a:pt x="222" y="1770"/>
                  </a:lnTo>
                  <a:lnTo>
                    <a:pt x="222" y="1752"/>
                  </a:lnTo>
                  <a:close/>
                  <a:moveTo>
                    <a:pt x="277" y="2028"/>
                  </a:moveTo>
                  <a:lnTo>
                    <a:pt x="277" y="2065"/>
                  </a:lnTo>
                  <a:lnTo>
                    <a:pt x="258" y="2065"/>
                  </a:lnTo>
                  <a:lnTo>
                    <a:pt x="258" y="2047"/>
                  </a:lnTo>
                  <a:lnTo>
                    <a:pt x="277" y="2028"/>
                  </a:lnTo>
                  <a:close/>
                  <a:moveTo>
                    <a:pt x="295" y="2139"/>
                  </a:moveTo>
                  <a:lnTo>
                    <a:pt x="295" y="2157"/>
                  </a:lnTo>
                  <a:lnTo>
                    <a:pt x="277" y="2157"/>
                  </a:lnTo>
                  <a:lnTo>
                    <a:pt x="277" y="2139"/>
                  </a:lnTo>
                  <a:close/>
                  <a:moveTo>
                    <a:pt x="369" y="2286"/>
                  </a:moveTo>
                  <a:lnTo>
                    <a:pt x="387" y="2305"/>
                  </a:lnTo>
                  <a:lnTo>
                    <a:pt x="387" y="2323"/>
                  </a:lnTo>
                  <a:lnTo>
                    <a:pt x="369" y="2323"/>
                  </a:lnTo>
                  <a:lnTo>
                    <a:pt x="369" y="2305"/>
                  </a:lnTo>
                  <a:lnTo>
                    <a:pt x="369" y="2286"/>
                  </a:lnTo>
                  <a:close/>
                  <a:moveTo>
                    <a:pt x="701" y="2323"/>
                  </a:moveTo>
                  <a:lnTo>
                    <a:pt x="664" y="2342"/>
                  </a:lnTo>
                  <a:lnTo>
                    <a:pt x="682" y="2342"/>
                  </a:lnTo>
                  <a:lnTo>
                    <a:pt x="701" y="2323"/>
                  </a:lnTo>
                  <a:close/>
                  <a:moveTo>
                    <a:pt x="443" y="2471"/>
                  </a:moveTo>
                  <a:lnTo>
                    <a:pt x="443" y="2489"/>
                  </a:lnTo>
                  <a:lnTo>
                    <a:pt x="424" y="2489"/>
                  </a:lnTo>
                  <a:lnTo>
                    <a:pt x="424" y="2471"/>
                  </a:lnTo>
                  <a:close/>
                  <a:moveTo>
                    <a:pt x="572" y="2692"/>
                  </a:moveTo>
                  <a:lnTo>
                    <a:pt x="553" y="2710"/>
                  </a:lnTo>
                  <a:lnTo>
                    <a:pt x="572" y="2710"/>
                  </a:lnTo>
                  <a:lnTo>
                    <a:pt x="572" y="2692"/>
                  </a:lnTo>
                  <a:close/>
                  <a:moveTo>
                    <a:pt x="517" y="2710"/>
                  </a:moveTo>
                  <a:lnTo>
                    <a:pt x="517" y="2729"/>
                  </a:lnTo>
                  <a:lnTo>
                    <a:pt x="498" y="2747"/>
                  </a:lnTo>
                  <a:lnTo>
                    <a:pt x="498" y="2729"/>
                  </a:lnTo>
                  <a:lnTo>
                    <a:pt x="498" y="2710"/>
                  </a:lnTo>
                  <a:close/>
                  <a:moveTo>
                    <a:pt x="977" y="3521"/>
                  </a:moveTo>
                  <a:lnTo>
                    <a:pt x="959" y="3540"/>
                  </a:lnTo>
                  <a:lnTo>
                    <a:pt x="940" y="3540"/>
                  </a:lnTo>
                  <a:lnTo>
                    <a:pt x="959" y="3521"/>
                  </a:lnTo>
                  <a:close/>
                  <a:moveTo>
                    <a:pt x="977" y="3724"/>
                  </a:moveTo>
                  <a:lnTo>
                    <a:pt x="977" y="3743"/>
                  </a:lnTo>
                  <a:lnTo>
                    <a:pt x="959" y="3743"/>
                  </a:lnTo>
                  <a:lnTo>
                    <a:pt x="959" y="3724"/>
                  </a:lnTo>
                  <a:close/>
                  <a:moveTo>
                    <a:pt x="1125" y="3780"/>
                  </a:moveTo>
                  <a:lnTo>
                    <a:pt x="1125" y="3798"/>
                  </a:lnTo>
                  <a:lnTo>
                    <a:pt x="1106" y="3816"/>
                  </a:lnTo>
                  <a:lnTo>
                    <a:pt x="1106" y="3798"/>
                  </a:lnTo>
                  <a:lnTo>
                    <a:pt x="1106" y="3780"/>
                  </a:lnTo>
                  <a:close/>
                  <a:moveTo>
                    <a:pt x="1586" y="4333"/>
                  </a:moveTo>
                  <a:lnTo>
                    <a:pt x="1586" y="4351"/>
                  </a:lnTo>
                  <a:lnTo>
                    <a:pt x="1586" y="4369"/>
                  </a:lnTo>
                  <a:lnTo>
                    <a:pt x="1567" y="4351"/>
                  </a:lnTo>
                  <a:lnTo>
                    <a:pt x="1586" y="4333"/>
                  </a:lnTo>
                  <a:close/>
                  <a:moveTo>
                    <a:pt x="1881" y="4627"/>
                  </a:moveTo>
                  <a:lnTo>
                    <a:pt x="1881" y="4646"/>
                  </a:lnTo>
                  <a:lnTo>
                    <a:pt x="1881" y="4664"/>
                  </a:lnTo>
                  <a:lnTo>
                    <a:pt x="1862" y="4664"/>
                  </a:lnTo>
                  <a:lnTo>
                    <a:pt x="1881" y="4627"/>
                  </a:lnTo>
                  <a:close/>
                  <a:moveTo>
                    <a:pt x="2065" y="4959"/>
                  </a:moveTo>
                  <a:lnTo>
                    <a:pt x="2083" y="4978"/>
                  </a:lnTo>
                  <a:lnTo>
                    <a:pt x="2083" y="4959"/>
                  </a:lnTo>
                  <a:close/>
                  <a:moveTo>
                    <a:pt x="2544" y="5217"/>
                  </a:moveTo>
                  <a:lnTo>
                    <a:pt x="2544" y="5236"/>
                  </a:lnTo>
                  <a:lnTo>
                    <a:pt x="2544" y="5254"/>
                  </a:lnTo>
                  <a:lnTo>
                    <a:pt x="2526" y="5254"/>
                  </a:lnTo>
                  <a:lnTo>
                    <a:pt x="2526" y="5236"/>
                  </a:lnTo>
                  <a:lnTo>
                    <a:pt x="2544" y="5217"/>
                  </a:lnTo>
                  <a:close/>
                  <a:moveTo>
                    <a:pt x="2747" y="5254"/>
                  </a:moveTo>
                  <a:lnTo>
                    <a:pt x="2765" y="5273"/>
                  </a:lnTo>
                  <a:lnTo>
                    <a:pt x="2765" y="5291"/>
                  </a:lnTo>
                  <a:lnTo>
                    <a:pt x="2747" y="5291"/>
                  </a:lnTo>
                  <a:lnTo>
                    <a:pt x="2747" y="5273"/>
                  </a:lnTo>
                  <a:lnTo>
                    <a:pt x="2747" y="5254"/>
                  </a:lnTo>
                  <a:close/>
                  <a:moveTo>
                    <a:pt x="2636" y="5323"/>
                  </a:moveTo>
                  <a:lnTo>
                    <a:pt x="2636" y="5328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36" y="5323"/>
                  </a:lnTo>
                  <a:close/>
                  <a:moveTo>
                    <a:pt x="2913" y="5346"/>
                  </a:moveTo>
                  <a:lnTo>
                    <a:pt x="2913" y="5365"/>
                  </a:lnTo>
                  <a:lnTo>
                    <a:pt x="2894" y="5365"/>
                  </a:lnTo>
                  <a:lnTo>
                    <a:pt x="2913" y="5346"/>
                  </a:lnTo>
                  <a:close/>
                  <a:moveTo>
                    <a:pt x="3005" y="5402"/>
                  </a:moveTo>
                  <a:lnTo>
                    <a:pt x="3005" y="5420"/>
                  </a:lnTo>
                  <a:lnTo>
                    <a:pt x="3005" y="5439"/>
                  </a:lnTo>
                  <a:lnTo>
                    <a:pt x="2987" y="5439"/>
                  </a:lnTo>
                  <a:lnTo>
                    <a:pt x="2968" y="5420"/>
                  </a:lnTo>
                  <a:lnTo>
                    <a:pt x="3005" y="5402"/>
                  </a:lnTo>
                  <a:close/>
                  <a:moveTo>
                    <a:pt x="3374" y="5568"/>
                  </a:moveTo>
                  <a:lnTo>
                    <a:pt x="3374" y="5586"/>
                  </a:lnTo>
                  <a:lnTo>
                    <a:pt x="3374" y="5604"/>
                  </a:lnTo>
                  <a:lnTo>
                    <a:pt x="3355" y="5586"/>
                  </a:lnTo>
                  <a:lnTo>
                    <a:pt x="3374" y="5568"/>
                  </a:lnTo>
                  <a:close/>
                  <a:moveTo>
                    <a:pt x="3687" y="5733"/>
                  </a:moveTo>
                  <a:lnTo>
                    <a:pt x="3687" y="5752"/>
                  </a:lnTo>
                  <a:lnTo>
                    <a:pt x="3687" y="5770"/>
                  </a:lnTo>
                  <a:lnTo>
                    <a:pt x="3669" y="5752"/>
                  </a:lnTo>
                  <a:lnTo>
                    <a:pt x="3687" y="5733"/>
                  </a:lnTo>
                  <a:close/>
                  <a:moveTo>
                    <a:pt x="5106" y="5992"/>
                  </a:moveTo>
                  <a:lnTo>
                    <a:pt x="5125" y="6028"/>
                  </a:lnTo>
                  <a:lnTo>
                    <a:pt x="5143" y="6047"/>
                  </a:lnTo>
                  <a:lnTo>
                    <a:pt x="5125" y="6065"/>
                  </a:lnTo>
                  <a:lnTo>
                    <a:pt x="5125" y="6047"/>
                  </a:lnTo>
                  <a:lnTo>
                    <a:pt x="5106" y="6047"/>
                  </a:lnTo>
                  <a:lnTo>
                    <a:pt x="5106" y="6028"/>
                  </a:lnTo>
                  <a:lnTo>
                    <a:pt x="5106" y="5992"/>
                  </a:lnTo>
                  <a:close/>
                  <a:moveTo>
                    <a:pt x="166" y="1"/>
                  </a:moveTo>
                  <a:lnTo>
                    <a:pt x="148" y="19"/>
                  </a:lnTo>
                  <a:lnTo>
                    <a:pt x="129" y="56"/>
                  </a:lnTo>
                  <a:lnTo>
                    <a:pt x="129" y="74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56" y="56"/>
                  </a:lnTo>
                  <a:lnTo>
                    <a:pt x="74" y="74"/>
                  </a:lnTo>
                  <a:lnTo>
                    <a:pt x="74" y="93"/>
                  </a:lnTo>
                  <a:lnTo>
                    <a:pt x="37" y="111"/>
                  </a:lnTo>
                  <a:lnTo>
                    <a:pt x="74" y="111"/>
                  </a:lnTo>
                  <a:lnTo>
                    <a:pt x="74" y="148"/>
                  </a:lnTo>
                  <a:lnTo>
                    <a:pt x="56" y="167"/>
                  </a:lnTo>
                  <a:lnTo>
                    <a:pt x="74" y="167"/>
                  </a:lnTo>
                  <a:lnTo>
                    <a:pt x="74" y="185"/>
                  </a:lnTo>
                  <a:lnTo>
                    <a:pt x="56" y="203"/>
                  </a:lnTo>
                  <a:lnTo>
                    <a:pt x="74" y="222"/>
                  </a:lnTo>
                  <a:lnTo>
                    <a:pt x="37" y="240"/>
                  </a:lnTo>
                  <a:lnTo>
                    <a:pt x="74" y="259"/>
                  </a:lnTo>
                  <a:lnTo>
                    <a:pt x="74" y="277"/>
                  </a:lnTo>
                  <a:lnTo>
                    <a:pt x="37" y="277"/>
                  </a:lnTo>
                  <a:lnTo>
                    <a:pt x="37" y="296"/>
                  </a:lnTo>
                  <a:lnTo>
                    <a:pt x="56" y="296"/>
                  </a:lnTo>
                  <a:lnTo>
                    <a:pt x="56" y="314"/>
                  </a:lnTo>
                  <a:lnTo>
                    <a:pt x="37" y="314"/>
                  </a:lnTo>
                  <a:lnTo>
                    <a:pt x="56" y="333"/>
                  </a:lnTo>
                  <a:lnTo>
                    <a:pt x="93" y="369"/>
                  </a:lnTo>
                  <a:lnTo>
                    <a:pt x="93" y="406"/>
                  </a:lnTo>
                  <a:lnTo>
                    <a:pt x="74" y="388"/>
                  </a:lnTo>
                  <a:lnTo>
                    <a:pt x="37" y="406"/>
                  </a:lnTo>
                  <a:lnTo>
                    <a:pt x="19" y="425"/>
                  </a:lnTo>
                  <a:lnTo>
                    <a:pt x="37" y="425"/>
                  </a:lnTo>
                  <a:lnTo>
                    <a:pt x="37" y="443"/>
                  </a:lnTo>
                  <a:lnTo>
                    <a:pt x="37" y="462"/>
                  </a:lnTo>
                  <a:lnTo>
                    <a:pt x="56" y="480"/>
                  </a:lnTo>
                  <a:lnTo>
                    <a:pt x="37" y="498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19" y="535"/>
                  </a:lnTo>
                  <a:lnTo>
                    <a:pt x="37" y="572"/>
                  </a:lnTo>
                  <a:lnTo>
                    <a:pt x="56" y="572"/>
                  </a:lnTo>
                  <a:lnTo>
                    <a:pt x="37" y="591"/>
                  </a:lnTo>
                  <a:lnTo>
                    <a:pt x="19" y="609"/>
                  </a:lnTo>
                  <a:lnTo>
                    <a:pt x="37" y="646"/>
                  </a:lnTo>
                  <a:lnTo>
                    <a:pt x="19" y="646"/>
                  </a:lnTo>
                  <a:lnTo>
                    <a:pt x="56" y="683"/>
                  </a:lnTo>
                  <a:lnTo>
                    <a:pt x="93" y="664"/>
                  </a:lnTo>
                  <a:lnTo>
                    <a:pt x="129" y="664"/>
                  </a:lnTo>
                  <a:lnTo>
                    <a:pt x="111" y="683"/>
                  </a:lnTo>
                  <a:lnTo>
                    <a:pt x="93" y="683"/>
                  </a:lnTo>
                  <a:lnTo>
                    <a:pt x="74" y="720"/>
                  </a:lnTo>
                  <a:lnTo>
                    <a:pt x="74" y="738"/>
                  </a:lnTo>
                  <a:lnTo>
                    <a:pt x="56" y="720"/>
                  </a:lnTo>
                  <a:lnTo>
                    <a:pt x="56" y="683"/>
                  </a:lnTo>
                  <a:lnTo>
                    <a:pt x="37" y="683"/>
                  </a:lnTo>
                  <a:lnTo>
                    <a:pt x="0" y="664"/>
                  </a:lnTo>
                  <a:lnTo>
                    <a:pt x="19" y="683"/>
                  </a:lnTo>
                  <a:lnTo>
                    <a:pt x="37" y="701"/>
                  </a:lnTo>
                  <a:lnTo>
                    <a:pt x="19" y="720"/>
                  </a:lnTo>
                  <a:lnTo>
                    <a:pt x="19" y="738"/>
                  </a:lnTo>
                  <a:lnTo>
                    <a:pt x="19" y="756"/>
                  </a:lnTo>
                  <a:lnTo>
                    <a:pt x="19" y="775"/>
                  </a:lnTo>
                  <a:lnTo>
                    <a:pt x="0" y="812"/>
                  </a:lnTo>
                  <a:lnTo>
                    <a:pt x="19" y="830"/>
                  </a:lnTo>
                  <a:lnTo>
                    <a:pt x="19" y="867"/>
                  </a:lnTo>
                  <a:lnTo>
                    <a:pt x="37" y="922"/>
                  </a:lnTo>
                  <a:lnTo>
                    <a:pt x="74" y="959"/>
                  </a:lnTo>
                  <a:lnTo>
                    <a:pt x="111" y="978"/>
                  </a:lnTo>
                  <a:lnTo>
                    <a:pt x="37" y="978"/>
                  </a:lnTo>
                  <a:lnTo>
                    <a:pt x="37" y="996"/>
                  </a:lnTo>
                  <a:lnTo>
                    <a:pt x="37" y="1015"/>
                  </a:lnTo>
                  <a:lnTo>
                    <a:pt x="37" y="1051"/>
                  </a:lnTo>
                  <a:lnTo>
                    <a:pt x="56" y="1051"/>
                  </a:lnTo>
                  <a:lnTo>
                    <a:pt x="37" y="1088"/>
                  </a:lnTo>
                  <a:lnTo>
                    <a:pt x="19" y="1125"/>
                  </a:lnTo>
                  <a:lnTo>
                    <a:pt x="37" y="1125"/>
                  </a:lnTo>
                  <a:lnTo>
                    <a:pt x="56" y="1107"/>
                  </a:lnTo>
                  <a:lnTo>
                    <a:pt x="74" y="1107"/>
                  </a:lnTo>
                  <a:lnTo>
                    <a:pt x="93" y="1125"/>
                  </a:lnTo>
                  <a:lnTo>
                    <a:pt x="37" y="1125"/>
                  </a:lnTo>
                  <a:lnTo>
                    <a:pt x="37" y="1162"/>
                  </a:lnTo>
                  <a:lnTo>
                    <a:pt x="19" y="1180"/>
                  </a:lnTo>
                  <a:lnTo>
                    <a:pt x="56" y="1180"/>
                  </a:lnTo>
                  <a:lnTo>
                    <a:pt x="56" y="1162"/>
                  </a:lnTo>
                  <a:lnTo>
                    <a:pt x="56" y="1144"/>
                  </a:lnTo>
                  <a:lnTo>
                    <a:pt x="74" y="1162"/>
                  </a:lnTo>
                  <a:lnTo>
                    <a:pt x="56" y="1180"/>
                  </a:lnTo>
                  <a:lnTo>
                    <a:pt x="19" y="1199"/>
                  </a:lnTo>
                  <a:lnTo>
                    <a:pt x="37" y="1199"/>
                  </a:lnTo>
                  <a:lnTo>
                    <a:pt x="56" y="1217"/>
                  </a:lnTo>
                  <a:lnTo>
                    <a:pt x="56" y="1254"/>
                  </a:lnTo>
                  <a:lnTo>
                    <a:pt x="37" y="1254"/>
                  </a:lnTo>
                  <a:lnTo>
                    <a:pt x="37" y="1273"/>
                  </a:lnTo>
                  <a:lnTo>
                    <a:pt x="56" y="1328"/>
                  </a:lnTo>
                  <a:lnTo>
                    <a:pt x="74" y="1346"/>
                  </a:lnTo>
                  <a:lnTo>
                    <a:pt x="56" y="1346"/>
                  </a:lnTo>
                  <a:lnTo>
                    <a:pt x="37" y="1365"/>
                  </a:lnTo>
                  <a:lnTo>
                    <a:pt x="56" y="1402"/>
                  </a:lnTo>
                  <a:lnTo>
                    <a:pt x="56" y="1420"/>
                  </a:lnTo>
                  <a:lnTo>
                    <a:pt x="56" y="1475"/>
                  </a:lnTo>
                  <a:lnTo>
                    <a:pt x="74" y="1531"/>
                  </a:lnTo>
                  <a:lnTo>
                    <a:pt x="74" y="1549"/>
                  </a:lnTo>
                  <a:lnTo>
                    <a:pt x="74" y="1568"/>
                  </a:lnTo>
                  <a:lnTo>
                    <a:pt x="74" y="1623"/>
                  </a:lnTo>
                  <a:lnTo>
                    <a:pt x="93" y="1678"/>
                  </a:lnTo>
                  <a:lnTo>
                    <a:pt x="129" y="1697"/>
                  </a:lnTo>
                  <a:lnTo>
                    <a:pt x="111" y="1715"/>
                  </a:lnTo>
                  <a:lnTo>
                    <a:pt x="93" y="1715"/>
                  </a:lnTo>
                  <a:lnTo>
                    <a:pt x="111" y="1733"/>
                  </a:lnTo>
                  <a:lnTo>
                    <a:pt x="129" y="1770"/>
                  </a:lnTo>
                  <a:lnTo>
                    <a:pt x="129" y="1807"/>
                  </a:lnTo>
                  <a:lnTo>
                    <a:pt x="148" y="1826"/>
                  </a:lnTo>
                  <a:lnTo>
                    <a:pt x="148" y="1844"/>
                  </a:lnTo>
                  <a:lnTo>
                    <a:pt x="148" y="1862"/>
                  </a:lnTo>
                  <a:lnTo>
                    <a:pt x="166" y="1862"/>
                  </a:lnTo>
                  <a:lnTo>
                    <a:pt x="166" y="1881"/>
                  </a:lnTo>
                  <a:lnTo>
                    <a:pt x="185" y="1881"/>
                  </a:lnTo>
                  <a:lnTo>
                    <a:pt x="185" y="1862"/>
                  </a:lnTo>
                  <a:lnTo>
                    <a:pt x="222" y="1862"/>
                  </a:lnTo>
                  <a:lnTo>
                    <a:pt x="240" y="1881"/>
                  </a:lnTo>
                  <a:lnTo>
                    <a:pt x="240" y="1899"/>
                  </a:lnTo>
                  <a:lnTo>
                    <a:pt x="203" y="1899"/>
                  </a:lnTo>
                  <a:lnTo>
                    <a:pt x="166" y="1918"/>
                  </a:lnTo>
                  <a:lnTo>
                    <a:pt x="166" y="1955"/>
                  </a:lnTo>
                  <a:lnTo>
                    <a:pt x="166" y="1973"/>
                  </a:lnTo>
                  <a:lnTo>
                    <a:pt x="148" y="1992"/>
                  </a:lnTo>
                  <a:lnTo>
                    <a:pt x="185" y="2028"/>
                  </a:lnTo>
                  <a:lnTo>
                    <a:pt x="203" y="2065"/>
                  </a:lnTo>
                  <a:lnTo>
                    <a:pt x="203" y="2084"/>
                  </a:lnTo>
                  <a:lnTo>
                    <a:pt x="203" y="2102"/>
                  </a:lnTo>
                  <a:lnTo>
                    <a:pt x="222" y="2102"/>
                  </a:lnTo>
                  <a:lnTo>
                    <a:pt x="222" y="2139"/>
                  </a:lnTo>
                  <a:lnTo>
                    <a:pt x="240" y="2157"/>
                  </a:lnTo>
                  <a:lnTo>
                    <a:pt x="222" y="2176"/>
                  </a:lnTo>
                  <a:lnTo>
                    <a:pt x="258" y="2176"/>
                  </a:lnTo>
                  <a:lnTo>
                    <a:pt x="277" y="2194"/>
                  </a:lnTo>
                  <a:lnTo>
                    <a:pt x="222" y="2194"/>
                  </a:lnTo>
                  <a:lnTo>
                    <a:pt x="240" y="2213"/>
                  </a:lnTo>
                  <a:lnTo>
                    <a:pt x="258" y="2231"/>
                  </a:lnTo>
                  <a:lnTo>
                    <a:pt x="277" y="2250"/>
                  </a:lnTo>
                  <a:lnTo>
                    <a:pt x="258" y="2250"/>
                  </a:lnTo>
                  <a:lnTo>
                    <a:pt x="258" y="2268"/>
                  </a:lnTo>
                  <a:lnTo>
                    <a:pt x="295" y="2268"/>
                  </a:lnTo>
                  <a:lnTo>
                    <a:pt x="295" y="2286"/>
                  </a:lnTo>
                  <a:lnTo>
                    <a:pt x="277" y="2305"/>
                  </a:lnTo>
                  <a:lnTo>
                    <a:pt x="277" y="2323"/>
                  </a:lnTo>
                  <a:lnTo>
                    <a:pt x="277" y="2342"/>
                  </a:lnTo>
                  <a:lnTo>
                    <a:pt x="258" y="2360"/>
                  </a:lnTo>
                  <a:lnTo>
                    <a:pt x="258" y="2397"/>
                  </a:lnTo>
                  <a:lnTo>
                    <a:pt x="277" y="2397"/>
                  </a:lnTo>
                  <a:lnTo>
                    <a:pt x="277" y="2415"/>
                  </a:lnTo>
                  <a:lnTo>
                    <a:pt x="314" y="2434"/>
                  </a:lnTo>
                  <a:lnTo>
                    <a:pt x="314" y="2452"/>
                  </a:lnTo>
                  <a:lnTo>
                    <a:pt x="295" y="2471"/>
                  </a:lnTo>
                  <a:lnTo>
                    <a:pt x="314" y="2489"/>
                  </a:lnTo>
                  <a:lnTo>
                    <a:pt x="332" y="2471"/>
                  </a:lnTo>
                  <a:lnTo>
                    <a:pt x="351" y="2452"/>
                  </a:lnTo>
                  <a:lnTo>
                    <a:pt x="351" y="2471"/>
                  </a:lnTo>
                  <a:lnTo>
                    <a:pt x="369" y="2471"/>
                  </a:lnTo>
                  <a:lnTo>
                    <a:pt x="332" y="2526"/>
                  </a:lnTo>
                  <a:lnTo>
                    <a:pt x="332" y="2545"/>
                  </a:lnTo>
                  <a:lnTo>
                    <a:pt x="332" y="2563"/>
                  </a:lnTo>
                  <a:lnTo>
                    <a:pt x="332" y="2581"/>
                  </a:lnTo>
                  <a:lnTo>
                    <a:pt x="369" y="2581"/>
                  </a:lnTo>
                  <a:lnTo>
                    <a:pt x="369" y="2600"/>
                  </a:lnTo>
                  <a:lnTo>
                    <a:pt x="369" y="2618"/>
                  </a:lnTo>
                  <a:lnTo>
                    <a:pt x="351" y="2637"/>
                  </a:lnTo>
                  <a:lnTo>
                    <a:pt x="332" y="2637"/>
                  </a:lnTo>
                  <a:lnTo>
                    <a:pt x="369" y="2655"/>
                  </a:lnTo>
                  <a:lnTo>
                    <a:pt x="387" y="2692"/>
                  </a:lnTo>
                  <a:lnTo>
                    <a:pt x="406" y="2655"/>
                  </a:lnTo>
                  <a:lnTo>
                    <a:pt x="406" y="2674"/>
                  </a:lnTo>
                  <a:lnTo>
                    <a:pt x="406" y="2692"/>
                  </a:lnTo>
                  <a:lnTo>
                    <a:pt x="387" y="2710"/>
                  </a:lnTo>
                  <a:lnTo>
                    <a:pt x="387" y="2729"/>
                  </a:lnTo>
                  <a:lnTo>
                    <a:pt x="387" y="2747"/>
                  </a:lnTo>
                  <a:lnTo>
                    <a:pt x="369" y="2766"/>
                  </a:lnTo>
                  <a:lnTo>
                    <a:pt x="424" y="2766"/>
                  </a:lnTo>
                  <a:lnTo>
                    <a:pt x="406" y="2784"/>
                  </a:lnTo>
                  <a:lnTo>
                    <a:pt x="424" y="2803"/>
                  </a:lnTo>
                  <a:lnTo>
                    <a:pt x="424" y="2821"/>
                  </a:lnTo>
                  <a:lnTo>
                    <a:pt x="424" y="2839"/>
                  </a:lnTo>
                  <a:lnTo>
                    <a:pt x="461" y="2858"/>
                  </a:lnTo>
                  <a:lnTo>
                    <a:pt x="480" y="2858"/>
                  </a:lnTo>
                  <a:lnTo>
                    <a:pt x="480" y="2895"/>
                  </a:lnTo>
                  <a:lnTo>
                    <a:pt x="480" y="2913"/>
                  </a:lnTo>
                  <a:lnTo>
                    <a:pt x="480" y="2950"/>
                  </a:lnTo>
                  <a:lnTo>
                    <a:pt x="517" y="2987"/>
                  </a:lnTo>
                  <a:lnTo>
                    <a:pt x="517" y="3024"/>
                  </a:lnTo>
                  <a:lnTo>
                    <a:pt x="517" y="3061"/>
                  </a:lnTo>
                  <a:lnTo>
                    <a:pt x="535" y="3061"/>
                  </a:lnTo>
                  <a:lnTo>
                    <a:pt x="553" y="3098"/>
                  </a:lnTo>
                  <a:lnTo>
                    <a:pt x="590" y="3134"/>
                  </a:lnTo>
                  <a:lnTo>
                    <a:pt x="609" y="3134"/>
                  </a:lnTo>
                  <a:lnTo>
                    <a:pt x="590" y="3153"/>
                  </a:lnTo>
                  <a:lnTo>
                    <a:pt x="590" y="3171"/>
                  </a:lnTo>
                  <a:lnTo>
                    <a:pt x="646" y="3282"/>
                  </a:lnTo>
                  <a:lnTo>
                    <a:pt x="738" y="3392"/>
                  </a:lnTo>
                  <a:lnTo>
                    <a:pt x="719" y="3411"/>
                  </a:lnTo>
                  <a:lnTo>
                    <a:pt x="738" y="3429"/>
                  </a:lnTo>
                  <a:lnTo>
                    <a:pt x="756" y="3448"/>
                  </a:lnTo>
                  <a:lnTo>
                    <a:pt x="775" y="3448"/>
                  </a:lnTo>
                  <a:lnTo>
                    <a:pt x="793" y="3466"/>
                  </a:lnTo>
                  <a:lnTo>
                    <a:pt x="793" y="3485"/>
                  </a:lnTo>
                  <a:lnTo>
                    <a:pt x="793" y="3503"/>
                  </a:lnTo>
                  <a:lnTo>
                    <a:pt x="775" y="3521"/>
                  </a:lnTo>
                  <a:lnTo>
                    <a:pt x="830" y="3521"/>
                  </a:lnTo>
                  <a:lnTo>
                    <a:pt x="830" y="3540"/>
                  </a:lnTo>
                  <a:lnTo>
                    <a:pt x="811" y="3558"/>
                  </a:lnTo>
                  <a:lnTo>
                    <a:pt x="867" y="3558"/>
                  </a:lnTo>
                  <a:lnTo>
                    <a:pt x="867" y="3577"/>
                  </a:lnTo>
                  <a:lnTo>
                    <a:pt x="848" y="3614"/>
                  </a:lnTo>
                  <a:lnTo>
                    <a:pt x="848" y="3632"/>
                  </a:lnTo>
                  <a:lnTo>
                    <a:pt x="867" y="3614"/>
                  </a:lnTo>
                  <a:lnTo>
                    <a:pt x="885" y="3614"/>
                  </a:lnTo>
                  <a:lnTo>
                    <a:pt x="885" y="3632"/>
                  </a:lnTo>
                  <a:lnTo>
                    <a:pt x="885" y="3669"/>
                  </a:lnTo>
                  <a:lnTo>
                    <a:pt x="904" y="3687"/>
                  </a:lnTo>
                  <a:lnTo>
                    <a:pt x="922" y="3669"/>
                  </a:lnTo>
                  <a:lnTo>
                    <a:pt x="922" y="3687"/>
                  </a:lnTo>
                  <a:lnTo>
                    <a:pt x="922" y="3706"/>
                  </a:lnTo>
                  <a:lnTo>
                    <a:pt x="940" y="3761"/>
                  </a:lnTo>
                  <a:lnTo>
                    <a:pt x="959" y="3780"/>
                  </a:lnTo>
                  <a:lnTo>
                    <a:pt x="977" y="3780"/>
                  </a:lnTo>
                  <a:lnTo>
                    <a:pt x="996" y="3798"/>
                  </a:lnTo>
                  <a:lnTo>
                    <a:pt x="1014" y="3835"/>
                  </a:lnTo>
                  <a:lnTo>
                    <a:pt x="1106" y="3982"/>
                  </a:lnTo>
                  <a:lnTo>
                    <a:pt x="1235" y="4130"/>
                  </a:lnTo>
                  <a:lnTo>
                    <a:pt x="1254" y="4148"/>
                  </a:lnTo>
                  <a:lnTo>
                    <a:pt x="1254" y="4167"/>
                  </a:lnTo>
                  <a:lnTo>
                    <a:pt x="1272" y="4167"/>
                  </a:lnTo>
                  <a:lnTo>
                    <a:pt x="1291" y="4204"/>
                  </a:lnTo>
                  <a:lnTo>
                    <a:pt x="1309" y="4204"/>
                  </a:lnTo>
                  <a:lnTo>
                    <a:pt x="1309" y="4222"/>
                  </a:lnTo>
                  <a:lnTo>
                    <a:pt x="1328" y="4259"/>
                  </a:lnTo>
                  <a:lnTo>
                    <a:pt x="1364" y="4277"/>
                  </a:lnTo>
                  <a:lnTo>
                    <a:pt x="1383" y="4296"/>
                  </a:lnTo>
                  <a:lnTo>
                    <a:pt x="1420" y="4369"/>
                  </a:lnTo>
                  <a:lnTo>
                    <a:pt x="1457" y="4406"/>
                  </a:lnTo>
                  <a:lnTo>
                    <a:pt x="1438" y="4425"/>
                  </a:lnTo>
                  <a:lnTo>
                    <a:pt x="1457" y="4443"/>
                  </a:lnTo>
                  <a:lnTo>
                    <a:pt x="1475" y="4425"/>
                  </a:lnTo>
                  <a:lnTo>
                    <a:pt x="1493" y="4406"/>
                  </a:lnTo>
                  <a:lnTo>
                    <a:pt x="1493" y="4425"/>
                  </a:lnTo>
                  <a:lnTo>
                    <a:pt x="1512" y="4443"/>
                  </a:lnTo>
                  <a:lnTo>
                    <a:pt x="1512" y="4480"/>
                  </a:lnTo>
                  <a:lnTo>
                    <a:pt x="1530" y="4462"/>
                  </a:lnTo>
                  <a:lnTo>
                    <a:pt x="1549" y="4443"/>
                  </a:lnTo>
                  <a:lnTo>
                    <a:pt x="1549" y="4480"/>
                  </a:lnTo>
                  <a:lnTo>
                    <a:pt x="1549" y="4498"/>
                  </a:lnTo>
                  <a:lnTo>
                    <a:pt x="1586" y="4517"/>
                  </a:lnTo>
                  <a:lnTo>
                    <a:pt x="1604" y="4535"/>
                  </a:lnTo>
                  <a:lnTo>
                    <a:pt x="1623" y="4572"/>
                  </a:lnTo>
                  <a:lnTo>
                    <a:pt x="1641" y="4572"/>
                  </a:lnTo>
                  <a:lnTo>
                    <a:pt x="1659" y="4609"/>
                  </a:lnTo>
                  <a:lnTo>
                    <a:pt x="1678" y="4591"/>
                  </a:lnTo>
                  <a:lnTo>
                    <a:pt x="1678" y="4627"/>
                  </a:lnTo>
                  <a:lnTo>
                    <a:pt x="1733" y="4627"/>
                  </a:lnTo>
                  <a:lnTo>
                    <a:pt x="1715" y="4646"/>
                  </a:lnTo>
                  <a:lnTo>
                    <a:pt x="1733" y="4683"/>
                  </a:lnTo>
                  <a:lnTo>
                    <a:pt x="1807" y="4720"/>
                  </a:lnTo>
                  <a:lnTo>
                    <a:pt x="1807" y="4738"/>
                  </a:lnTo>
                  <a:lnTo>
                    <a:pt x="1825" y="4757"/>
                  </a:lnTo>
                  <a:lnTo>
                    <a:pt x="1862" y="4775"/>
                  </a:lnTo>
                  <a:lnTo>
                    <a:pt x="1881" y="4775"/>
                  </a:lnTo>
                  <a:lnTo>
                    <a:pt x="1862" y="4793"/>
                  </a:lnTo>
                  <a:lnTo>
                    <a:pt x="1881" y="4812"/>
                  </a:lnTo>
                  <a:lnTo>
                    <a:pt x="1899" y="4812"/>
                  </a:lnTo>
                  <a:lnTo>
                    <a:pt x="1899" y="4830"/>
                  </a:lnTo>
                  <a:lnTo>
                    <a:pt x="1917" y="4830"/>
                  </a:lnTo>
                  <a:lnTo>
                    <a:pt x="1936" y="4849"/>
                  </a:lnTo>
                  <a:lnTo>
                    <a:pt x="1936" y="4867"/>
                  </a:lnTo>
                  <a:lnTo>
                    <a:pt x="1973" y="4867"/>
                  </a:lnTo>
                  <a:lnTo>
                    <a:pt x="1973" y="4886"/>
                  </a:lnTo>
                  <a:lnTo>
                    <a:pt x="2010" y="4922"/>
                  </a:lnTo>
                  <a:lnTo>
                    <a:pt x="2083" y="4922"/>
                  </a:lnTo>
                  <a:lnTo>
                    <a:pt x="2083" y="4941"/>
                  </a:lnTo>
                  <a:lnTo>
                    <a:pt x="2083" y="4959"/>
                  </a:lnTo>
                  <a:lnTo>
                    <a:pt x="2139" y="4959"/>
                  </a:lnTo>
                  <a:lnTo>
                    <a:pt x="2139" y="4978"/>
                  </a:lnTo>
                  <a:lnTo>
                    <a:pt x="2157" y="4959"/>
                  </a:lnTo>
                  <a:lnTo>
                    <a:pt x="2157" y="4996"/>
                  </a:lnTo>
                  <a:lnTo>
                    <a:pt x="2157" y="5015"/>
                  </a:lnTo>
                  <a:lnTo>
                    <a:pt x="2212" y="5015"/>
                  </a:lnTo>
                  <a:lnTo>
                    <a:pt x="2212" y="5051"/>
                  </a:lnTo>
                  <a:lnTo>
                    <a:pt x="2231" y="5070"/>
                  </a:lnTo>
                  <a:lnTo>
                    <a:pt x="2286" y="5070"/>
                  </a:lnTo>
                  <a:lnTo>
                    <a:pt x="2286" y="5088"/>
                  </a:lnTo>
                  <a:lnTo>
                    <a:pt x="2286" y="5107"/>
                  </a:lnTo>
                  <a:lnTo>
                    <a:pt x="2286" y="5125"/>
                  </a:lnTo>
                  <a:lnTo>
                    <a:pt x="2305" y="5144"/>
                  </a:lnTo>
                  <a:lnTo>
                    <a:pt x="2323" y="5125"/>
                  </a:lnTo>
                  <a:lnTo>
                    <a:pt x="2323" y="5107"/>
                  </a:lnTo>
                  <a:lnTo>
                    <a:pt x="2341" y="5144"/>
                  </a:lnTo>
                  <a:lnTo>
                    <a:pt x="2341" y="5162"/>
                  </a:lnTo>
                  <a:lnTo>
                    <a:pt x="2360" y="5180"/>
                  </a:lnTo>
                  <a:lnTo>
                    <a:pt x="2415" y="5180"/>
                  </a:lnTo>
                  <a:lnTo>
                    <a:pt x="2415" y="5199"/>
                  </a:lnTo>
                  <a:lnTo>
                    <a:pt x="2434" y="5180"/>
                  </a:lnTo>
                  <a:lnTo>
                    <a:pt x="2470" y="5180"/>
                  </a:lnTo>
                  <a:lnTo>
                    <a:pt x="2452" y="5199"/>
                  </a:lnTo>
                  <a:lnTo>
                    <a:pt x="2434" y="5217"/>
                  </a:lnTo>
                  <a:lnTo>
                    <a:pt x="2434" y="5217"/>
                  </a:lnTo>
                  <a:lnTo>
                    <a:pt x="2470" y="5199"/>
                  </a:lnTo>
                  <a:lnTo>
                    <a:pt x="2489" y="5199"/>
                  </a:lnTo>
                  <a:lnTo>
                    <a:pt x="2470" y="5217"/>
                  </a:lnTo>
                  <a:lnTo>
                    <a:pt x="2470" y="5236"/>
                  </a:lnTo>
                  <a:lnTo>
                    <a:pt x="2470" y="5254"/>
                  </a:lnTo>
                  <a:lnTo>
                    <a:pt x="2581" y="5310"/>
                  </a:lnTo>
                  <a:lnTo>
                    <a:pt x="2636" y="5323"/>
                  </a:lnTo>
                  <a:lnTo>
                    <a:pt x="2636" y="5323"/>
                  </a:lnTo>
                  <a:lnTo>
                    <a:pt x="2636" y="5310"/>
                  </a:lnTo>
                  <a:lnTo>
                    <a:pt x="2636" y="5291"/>
                  </a:lnTo>
                  <a:lnTo>
                    <a:pt x="2655" y="5310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55" y="5328"/>
                  </a:lnTo>
                  <a:lnTo>
                    <a:pt x="2655" y="5346"/>
                  </a:lnTo>
                  <a:lnTo>
                    <a:pt x="2655" y="5365"/>
                  </a:lnTo>
                  <a:lnTo>
                    <a:pt x="2673" y="5346"/>
                  </a:lnTo>
                  <a:lnTo>
                    <a:pt x="2692" y="5346"/>
                  </a:lnTo>
                  <a:lnTo>
                    <a:pt x="2710" y="5365"/>
                  </a:lnTo>
                  <a:lnTo>
                    <a:pt x="2692" y="5383"/>
                  </a:lnTo>
                  <a:lnTo>
                    <a:pt x="2729" y="5383"/>
                  </a:lnTo>
                  <a:lnTo>
                    <a:pt x="2765" y="5402"/>
                  </a:lnTo>
                  <a:lnTo>
                    <a:pt x="2802" y="5420"/>
                  </a:lnTo>
                  <a:lnTo>
                    <a:pt x="2802" y="5439"/>
                  </a:lnTo>
                  <a:lnTo>
                    <a:pt x="2821" y="5439"/>
                  </a:lnTo>
                  <a:lnTo>
                    <a:pt x="2858" y="5475"/>
                  </a:lnTo>
                  <a:lnTo>
                    <a:pt x="2858" y="5457"/>
                  </a:lnTo>
                  <a:lnTo>
                    <a:pt x="2858" y="5439"/>
                  </a:lnTo>
                  <a:lnTo>
                    <a:pt x="2876" y="5457"/>
                  </a:lnTo>
                  <a:lnTo>
                    <a:pt x="2876" y="5475"/>
                  </a:lnTo>
                  <a:lnTo>
                    <a:pt x="2894" y="5475"/>
                  </a:lnTo>
                  <a:lnTo>
                    <a:pt x="2913" y="5494"/>
                  </a:lnTo>
                  <a:lnTo>
                    <a:pt x="2913" y="5512"/>
                  </a:lnTo>
                  <a:lnTo>
                    <a:pt x="2950" y="5512"/>
                  </a:lnTo>
                  <a:lnTo>
                    <a:pt x="2987" y="5549"/>
                  </a:lnTo>
                  <a:lnTo>
                    <a:pt x="3005" y="5531"/>
                  </a:lnTo>
                  <a:lnTo>
                    <a:pt x="3005" y="5549"/>
                  </a:lnTo>
                  <a:lnTo>
                    <a:pt x="3023" y="5568"/>
                  </a:lnTo>
                  <a:lnTo>
                    <a:pt x="3079" y="5568"/>
                  </a:lnTo>
                  <a:lnTo>
                    <a:pt x="3097" y="5586"/>
                  </a:lnTo>
                  <a:lnTo>
                    <a:pt x="3134" y="5604"/>
                  </a:lnTo>
                  <a:lnTo>
                    <a:pt x="3152" y="5586"/>
                  </a:lnTo>
                  <a:lnTo>
                    <a:pt x="3152" y="5604"/>
                  </a:lnTo>
                  <a:lnTo>
                    <a:pt x="3171" y="5623"/>
                  </a:lnTo>
                  <a:lnTo>
                    <a:pt x="3189" y="5623"/>
                  </a:lnTo>
                  <a:lnTo>
                    <a:pt x="3245" y="5641"/>
                  </a:lnTo>
                  <a:lnTo>
                    <a:pt x="3300" y="5660"/>
                  </a:lnTo>
                  <a:lnTo>
                    <a:pt x="3318" y="5660"/>
                  </a:lnTo>
                  <a:lnTo>
                    <a:pt x="3318" y="5641"/>
                  </a:lnTo>
                  <a:lnTo>
                    <a:pt x="3337" y="5660"/>
                  </a:lnTo>
                  <a:lnTo>
                    <a:pt x="3318" y="5678"/>
                  </a:lnTo>
                  <a:lnTo>
                    <a:pt x="3318" y="5697"/>
                  </a:lnTo>
                  <a:lnTo>
                    <a:pt x="3355" y="5697"/>
                  </a:lnTo>
                  <a:lnTo>
                    <a:pt x="3374" y="5715"/>
                  </a:lnTo>
                  <a:lnTo>
                    <a:pt x="3392" y="5733"/>
                  </a:lnTo>
                  <a:lnTo>
                    <a:pt x="3429" y="5733"/>
                  </a:lnTo>
                  <a:lnTo>
                    <a:pt x="3466" y="5752"/>
                  </a:lnTo>
                  <a:lnTo>
                    <a:pt x="3484" y="5770"/>
                  </a:lnTo>
                  <a:lnTo>
                    <a:pt x="3576" y="5770"/>
                  </a:lnTo>
                  <a:lnTo>
                    <a:pt x="3576" y="5789"/>
                  </a:lnTo>
                  <a:lnTo>
                    <a:pt x="3613" y="5789"/>
                  </a:lnTo>
                  <a:lnTo>
                    <a:pt x="3650" y="5807"/>
                  </a:lnTo>
                  <a:lnTo>
                    <a:pt x="3669" y="5807"/>
                  </a:lnTo>
                  <a:lnTo>
                    <a:pt x="3669" y="5789"/>
                  </a:lnTo>
                  <a:lnTo>
                    <a:pt x="3687" y="5807"/>
                  </a:lnTo>
                  <a:lnTo>
                    <a:pt x="3742" y="5844"/>
                  </a:lnTo>
                  <a:lnTo>
                    <a:pt x="3798" y="5863"/>
                  </a:lnTo>
                  <a:lnTo>
                    <a:pt x="3816" y="5844"/>
                  </a:lnTo>
                  <a:lnTo>
                    <a:pt x="3835" y="5826"/>
                  </a:lnTo>
                  <a:lnTo>
                    <a:pt x="3835" y="5863"/>
                  </a:lnTo>
                  <a:lnTo>
                    <a:pt x="3835" y="5881"/>
                  </a:lnTo>
                  <a:lnTo>
                    <a:pt x="3816" y="5881"/>
                  </a:lnTo>
                  <a:lnTo>
                    <a:pt x="3835" y="5899"/>
                  </a:lnTo>
                  <a:lnTo>
                    <a:pt x="3908" y="5881"/>
                  </a:lnTo>
                  <a:lnTo>
                    <a:pt x="3945" y="5863"/>
                  </a:lnTo>
                  <a:lnTo>
                    <a:pt x="3945" y="5881"/>
                  </a:lnTo>
                  <a:lnTo>
                    <a:pt x="3964" y="5899"/>
                  </a:lnTo>
                  <a:lnTo>
                    <a:pt x="4056" y="5936"/>
                  </a:lnTo>
                  <a:lnTo>
                    <a:pt x="4148" y="5955"/>
                  </a:lnTo>
                  <a:lnTo>
                    <a:pt x="4185" y="5973"/>
                  </a:lnTo>
                  <a:lnTo>
                    <a:pt x="4222" y="5973"/>
                  </a:lnTo>
                  <a:lnTo>
                    <a:pt x="4222" y="5936"/>
                  </a:lnTo>
                  <a:lnTo>
                    <a:pt x="4240" y="5955"/>
                  </a:lnTo>
                  <a:lnTo>
                    <a:pt x="4240" y="5973"/>
                  </a:lnTo>
                  <a:lnTo>
                    <a:pt x="4258" y="5992"/>
                  </a:lnTo>
                  <a:lnTo>
                    <a:pt x="4388" y="5992"/>
                  </a:lnTo>
                  <a:lnTo>
                    <a:pt x="4388" y="6010"/>
                  </a:lnTo>
                  <a:lnTo>
                    <a:pt x="4443" y="6010"/>
                  </a:lnTo>
                  <a:lnTo>
                    <a:pt x="4480" y="6028"/>
                  </a:lnTo>
                  <a:lnTo>
                    <a:pt x="4553" y="6028"/>
                  </a:lnTo>
                  <a:lnTo>
                    <a:pt x="4590" y="6047"/>
                  </a:lnTo>
                  <a:lnTo>
                    <a:pt x="4701" y="6065"/>
                  </a:lnTo>
                  <a:lnTo>
                    <a:pt x="4793" y="6065"/>
                  </a:lnTo>
                  <a:lnTo>
                    <a:pt x="4830" y="6084"/>
                  </a:lnTo>
                  <a:lnTo>
                    <a:pt x="4848" y="6065"/>
                  </a:lnTo>
                  <a:lnTo>
                    <a:pt x="5051" y="6065"/>
                  </a:lnTo>
                  <a:lnTo>
                    <a:pt x="5088" y="6047"/>
                  </a:lnTo>
                  <a:lnTo>
                    <a:pt x="5106" y="6065"/>
                  </a:lnTo>
                  <a:lnTo>
                    <a:pt x="5106" y="6084"/>
                  </a:lnTo>
                  <a:lnTo>
                    <a:pt x="5125" y="6084"/>
                  </a:lnTo>
                  <a:lnTo>
                    <a:pt x="5180" y="6065"/>
                  </a:lnTo>
                  <a:lnTo>
                    <a:pt x="5199" y="6047"/>
                  </a:lnTo>
                  <a:lnTo>
                    <a:pt x="5199" y="6010"/>
                  </a:lnTo>
                  <a:lnTo>
                    <a:pt x="5199" y="5973"/>
                  </a:lnTo>
                  <a:lnTo>
                    <a:pt x="5180" y="5973"/>
                  </a:lnTo>
                  <a:lnTo>
                    <a:pt x="5180" y="5955"/>
                  </a:lnTo>
                  <a:lnTo>
                    <a:pt x="5199" y="5936"/>
                  </a:lnTo>
                  <a:lnTo>
                    <a:pt x="5180" y="5936"/>
                  </a:lnTo>
                  <a:lnTo>
                    <a:pt x="5162" y="5918"/>
                  </a:lnTo>
                  <a:lnTo>
                    <a:pt x="5143" y="5899"/>
                  </a:lnTo>
                  <a:lnTo>
                    <a:pt x="5143" y="5881"/>
                  </a:lnTo>
                  <a:lnTo>
                    <a:pt x="5125" y="5881"/>
                  </a:lnTo>
                  <a:lnTo>
                    <a:pt x="5125" y="5899"/>
                  </a:lnTo>
                  <a:lnTo>
                    <a:pt x="5106" y="5936"/>
                  </a:lnTo>
                  <a:lnTo>
                    <a:pt x="5088" y="5936"/>
                  </a:lnTo>
                  <a:lnTo>
                    <a:pt x="5070" y="5955"/>
                  </a:lnTo>
                  <a:lnTo>
                    <a:pt x="5051" y="5918"/>
                  </a:lnTo>
                  <a:lnTo>
                    <a:pt x="5033" y="5918"/>
                  </a:lnTo>
                  <a:lnTo>
                    <a:pt x="5033" y="5936"/>
                  </a:lnTo>
                  <a:lnTo>
                    <a:pt x="5014" y="5936"/>
                  </a:lnTo>
                  <a:lnTo>
                    <a:pt x="4996" y="5918"/>
                  </a:lnTo>
                  <a:lnTo>
                    <a:pt x="4977" y="5918"/>
                  </a:lnTo>
                  <a:lnTo>
                    <a:pt x="4959" y="5936"/>
                  </a:lnTo>
                  <a:lnTo>
                    <a:pt x="4941" y="5955"/>
                  </a:lnTo>
                  <a:lnTo>
                    <a:pt x="4922" y="5918"/>
                  </a:lnTo>
                  <a:lnTo>
                    <a:pt x="4775" y="5918"/>
                  </a:lnTo>
                  <a:lnTo>
                    <a:pt x="4682" y="5899"/>
                  </a:lnTo>
                  <a:lnTo>
                    <a:pt x="4646" y="5918"/>
                  </a:lnTo>
                  <a:lnTo>
                    <a:pt x="4627" y="5918"/>
                  </a:lnTo>
                  <a:lnTo>
                    <a:pt x="4590" y="5881"/>
                  </a:lnTo>
                  <a:lnTo>
                    <a:pt x="4517" y="5881"/>
                  </a:lnTo>
                  <a:lnTo>
                    <a:pt x="4480" y="5863"/>
                  </a:lnTo>
                  <a:lnTo>
                    <a:pt x="4443" y="5863"/>
                  </a:lnTo>
                  <a:lnTo>
                    <a:pt x="4424" y="5844"/>
                  </a:lnTo>
                  <a:lnTo>
                    <a:pt x="4388" y="5844"/>
                  </a:lnTo>
                  <a:lnTo>
                    <a:pt x="4369" y="5863"/>
                  </a:lnTo>
                  <a:lnTo>
                    <a:pt x="4351" y="5844"/>
                  </a:lnTo>
                  <a:lnTo>
                    <a:pt x="4295" y="5844"/>
                  </a:lnTo>
                  <a:lnTo>
                    <a:pt x="4258" y="5826"/>
                  </a:lnTo>
                  <a:lnTo>
                    <a:pt x="4240" y="5844"/>
                  </a:lnTo>
                  <a:lnTo>
                    <a:pt x="4240" y="5863"/>
                  </a:lnTo>
                  <a:lnTo>
                    <a:pt x="4222" y="5844"/>
                  </a:lnTo>
                  <a:lnTo>
                    <a:pt x="4222" y="5807"/>
                  </a:lnTo>
                  <a:lnTo>
                    <a:pt x="4203" y="5826"/>
                  </a:lnTo>
                  <a:lnTo>
                    <a:pt x="4185" y="5826"/>
                  </a:lnTo>
                  <a:lnTo>
                    <a:pt x="4148" y="5807"/>
                  </a:lnTo>
                  <a:lnTo>
                    <a:pt x="4037" y="5770"/>
                  </a:lnTo>
                  <a:lnTo>
                    <a:pt x="3927" y="5752"/>
                  </a:lnTo>
                  <a:lnTo>
                    <a:pt x="3890" y="5715"/>
                  </a:lnTo>
                  <a:lnTo>
                    <a:pt x="3835" y="5715"/>
                  </a:lnTo>
                  <a:lnTo>
                    <a:pt x="3816" y="5733"/>
                  </a:lnTo>
                  <a:lnTo>
                    <a:pt x="3816" y="5715"/>
                  </a:lnTo>
                  <a:lnTo>
                    <a:pt x="3816" y="5697"/>
                  </a:lnTo>
                  <a:lnTo>
                    <a:pt x="3798" y="5715"/>
                  </a:lnTo>
                  <a:lnTo>
                    <a:pt x="3779" y="5678"/>
                  </a:lnTo>
                  <a:lnTo>
                    <a:pt x="3761" y="5678"/>
                  </a:lnTo>
                  <a:lnTo>
                    <a:pt x="3742" y="5660"/>
                  </a:lnTo>
                  <a:lnTo>
                    <a:pt x="3724" y="5641"/>
                  </a:lnTo>
                  <a:lnTo>
                    <a:pt x="3724" y="5660"/>
                  </a:lnTo>
                  <a:lnTo>
                    <a:pt x="3705" y="5678"/>
                  </a:lnTo>
                  <a:lnTo>
                    <a:pt x="3705" y="5660"/>
                  </a:lnTo>
                  <a:lnTo>
                    <a:pt x="3687" y="5660"/>
                  </a:lnTo>
                  <a:lnTo>
                    <a:pt x="3669" y="5678"/>
                  </a:lnTo>
                  <a:lnTo>
                    <a:pt x="3669" y="5697"/>
                  </a:lnTo>
                  <a:lnTo>
                    <a:pt x="3650" y="5697"/>
                  </a:lnTo>
                  <a:lnTo>
                    <a:pt x="3650" y="5678"/>
                  </a:lnTo>
                  <a:lnTo>
                    <a:pt x="3669" y="5660"/>
                  </a:lnTo>
                  <a:lnTo>
                    <a:pt x="3650" y="5641"/>
                  </a:lnTo>
                  <a:lnTo>
                    <a:pt x="3632" y="5660"/>
                  </a:lnTo>
                  <a:lnTo>
                    <a:pt x="3632" y="5678"/>
                  </a:lnTo>
                  <a:lnTo>
                    <a:pt x="3613" y="5660"/>
                  </a:lnTo>
                  <a:lnTo>
                    <a:pt x="3576" y="5641"/>
                  </a:lnTo>
                  <a:lnTo>
                    <a:pt x="3540" y="5623"/>
                  </a:lnTo>
                  <a:lnTo>
                    <a:pt x="3521" y="5604"/>
                  </a:lnTo>
                  <a:lnTo>
                    <a:pt x="3429" y="5568"/>
                  </a:lnTo>
                  <a:lnTo>
                    <a:pt x="3355" y="5531"/>
                  </a:lnTo>
                  <a:lnTo>
                    <a:pt x="3337" y="5512"/>
                  </a:lnTo>
                  <a:lnTo>
                    <a:pt x="3337" y="5494"/>
                  </a:lnTo>
                  <a:lnTo>
                    <a:pt x="3300" y="5494"/>
                  </a:lnTo>
                  <a:lnTo>
                    <a:pt x="3152" y="5439"/>
                  </a:lnTo>
                  <a:lnTo>
                    <a:pt x="3079" y="5402"/>
                  </a:lnTo>
                  <a:lnTo>
                    <a:pt x="3042" y="5365"/>
                  </a:lnTo>
                  <a:lnTo>
                    <a:pt x="3060" y="5365"/>
                  </a:lnTo>
                  <a:lnTo>
                    <a:pt x="3042" y="5346"/>
                  </a:lnTo>
                  <a:lnTo>
                    <a:pt x="3023" y="5383"/>
                  </a:lnTo>
                  <a:lnTo>
                    <a:pt x="2968" y="5383"/>
                  </a:lnTo>
                  <a:lnTo>
                    <a:pt x="2968" y="5365"/>
                  </a:lnTo>
                  <a:lnTo>
                    <a:pt x="2968" y="5346"/>
                  </a:lnTo>
                  <a:lnTo>
                    <a:pt x="2950" y="5346"/>
                  </a:lnTo>
                  <a:lnTo>
                    <a:pt x="2950" y="5328"/>
                  </a:lnTo>
                  <a:lnTo>
                    <a:pt x="2950" y="5310"/>
                  </a:lnTo>
                  <a:lnTo>
                    <a:pt x="2931" y="5310"/>
                  </a:lnTo>
                  <a:lnTo>
                    <a:pt x="2913" y="5328"/>
                  </a:lnTo>
                  <a:lnTo>
                    <a:pt x="2894" y="5346"/>
                  </a:lnTo>
                  <a:lnTo>
                    <a:pt x="2876" y="5328"/>
                  </a:lnTo>
                  <a:lnTo>
                    <a:pt x="2876" y="5310"/>
                  </a:lnTo>
                  <a:lnTo>
                    <a:pt x="2894" y="5328"/>
                  </a:lnTo>
                  <a:lnTo>
                    <a:pt x="2876" y="5291"/>
                  </a:lnTo>
                  <a:lnTo>
                    <a:pt x="2839" y="5291"/>
                  </a:lnTo>
                  <a:lnTo>
                    <a:pt x="2821" y="5254"/>
                  </a:lnTo>
                  <a:lnTo>
                    <a:pt x="2784" y="5254"/>
                  </a:lnTo>
                  <a:lnTo>
                    <a:pt x="2747" y="5217"/>
                  </a:lnTo>
                  <a:lnTo>
                    <a:pt x="2673" y="5162"/>
                  </a:lnTo>
                  <a:lnTo>
                    <a:pt x="2655" y="5125"/>
                  </a:lnTo>
                  <a:lnTo>
                    <a:pt x="2636" y="5162"/>
                  </a:lnTo>
                  <a:lnTo>
                    <a:pt x="2618" y="5144"/>
                  </a:lnTo>
                  <a:lnTo>
                    <a:pt x="2618" y="5125"/>
                  </a:lnTo>
                  <a:lnTo>
                    <a:pt x="2599" y="5144"/>
                  </a:lnTo>
                  <a:lnTo>
                    <a:pt x="2581" y="5125"/>
                  </a:lnTo>
                  <a:lnTo>
                    <a:pt x="2563" y="5107"/>
                  </a:lnTo>
                  <a:lnTo>
                    <a:pt x="2544" y="5107"/>
                  </a:lnTo>
                  <a:lnTo>
                    <a:pt x="2563" y="5125"/>
                  </a:lnTo>
                  <a:lnTo>
                    <a:pt x="2526" y="5125"/>
                  </a:lnTo>
                  <a:lnTo>
                    <a:pt x="2526" y="5107"/>
                  </a:lnTo>
                  <a:lnTo>
                    <a:pt x="2507" y="5088"/>
                  </a:lnTo>
                  <a:lnTo>
                    <a:pt x="2507" y="5070"/>
                  </a:lnTo>
                  <a:lnTo>
                    <a:pt x="2489" y="5051"/>
                  </a:lnTo>
                  <a:lnTo>
                    <a:pt x="2452" y="5051"/>
                  </a:lnTo>
                  <a:lnTo>
                    <a:pt x="2452" y="5033"/>
                  </a:lnTo>
                  <a:lnTo>
                    <a:pt x="2434" y="5033"/>
                  </a:lnTo>
                  <a:lnTo>
                    <a:pt x="2415" y="5015"/>
                  </a:lnTo>
                  <a:lnTo>
                    <a:pt x="2397" y="4996"/>
                  </a:lnTo>
                  <a:lnTo>
                    <a:pt x="2360" y="4996"/>
                  </a:lnTo>
                  <a:lnTo>
                    <a:pt x="2360" y="4978"/>
                  </a:lnTo>
                  <a:lnTo>
                    <a:pt x="2360" y="4959"/>
                  </a:lnTo>
                  <a:lnTo>
                    <a:pt x="2323" y="4978"/>
                  </a:lnTo>
                  <a:lnTo>
                    <a:pt x="2305" y="4941"/>
                  </a:lnTo>
                  <a:lnTo>
                    <a:pt x="2268" y="4886"/>
                  </a:lnTo>
                  <a:lnTo>
                    <a:pt x="2231" y="4867"/>
                  </a:lnTo>
                  <a:lnTo>
                    <a:pt x="2212" y="4830"/>
                  </a:lnTo>
                  <a:lnTo>
                    <a:pt x="2194" y="4830"/>
                  </a:lnTo>
                  <a:lnTo>
                    <a:pt x="2176" y="4849"/>
                  </a:lnTo>
                  <a:lnTo>
                    <a:pt x="2176" y="4830"/>
                  </a:lnTo>
                  <a:lnTo>
                    <a:pt x="2157" y="4830"/>
                  </a:lnTo>
                  <a:lnTo>
                    <a:pt x="2139" y="4849"/>
                  </a:lnTo>
                  <a:lnTo>
                    <a:pt x="2139" y="4830"/>
                  </a:lnTo>
                  <a:lnTo>
                    <a:pt x="2120" y="4793"/>
                  </a:lnTo>
                  <a:lnTo>
                    <a:pt x="2102" y="4775"/>
                  </a:lnTo>
                  <a:lnTo>
                    <a:pt x="2065" y="4775"/>
                  </a:lnTo>
                  <a:lnTo>
                    <a:pt x="2065" y="4757"/>
                  </a:lnTo>
                  <a:lnTo>
                    <a:pt x="2065" y="4738"/>
                  </a:lnTo>
                  <a:lnTo>
                    <a:pt x="2065" y="4720"/>
                  </a:lnTo>
                  <a:lnTo>
                    <a:pt x="2046" y="4738"/>
                  </a:lnTo>
                  <a:lnTo>
                    <a:pt x="2028" y="4738"/>
                  </a:lnTo>
                  <a:lnTo>
                    <a:pt x="2028" y="4720"/>
                  </a:lnTo>
                  <a:lnTo>
                    <a:pt x="2028" y="4701"/>
                  </a:lnTo>
                  <a:lnTo>
                    <a:pt x="2010" y="4720"/>
                  </a:lnTo>
                  <a:lnTo>
                    <a:pt x="2010" y="4683"/>
                  </a:lnTo>
                  <a:lnTo>
                    <a:pt x="1991" y="4701"/>
                  </a:lnTo>
                  <a:lnTo>
                    <a:pt x="1991" y="4683"/>
                  </a:lnTo>
                  <a:lnTo>
                    <a:pt x="1936" y="4683"/>
                  </a:lnTo>
                  <a:lnTo>
                    <a:pt x="1936" y="4664"/>
                  </a:lnTo>
                  <a:lnTo>
                    <a:pt x="1917" y="4646"/>
                  </a:lnTo>
                  <a:lnTo>
                    <a:pt x="1862" y="4572"/>
                  </a:lnTo>
                  <a:lnTo>
                    <a:pt x="1788" y="4498"/>
                  </a:lnTo>
                  <a:lnTo>
                    <a:pt x="1752" y="4480"/>
                  </a:lnTo>
                  <a:lnTo>
                    <a:pt x="1752" y="4462"/>
                  </a:lnTo>
                  <a:lnTo>
                    <a:pt x="1752" y="4443"/>
                  </a:lnTo>
                  <a:lnTo>
                    <a:pt x="1733" y="4425"/>
                  </a:lnTo>
                  <a:lnTo>
                    <a:pt x="1715" y="4406"/>
                  </a:lnTo>
                  <a:lnTo>
                    <a:pt x="1696" y="4388"/>
                  </a:lnTo>
                  <a:lnTo>
                    <a:pt x="1696" y="4369"/>
                  </a:lnTo>
                  <a:lnTo>
                    <a:pt x="1659" y="4369"/>
                  </a:lnTo>
                  <a:lnTo>
                    <a:pt x="1659" y="4351"/>
                  </a:lnTo>
                  <a:lnTo>
                    <a:pt x="1641" y="4333"/>
                  </a:lnTo>
                  <a:lnTo>
                    <a:pt x="1604" y="4333"/>
                  </a:lnTo>
                  <a:lnTo>
                    <a:pt x="1567" y="4296"/>
                  </a:lnTo>
                  <a:lnTo>
                    <a:pt x="1549" y="4277"/>
                  </a:lnTo>
                  <a:lnTo>
                    <a:pt x="1512" y="4259"/>
                  </a:lnTo>
                  <a:lnTo>
                    <a:pt x="1512" y="4240"/>
                  </a:lnTo>
                  <a:lnTo>
                    <a:pt x="1530" y="4240"/>
                  </a:lnTo>
                  <a:lnTo>
                    <a:pt x="1530" y="4222"/>
                  </a:lnTo>
                  <a:lnTo>
                    <a:pt x="1493" y="4222"/>
                  </a:lnTo>
                  <a:lnTo>
                    <a:pt x="1493" y="4204"/>
                  </a:lnTo>
                  <a:lnTo>
                    <a:pt x="1457" y="4167"/>
                  </a:lnTo>
                  <a:lnTo>
                    <a:pt x="1420" y="4093"/>
                  </a:lnTo>
                  <a:lnTo>
                    <a:pt x="1401" y="4074"/>
                  </a:lnTo>
                  <a:lnTo>
                    <a:pt x="1383" y="4074"/>
                  </a:lnTo>
                  <a:lnTo>
                    <a:pt x="1383" y="4093"/>
                  </a:lnTo>
                  <a:lnTo>
                    <a:pt x="1364" y="4056"/>
                  </a:lnTo>
                  <a:lnTo>
                    <a:pt x="1346" y="4019"/>
                  </a:lnTo>
                  <a:lnTo>
                    <a:pt x="1309" y="4001"/>
                  </a:lnTo>
                  <a:lnTo>
                    <a:pt x="1291" y="3982"/>
                  </a:lnTo>
                  <a:lnTo>
                    <a:pt x="1309" y="3982"/>
                  </a:lnTo>
                  <a:lnTo>
                    <a:pt x="1309" y="3964"/>
                  </a:lnTo>
                  <a:lnTo>
                    <a:pt x="1272" y="3945"/>
                  </a:lnTo>
                  <a:lnTo>
                    <a:pt x="1254" y="3909"/>
                  </a:lnTo>
                  <a:lnTo>
                    <a:pt x="1235" y="3890"/>
                  </a:lnTo>
                  <a:lnTo>
                    <a:pt x="1199" y="3890"/>
                  </a:lnTo>
                  <a:lnTo>
                    <a:pt x="1199" y="3909"/>
                  </a:lnTo>
                  <a:lnTo>
                    <a:pt x="1180" y="3890"/>
                  </a:lnTo>
                  <a:lnTo>
                    <a:pt x="1199" y="3872"/>
                  </a:lnTo>
                  <a:lnTo>
                    <a:pt x="1217" y="3872"/>
                  </a:lnTo>
                  <a:lnTo>
                    <a:pt x="1217" y="3835"/>
                  </a:lnTo>
                  <a:lnTo>
                    <a:pt x="1199" y="3816"/>
                  </a:lnTo>
                  <a:lnTo>
                    <a:pt x="1199" y="3798"/>
                  </a:lnTo>
                  <a:lnTo>
                    <a:pt x="1199" y="3780"/>
                  </a:lnTo>
                  <a:lnTo>
                    <a:pt x="1162" y="3780"/>
                  </a:lnTo>
                  <a:lnTo>
                    <a:pt x="1143" y="3761"/>
                  </a:lnTo>
                  <a:lnTo>
                    <a:pt x="1125" y="3761"/>
                  </a:lnTo>
                  <a:lnTo>
                    <a:pt x="1143" y="3743"/>
                  </a:lnTo>
                  <a:lnTo>
                    <a:pt x="1106" y="3743"/>
                  </a:lnTo>
                  <a:lnTo>
                    <a:pt x="1106" y="3724"/>
                  </a:lnTo>
                  <a:lnTo>
                    <a:pt x="1106" y="3706"/>
                  </a:lnTo>
                  <a:lnTo>
                    <a:pt x="1106" y="3669"/>
                  </a:lnTo>
                  <a:lnTo>
                    <a:pt x="1088" y="3651"/>
                  </a:lnTo>
                  <a:lnTo>
                    <a:pt x="1051" y="3651"/>
                  </a:lnTo>
                  <a:lnTo>
                    <a:pt x="1051" y="3632"/>
                  </a:lnTo>
                  <a:lnTo>
                    <a:pt x="1051" y="3614"/>
                  </a:lnTo>
                  <a:lnTo>
                    <a:pt x="1033" y="3577"/>
                  </a:lnTo>
                  <a:lnTo>
                    <a:pt x="1014" y="3577"/>
                  </a:lnTo>
                  <a:lnTo>
                    <a:pt x="1014" y="3558"/>
                  </a:lnTo>
                  <a:lnTo>
                    <a:pt x="996" y="3577"/>
                  </a:lnTo>
                  <a:lnTo>
                    <a:pt x="977" y="3577"/>
                  </a:lnTo>
                  <a:lnTo>
                    <a:pt x="977" y="3558"/>
                  </a:lnTo>
                  <a:lnTo>
                    <a:pt x="996" y="3540"/>
                  </a:lnTo>
                  <a:lnTo>
                    <a:pt x="996" y="3503"/>
                  </a:lnTo>
                  <a:lnTo>
                    <a:pt x="996" y="3485"/>
                  </a:lnTo>
                  <a:lnTo>
                    <a:pt x="977" y="3485"/>
                  </a:lnTo>
                  <a:lnTo>
                    <a:pt x="959" y="3466"/>
                  </a:lnTo>
                  <a:lnTo>
                    <a:pt x="940" y="3448"/>
                  </a:lnTo>
                  <a:lnTo>
                    <a:pt x="940" y="3429"/>
                  </a:lnTo>
                  <a:lnTo>
                    <a:pt x="940" y="3411"/>
                  </a:lnTo>
                  <a:lnTo>
                    <a:pt x="922" y="3411"/>
                  </a:lnTo>
                  <a:lnTo>
                    <a:pt x="904" y="3392"/>
                  </a:lnTo>
                  <a:lnTo>
                    <a:pt x="904" y="3356"/>
                  </a:lnTo>
                  <a:lnTo>
                    <a:pt x="904" y="3337"/>
                  </a:lnTo>
                  <a:lnTo>
                    <a:pt x="848" y="3337"/>
                  </a:lnTo>
                  <a:lnTo>
                    <a:pt x="867" y="3319"/>
                  </a:lnTo>
                  <a:lnTo>
                    <a:pt x="885" y="3319"/>
                  </a:lnTo>
                  <a:lnTo>
                    <a:pt x="848" y="3300"/>
                  </a:lnTo>
                  <a:lnTo>
                    <a:pt x="848" y="3319"/>
                  </a:lnTo>
                  <a:lnTo>
                    <a:pt x="830" y="3337"/>
                  </a:lnTo>
                  <a:lnTo>
                    <a:pt x="811" y="3319"/>
                  </a:lnTo>
                  <a:lnTo>
                    <a:pt x="830" y="3300"/>
                  </a:lnTo>
                  <a:lnTo>
                    <a:pt x="848" y="3300"/>
                  </a:lnTo>
                  <a:lnTo>
                    <a:pt x="830" y="3282"/>
                  </a:lnTo>
                  <a:lnTo>
                    <a:pt x="830" y="3263"/>
                  </a:lnTo>
                  <a:lnTo>
                    <a:pt x="811" y="3263"/>
                  </a:lnTo>
                  <a:lnTo>
                    <a:pt x="775" y="3282"/>
                  </a:lnTo>
                  <a:lnTo>
                    <a:pt x="775" y="3282"/>
                  </a:lnTo>
                  <a:lnTo>
                    <a:pt x="793" y="3245"/>
                  </a:lnTo>
                  <a:lnTo>
                    <a:pt x="811" y="3245"/>
                  </a:lnTo>
                  <a:lnTo>
                    <a:pt x="811" y="3227"/>
                  </a:lnTo>
                  <a:lnTo>
                    <a:pt x="775" y="3153"/>
                  </a:lnTo>
                  <a:lnTo>
                    <a:pt x="738" y="3079"/>
                  </a:lnTo>
                  <a:lnTo>
                    <a:pt x="719" y="3061"/>
                  </a:lnTo>
                  <a:lnTo>
                    <a:pt x="701" y="3061"/>
                  </a:lnTo>
                  <a:lnTo>
                    <a:pt x="682" y="3042"/>
                  </a:lnTo>
                  <a:lnTo>
                    <a:pt x="719" y="3042"/>
                  </a:lnTo>
                  <a:lnTo>
                    <a:pt x="701" y="3024"/>
                  </a:lnTo>
                  <a:lnTo>
                    <a:pt x="682" y="3005"/>
                  </a:lnTo>
                  <a:lnTo>
                    <a:pt x="682" y="2987"/>
                  </a:lnTo>
                  <a:lnTo>
                    <a:pt x="682" y="2968"/>
                  </a:lnTo>
                  <a:lnTo>
                    <a:pt x="664" y="2932"/>
                  </a:lnTo>
                  <a:lnTo>
                    <a:pt x="627" y="2932"/>
                  </a:lnTo>
                  <a:lnTo>
                    <a:pt x="646" y="2913"/>
                  </a:lnTo>
                  <a:lnTo>
                    <a:pt x="646" y="2876"/>
                  </a:lnTo>
                  <a:lnTo>
                    <a:pt x="590" y="2895"/>
                  </a:lnTo>
                  <a:lnTo>
                    <a:pt x="553" y="2913"/>
                  </a:lnTo>
                  <a:lnTo>
                    <a:pt x="553" y="2913"/>
                  </a:lnTo>
                  <a:lnTo>
                    <a:pt x="590" y="2876"/>
                  </a:lnTo>
                  <a:lnTo>
                    <a:pt x="627" y="2839"/>
                  </a:lnTo>
                  <a:lnTo>
                    <a:pt x="590" y="2839"/>
                  </a:lnTo>
                  <a:lnTo>
                    <a:pt x="609" y="2803"/>
                  </a:lnTo>
                  <a:lnTo>
                    <a:pt x="609" y="2766"/>
                  </a:lnTo>
                  <a:lnTo>
                    <a:pt x="535" y="2766"/>
                  </a:lnTo>
                  <a:lnTo>
                    <a:pt x="553" y="2747"/>
                  </a:lnTo>
                  <a:lnTo>
                    <a:pt x="572" y="2747"/>
                  </a:lnTo>
                  <a:lnTo>
                    <a:pt x="572" y="2729"/>
                  </a:lnTo>
                  <a:lnTo>
                    <a:pt x="553" y="2710"/>
                  </a:lnTo>
                  <a:lnTo>
                    <a:pt x="553" y="2692"/>
                  </a:lnTo>
                  <a:lnTo>
                    <a:pt x="535" y="2674"/>
                  </a:lnTo>
                  <a:lnTo>
                    <a:pt x="535" y="2655"/>
                  </a:lnTo>
                  <a:lnTo>
                    <a:pt x="498" y="2655"/>
                  </a:lnTo>
                  <a:lnTo>
                    <a:pt x="480" y="2674"/>
                  </a:lnTo>
                  <a:lnTo>
                    <a:pt x="461" y="2655"/>
                  </a:lnTo>
                  <a:lnTo>
                    <a:pt x="498" y="2655"/>
                  </a:lnTo>
                  <a:lnTo>
                    <a:pt x="498" y="2637"/>
                  </a:lnTo>
                  <a:lnTo>
                    <a:pt x="517" y="2637"/>
                  </a:lnTo>
                  <a:lnTo>
                    <a:pt x="535" y="2618"/>
                  </a:lnTo>
                  <a:lnTo>
                    <a:pt x="517" y="2618"/>
                  </a:lnTo>
                  <a:lnTo>
                    <a:pt x="517" y="2600"/>
                  </a:lnTo>
                  <a:lnTo>
                    <a:pt x="498" y="2600"/>
                  </a:lnTo>
                  <a:lnTo>
                    <a:pt x="498" y="2581"/>
                  </a:lnTo>
                  <a:lnTo>
                    <a:pt x="480" y="2563"/>
                  </a:lnTo>
                  <a:lnTo>
                    <a:pt x="480" y="2545"/>
                  </a:lnTo>
                  <a:lnTo>
                    <a:pt x="498" y="2526"/>
                  </a:lnTo>
                  <a:lnTo>
                    <a:pt x="480" y="2508"/>
                  </a:lnTo>
                  <a:lnTo>
                    <a:pt x="461" y="2471"/>
                  </a:lnTo>
                  <a:lnTo>
                    <a:pt x="443" y="2452"/>
                  </a:lnTo>
                  <a:lnTo>
                    <a:pt x="461" y="2434"/>
                  </a:lnTo>
                  <a:lnTo>
                    <a:pt x="443" y="2415"/>
                  </a:lnTo>
                  <a:lnTo>
                    <a:pt x="406" y="2434"/>
                  </a:lnTo>
                  <a:lnTo>
                    <a:pt x="406" y="2434"/>
                  </a:lnTo>
                  <a:lnTo>
                    <a:pt x="424" y="2415"/>
                  </a:lnTo>
                  <a:lnTo>
                    <a:pt x="443" y="2379"/>
                  </a:lnTo>
                  <a:lnTo>
                    <a:pt x="424" y="2379"/>
                  </a:lnTo>
                  <a:lnTo>
                    <a:pt x="443" y="2342"/>
                  </a:lnTo>
                  <a:lnTo>
                    <a:pt x="424" y="2323"/>
                  </a:lnTo>
                  <a:lnTo>
                    <a:pt x="424" y="2305"/>
                  </a:lnTo>
                  <a:lnTo>
                    <a:pt x="406" y="2305"/>
                  </a:lnTo>
                  <a:lnTo>
                    <a:pt x="424" y="2286"/>
                  </a:lnTo>
                  <a:lnTo>
                    <a:pt x="406" y="2286"/>
                  </a:lnTo>
                  <a:lnTo>
                    <a:pt x="406" y="2268"/>
                  </a:lnTo>
                  <a:lnTo>
                    <a:pt x="406" y="2250"/>
                  </a:lnTo>
                  <a:lnTo>
                    <a:pt x="406" y="2213"/>
                  </a:lnTo>
                  <a:lnTo>
                    <a:pt x="406" y="2194"/>
                  </a:lnTo>
                  <a:lnTo>
                    <a:pt x="387" y="2157"/>
                  </a:lnTo>
                  <a:lnTo>
                    <a:pt x="387" y="2121"/>
                  </a:lnTo>
                  <a:lnTo>
                    <a:pt x="387" y="2102"/>
                  </a:lnTo>
                  <a:lnTo>
                    <a:pt x="387" y="2084"/>
                  </a:lnTo>
                  <a:lnTo>
                    <a:pt x="332" y="2084"/>
                  </a:lnTo>
                  <a:lnTo>
                    <a:pt x="351" y="2065"/>
                  </a:lnTo>
                  <a:lnTo>
                    <a:pt x="351" y="2047"/>
                  </a:lnTo>
                  <a:lnTo>
                    <a:pt x="369" y="2028"/>
                  </a:lnTo>
                  <a:lnTo>
                    <a:pt x="351" y="2010"/>
                  </a:lnTo>
                  <a:lnTo>
                    <a:pt x="332" y="2010"/>
                  </a:lnTo>
                  <a:lnTo>
                    <a:pt x="332" y="1992"/>
                  </a:lnTo>
                  <a:lnTo>
                    <a:pt x="351" y="1973"/>
                  </a:lnTo>
                  <a:lnTo>
                    <a:pt x="332" y="1955"/>
                  </a:lnTo>
                  <a:lnTo>
                    <a:pt x="314" y="1955"/>
                  </a:lnTo>
                  <a:lnTo>
                    <a:pt x="314" y="1936"/>
                  </a:lnTo>
                  <a:lnTo>
                    <a:pt x="332" y="1936"/>
                  </a:lnTo>
                  <a:lnTo>
                    <a:pt x="332" y="1955"/>
                  </a:lnTo>
                  <a:lnTo>
                    <a:pt x="351" y="1936"/>
                  </a:lnTo>
                  <a:lnTo>
                    <a:pt x="351" y="1918"/>
                  </a:lnTo>
                  <a:lnTo>
                    <a:pt x="314" y="1899"/>
                  </a:lnTo>
                  <a:lnTo>
                    <a:pt x="332" y="1881"/>
                  </a:lnTo>
                  <a:lnTo>
                    <a:pt x="314" y="1826"/>
                  </a:lnTo>
                  <a:lnTo>
                    <a:pt x="295" y="1844"/>
                  </a:lnTo>
                  <a:lnTo>
                    <a:pt x="295" y="1789"/>
                  </a:lnTo>
                  <a:lnTo>
                    <a:pt x="314" y="1752"/>
                  </a:lnTo>
                  <a:lnTo>
                    <a:pt x="277" y="1715"/>
                  </a:lnTo>
                  <a:lnTo>
                    <a:pt x="240" y="1697"/>
                  </a:lnTo>
                  <a:lnTo>
                    <a:pt x="258" y="1697"/>
                  </a:lnTo>
                  <a:lnTo>
                    <a:pt x="277" y="1678"/>
                  </a:lnTo>
                  <a:lnTo>
                    <a:pt x="295" y="1678"/>
                  </a:lnTo>
                  <a:lnTo>
                    <a:pt x="277" y="1660"/>
                  </a:lnTo>
                  <a:lnTo>
                    <a:pt x="203" y="1660"/>
                  </a:lnTo>
                  <a:lnTo>
                    <a:pt x="222" y="1623"/>
                  </a:lnTo>
                  <a:lnTo>
                    <a:pt x="240" y="1604"/>
                  </a:lnTo>
                  <a:lnTo>
                    <a:pt x="222" y="1586"/>
                  </a:lnTo>
                  <a:lnTo>
                    <a:pt x="240" y="1568"/>
                  </a:lnTo>
                  <a:lnTo>
                    <a:pt x="258" y="1549"/>
                  </a:lnTo>
                  <a:lnTo>
                    <a:pt x="222" y="1549"/>
                  </a:lnTo>
                  <a:lnTo>
                    <a:pt x="258" y="1531"/>
                  </a:lnTo>
                  <a:lnTo>
                    <a:pt x="240" y="1512"/>
                  </a:lnTo>
                  <a:lnTo>
                    <a:pt x="240" y="1494"/>
                  </a:lnTo>
                  <a:lnTo>
                    <a:pt x="222" y="1439"/>
                  </a:lnTo>
                  <a:lnTo>
                    <a:pt x="222" y="1346"/>
                  </a:lnTo>
                  <a:lnTo>
                    <a:pt x="203" y="1328"/>
                  </a:lnTo>
                  <a:lnTo>
                    <a:pt x="185" y="1309"/>
                  </a:lnTo>
                  <a:lnTo>
                    <a:pt x="203" y="1309"/>
                  </a:lnTo>
                  <a:lnTo>
                    <a:pt x="222" y="1291"/>
                  </a:lnTo>
                  <a:lnTo>
                    <a:pt x="203" y="1273"/>
                  </a:lnTo>
                  <a:lnTo>
                    <a:pt x="203" y="1254"/>
                  </a:lnTo>
                  <a:lnTo>
                    <a:pt x="222" y="1236"/>
                  </a:lnTo>
                  <a:lnTo>
                    <a:pt x="203" y="1217"/>
                  </a:lnTo>
                  <a:lnTo>
                    <a:pt x="185" y="1217"/>
                  </a:lnTo>
                  <a:lnTo>
                    <a:pt x="203" y="1199"/>
                  </a:lnTo>
                  <a:lnTo>
                    <a:pt x="203" y="1162"/>
                  </a:lnTo>
                  <a:lnTo>
                    <a:pt x="185" y="1125"/>
                  </a:lnTo>
                  <a:lnTo>
                    <a:pt x="203" y="1107"/>
                  </a:lnTo>
                  <a:lnTo>
                    <a:pt x="222" y="1107"/>
                  </a:lnTo>
                  <a:lnTo>
                    <a:pt x="222" y="1088"/>
                  </a:lnTo>
                  <a:lnTo>
                    <a:pt x="203" y="1088"/>
                  </a:lnTo>
                  <a:lnTo>
                    <a:pt x="203" y="1051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15"/>
                  </a:lnTo>
                  <a:lnTo>
                    <a:pt x="166" y="1015"/>
                  </a:lnTo>
                  <a:lnTo>
                    <a:pt x="166" y="996"/>
                  </a:lnTo>
                  <a:lnTo>
                    <a:pt x="148" y="978"/>
                  </a:lnTo>
                  <a:lnTo>
                    <a:pt x="148" y="941"/>
                  </a:lnTo>
                  <a:lnTo>
                    <a:pt x="166" y="941"/>
                  </a:lnTo>
                  <a:lnTo>
                    <a:pt x="203" y="922"/>
                  </a:lnTo>
                  <a:lnTo>
                    <a:pt x="203" y="904"/>
                  </a:lnTo>
                  <a:lnTo>
                    <a:pt x="203" y="867"/>
                  </a:lnTo>
                  <a:lnTo>
                    <a:pt x="203" y="849"/>
                  </a:lnTo>
                  <a:lnTo>
                    <a:pt x="203" y="830"/>
                  </a:lnTo>
                  <a:lnTo>
                    <a:pt x="185" y="830"/>
                  </a:lnTo>
                  <a:lnTo>
                    <a:pt x="166" y="812"/>
                  </a:lnTo>
                  <a:lnTo>
                    <a:pt x="166" y="793"/>
                  </a:lnTo>
                  <a:lnTo>
                    <a:pt x="185" y="775"/>
                  </a:lnTo>
                  <a:lnTo>
                    <a:pt x="166" y="775"/>
                  </a:lnTo>
                  <a:lnTo>
                    <a:pt x="166" y="738"/>
                  </a:lnTo>
                  <a:lnTo>
                    <a:pt x="166" y="720"/>
                  </a:lnTo>
                  <a:lnTo>
                    <a:pt x="148" y="701"/>
                  </a:lnTo>
                  <a:lnTo>
                    <a:pt x="185" y="664"/>
                  </a:lnTo>
                  <a:lnTo>
                    <a:pt x="185" y="646"/>
                  </a:lnTo>
                  <a:lnTo>
                    <a:pt x="185" y="627"/>
                  </a:lnTo>
                  <a:lnTo>
                    <a:pt x="185" y="572"/>
                  </a:lnTo>
                  <a:lnTo>
                    <a:pt x="185" y="535"/>
                  </a:lnTo>
                  <a:lnTo>
                    <a:pt x="166" y="517"/>
                  </a:lnTo>
                  <a:lnTo>
                    <a:pt x="148" y="517"/>
                  </a:lnTo>
                  <a:lnTo>
                    <a:pt x="166" y="498"/>
                  </a:lnTo>
                  <a:lnTo>
                    <a:pt x="148" y="480"/>
                  </a:lnTo>
                  <a:lnTo>
                    <a:pt x="129" y="480"/>
                  </a:lnTo>
                  <a:lnTo>
                    <a:pt x="148" y="462"/>
                  </a:lnTo>
                  <a:lnTo>
                    <a:pt x="185" y="462"/>
                  </a:lnTo>
                  <a:lnTo>
                    <a:pt x="203" y="443"/>
                  </a:lnTo>
                  <a:lnTo>
                    <a:pt x="203" y="425"/>
                  </a:lnTo>
                  <a:lnTo>
                    <a:pt x="203" y="406"/>
                  </a:lnTo>
                  <a:lnTo>
                    <a:pt x="203" y="388"/>
                  </a:lnTo>
                  <a:lnTo>
                    <a:pt x="148" y="388"/>
                  </a:lnTo>
                  <a:lnTo>
                    <a:pt x="148" y="369"/>
                  </a:lnTo>
                  <a:lnTo>
                    <a:pt x="166" y="369"/>
                  </a:lnTo>
                  <a:lnTo>
                    <a:pt x="166" y="351"/>
                  </a:lnTo>
                  <a:lnTo>
                    <a:pt x="185" y="369"/>
                  </a:lnTo>
                  <a:lnTo>
                    <a:pt x="203" y="369"/>
                  </a:lnTo>
                  <a:lnTo>
                    <a:pt x="222" y="351"/>
                  </a:lnTo>
                  <a:lnTo>
                    <a:pt x="222" y="333"/>
                  </a:lnTo>
                  <a:lnTo>
                    <a:pt x="203" y="296"/>
                  </a:lnTo>
                  <a:lnTo>
                    <a:pt x="185" y="296"/>
                  </a:lnTo>
                  <a:lnTo>
                    <a:pt x="203" y="277"/>
                  </a:lnTo>
                  <a:lnTo>
                    <a:pt x="203" y="259"/>
                  </a:lnTo>
                  <a:lnTo>
                    <a:pt x="203" y="240"/>
                  </a:lnTo>
                  <a:lnTo>
                    <a:pt x="166" y="222"/>
                  </a:lnTo>
                  <a:lnTo>
                    <a:pt x="203" y="222"/>
                  </a:lnTo>
                  <a:lnTo>
                    <a:pt x="203" y="203"/>
                  </a:lnTo>
                  <a:lnTo>
                    <a:pt x="222" y="185"/>
                  </a:lnTo>
                  <a:lnTo>
                    <a:pt x="203" y="167"/>
                  </a:lnTo>
                  <a:lnTo>
                    <a:pt x="240" y="167"/>
                  </a:lnTo>
                  <a:lnTo>
                    <a:pt x="240" y="148"/>
                  </a:lnTo>
                  <a:lnTo>
                    <a:pt x="203" y="130"/>
                  </a:lnTo>
                  <a:lnTo>
                    <a:pt x="240" y="130"/>
                  </a:lnTo>
                  <a:lnTo>
                    <a:pt x="240" y="111"/>
                  </a:lnTo>
                  <a:lnTo>
                    <a:pt x="222" y="111"/>
                  </a:lnTo>
                  <a:lnTo>
                    <a:pt x="203" y="93"/>
                  </a:lnTo>
                  <a:lnTo>
                    <a:pt x="203" y="74"/>
                  </a:lnTo>
                  <a:lnTo>
                    <a:pt x="166" y="56"/>
                  </a:lnTo>
                  <a:lnTo>
                    <a:pt x="185" y="56"/>
                  </a:lnTo>
                  <a:lnTo>
                    <a:pt x="222" y="38"/>
                  </a:lnTo>
                  <a:lnTo>
                    <a:pt x="185" y="38"/>
                  </a:lnTo>
                  <a:lnTo>
                    <a:pt x="166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1503050" y="970825"/>
              <a:ext cx="162225" cy="92675"/>
            </a:xfrm>
            <a:custGeom>
              <a:avLst/>
              <a:gdLst/>
              <a:ahLst/>
              <a:cxnLst/>
              <a:rect l="l" t="t" r="r" b="b"/>
              <a:pathLst>
                <a:path w="6489" h="3707" extrusionOk="0">
                  <a:moveTo>
                    <a:pt x="6378" y="167"/>
                  </a:moveTo>
                  <a:lnTo>
                    <a:pt x="6360" y="185"/>
                  </a:lnTo>
                  <a:lnTo>
                    <a:pt x="6360" y="167"/>
                  </a:lnTo>
                  <a:close/>
                  <a:moveTo>
                    <a:pt x="6249" y="259"/>
                  </a:moveTo>
                  <a:lnTo>
                    <a:pt x="6249" y="277"/>
                  </a:lnTo>
                  <a:lnTo>
                    <a:pt x="6249" y="296"/>
                  </a:lnTo>
                  <a:lnTo>
                    <a:pt x="6268" y="277"/>
                  </a:lnTo>
                  <a:lnTo>
                    <a:pt x="6249" y="259"/>
                  </a:lnTo>
                  <a:close/>
                  <a:moveTo>
                    <a:pt x="6323" y="259"/>
                  </a:moveTo>
                  <a:lnTo>
                    <a:pt x="6360" y="277"/>
                  </a:lnTo>
                  <a:lnTo>
                    <a:pt x="6378" y="296"/>
                  </a:lnTo>
                  <a:lnTo>
                    <a:pt x="6341" y="296"/>
                  </a:lnTo>
                  <a:lnTo>
                    <a:pt x="6323" y="277"/>
                  </a:lnTo>
                  <a:lnTo>
                    <a:pt x="6323" y="259"/>
                  </a:lnTo>
                  <a:close/>
                  <a:moveTo>
                    <a:pt x="6212" y="572"/>
                  </a:moveTo>
                  <a:lnTo>
                    <a:pt x="6231" y="591"/>
                  </a:lnTo>
                  <a:lnTo>
                    <a:pt x="6194" y="591"/>
                  </a:lnTo>
                  <a:lnTo>
                    <a:pt x="6176" y="609"/>
                  </a:lnTo>
                  <a:lnTo>
                    <a:pt x="6157" y="628"/>
                  </a:lnTo>
                  <a:lnTo>
                    <a:pt x="6157" y="591"/>
                  </a:lnTo>
                  <a:lnTo>
                    <a:pt x="6157" y="572"/>
                  </a:lnTo>
                  <a:close/>
                  <a:moveTo>
                    <a:pt x="6176" y="794"/>
                  </a:moveTo>
                  <a:lnTo>
                    <a:pt x="6157" y="812"/>
                  </a:lnTo>
                  <a:lnTo>
                    <a:pt x="6139" y="794"/>
                  </a:lnTo>
                  <a:close/>
                  <a:moveTo>
                    <a:pt x="6157" y="849"/>
                  </a:moveTo>
                  <a:lnTo>
                    <a:pt x="6139" y="867"/>
                  </a:lnTo>
                  <a:lnTo>
                    <a:pt x="6157" y="886"/>
                  </a:lnTo>
                  <a:lnTo>
                    <a:pt x="6176" y="867"/>
                  </a:lnTo>
                  <a:lnTo>
                    <a:pt x="6176" y="849"/>
                  </a:lnTo>
                  <a:close/>
                  <a:moveTo>
                    <a:pt x="5899" y="1162"/>
                  </a:moveTo>
                  <a:lnTo>
                    <a:pt x="5899" y="1181"/>
                  </a:lnTo>
                  <a:lnTo>
                    <a:pt x="5881" y="1181"/>
                  </a:lnTo>
                  <a:lnTo>
                    <a:pt x="5862" y="1162"/>
                  </a:lnTo>
                  <a:close/>
                  <a:moveTo>
                    <a:pt x="5936" y="1218"/>
                  </a:moveTo>
                  <a:lnTo>
                    <a:pt x="5918" y="1236"/>
                  </a:lnTo>
                  <a:lnTo>
                    <a:pt x="5881" y="1236"/>
                  </a:lnTo>
                  <a:lnTo>
                    <a:pt x="5862" y="1218"/>
                  </a:lnTo>
                  <a:close/>
                  <a:moveTo>
                    <a:pt x="5733" y="1457"/>
                  </a:moveTo>
                  <a:lnTo>
                    <a:pt x="5752" y="1476"/>
                  </a:lnTo>
                  <a:lnTo>
                    <a:pt x="5733" y="1476"/>
                  </a:lnTo>
                  <a:lnTo>
                    <a:pt x="5733" y="1457"/>
                  </a:lnTo>
                  <a:close/>
                  <a:moveTo>
                    <a:pt x="5678" y="1642"/>
                  </a:moveTo>
                  <a:lnTo>
                    <a:pt x="5659" y="1660"/>
                  </a:lnTo>
                  <a:lnTo>
                    <a:pt x="5641" y="1642"/>
                  </a:lnTo>
                  <a:close/>
                  <a:moveTo>
                    <a:pt x="5549" y="1642"/>
                  </a:moveTo>
                  <a:lnTo>
                    <a:pt x="5567" y="1660"/>
                  </a:lnTo>
                  <a:lnTo>
                    <a:pt x="5549" y="1678"/>
                  </a:lnTo>
                  <a:lnTo>
                    <a:pt x="5530" y="1660"/>
                  </a:lnTo>
                  <a:lnTo>
                    <a:pt x="5549" y="1642"/>
                  </a:lnTo>
                  <a:close/>
                  <a:moveTo>
                    <a:pt x="5309" y="1992"/>
                  </a:moveTo>
                  <a:lnTo>
                    <a:pt x="5309" y="2010"/>
                  </a:lnTo>
                  <a:lnTo>
                    <a:pt x="5309" y="2029"/>
                  </a:lnTo>
                  <a:lnTo>
                    <a:pt x="5291" y="2010"/>
                  </a:lnTo>
                  <a:lnTo>
                    <a:pt x="5309" y="1992"/>
                  </a:lnTo>
                  <a:close/>
                  <a:moveTo>
                    <a:pt x="5180" y="2102"/>
                  </a:moveTo>
                  <a:lnTo>
                    <a:pt x="5180" y="2121"/>
                  </a:lnTo>
                  <a:lnTo>
                    <a:pt x="5162" y="2102"/>
                  </a:lnTo>
                  <a:close/>
                  <a:moveTo>
                    <a:pt x="5143" y="2158"/>
                  </a:moveTo>
                  <a:lnTo>
                    <a:pt x="5143" y="2176"/>
                  </a:lnTo>
                  <a:lnTo>
                    <a:pt x="5125" y="2176"/>
                  </a:lnTo>
                  <a:lnTo>
                    <a:pt x="5125" y="2158"/>
                  </a:lnTo>
                  <a:close/>
                  <a:moveTo>
                    <a:pt x="5549" y="2158"/>
                  </a:moveTo>
                  <a:lnTo>
                    <a:pt x="5549" y="2176"/>
                  </a:lnTo>
                  <a:lnTo>
                    <a:pt x="5586" y="2176"/>
                  </a:lnTo>
                  <a:lnTo>
                    <a:pt x="5567" y="2158"/>
                  </a:lnTo>
                  <a:close/>
                  <a:moveTo>
                    <a:pt x="4682" y="2582"/>
                  </a:moveTo>
                  <a:lnTo>
                    <a:pt x="4701" y="2600"/>
                  </a:lnTo>
                  <a:lnTo>
                    <a:pt x="4664" y="2600"/>
                  </a:lnTo>
                  <a:lnTo>
                    <a:pt x="4682" y="2582"/>
                  </a:lnTo>
                  <a:close/>
                  <a:moveTo>
                    <a:pt x="4295" y="2729"/>
                  </a:moveTo>
                  <a:lnTo>
                    <a:pt x="4332" y="2748"/>
                  </a:lnTo>
                  <a:lnTo>
                    <a:pt x="4314" y="2748"/>
                  </a:lnTo>
                  <a:lnTo>
                    <a:pt x="4295" y="2729"/>
                  </a:lnTo>
                  <a:close/>
                  <a:moveTo>
                    <a:pt x="4498" y="2711"/>
                  </a:moveTo>
                  <a:lnTo>
                    <a:pt x="4517" y="2729"/>
                  </a:lnTo>
                  <a:lnTo>
                    <a:pt x="4517" y="2748"/>
                  </a:lnTo>
                  <a:lnTo>
                    <a:pt x="4498" y="2729"/>
                  </a:lnTo>
                  <a:lnTo>
                    <a:pt x="4480" y="2729"/>
                  </a:lnTo>
                  <a:lnTo>
                    <a:pt x="4498" y="2711"/>
                  </a:lnTo>
                  <a:close/>
                  <a:moveTo>
                    <a:pt x="4240" y="2858"/>
                  </a:moveTo>
                  <a:lnTo>
                    <a:pt x="4259" y="2877"/>
                  </a:lnTo>
                  <a:lnTo>
                    <a:pt x="4259" y="2895"/>
                  </a:lnTo>
                  <a:lnTo>
                    <a:pt x="4240" y="2877"/>
                  </a:lnTo>
                  <a:lnTo>
                    <a:pt x="4240" y="2858"/>
                  </a:lnTo>
                  <a:close/>
                  <a:moveTo>
                    <a:pt x="3669" y="3190"/>
                  </a:moveTo>
                  <a:lnTo>
                    <a:pt x="3687" y="3208"/>
                  </a:lnTo>
                  <a:lnTo>
                    <a:pt x="3650" y="3208"/>
                  </a:lnTo>
                  <a:lnTo>
                    <a:pt x="3650" y="3190"/>
                  </a:lnTo>
                  <a:close/>
                  <a:moveTo>
                    <a:pt x="3300" y="3319"/>
                  </a:moveTo>
                  <a:lnTo>
                    <a:pt x="3318" y="3337"/>
                  </a:lnTo>
                  <a:lnTo>
                    <a:pt x="3300" y="3356"/>
                  </a:lnTo>
                  <a:lnTo>
                    <a:pt x="3300" y="3337"/>
                  </a:lnTo>
                  <a:lnTo>
                    <a:pt x="3282" y="3319"/>
                  </a:lnTo>
                  <a:close/>
                  <a:moveTo>
                    <a:pt x="74" y="3337"/>
                  </a:moveTo>
                  <a:lnTo>
                    <a:pt x="93" y="3356"/>
                  </a:lnTo>
                  <a:lnTo>
                    <a:pt x="93" y="3374"/>
                  </a:lnTo>
                  <a:lnTo>
                    <a:pt x="93" y="3393"/>
                  </a:lnTo>
                  <a:lnTo>
                    <a:pt x="74" y="3374"/>
                  </a:lnTo>
                  <a:lnTo>
                    <a:pt x="74" y="3337"/>
                  </a:lnTo>
                  <a:close/>
                  <a:moveTo>
                    <a:pt x="2397" y="3466"/>
                  </a:moveTo>
                  <a:lnTo>
                    <a:pt x="2415" y="3485"/>
                  </a:lnTo>
                  <a:lnTo>
                    <a:pt x="2397" y="3485"/>
                  </a:lnTo>
                  <a:lnTo>
                    <a:pt x="2397" y="3466"/>
                  </a:lnTo>
                  <a:close/>
                  <a:moveTo>
                    <a:pt x="2526" y="3466"/>
                  </a:moveTo>
                  <a:lnTo>
                    <a:pt x="2526" y="3485"/>
                  </a:lnTo>
                  <a:lnTo>
                    <a:pt x="2507" y="3485"/>
                  </a:lnTo>
                  <a:lnTo>
                    <a:pt x="2507" y="3466"/>
                  </a:lnTo>
                  <a:close/>
                  <a:moveTo>
                    <a:pt x="1383" y="3559"/>
                  </a:moveTo>
                  <a:lnTo>
                    <a:pt x="1401" y="3577"/>
                  </a:lnTo>
                  <a:lnTo>
                    <a:pt x="1383" y="3595"/>
                  </a:lnTo>
                  <a:lnTo>
                    <a:pt x="1383" y="3577"/>
                  </a:lnTo>
                  <a:lnTo>
                    <a:pt x="1383" y="3559"/>
                  </a:lnTo>
                  <a:close/>
                  <a:moveTo>
                    <a:pt x="2286" y="3577"/>
                  </a:moveTo>
                  <a:lnTo>
                    <a:pt x="2286" y="3595"/>
                  </a:lnTo>
                  <a:lnTo>
                    <a:pt x="2268" y="3595"/>
                  </a:lnTo>
                  <a:lnTo>
                    <a:pt x="2268" y="3577"/>
                  </a:lnTo>
                  <a:close/>
                  <a:moveTo>
                    <a:pt x="2341" y="3559"/>
                  </a:moveTo>
                  <a:lnTo>
                    <a:pt x="2341" y="3577"/>
                  </a:lnTo>
                  <a:lnTo>
                    <a:pt x="2360" y="3577"/>
                  </a:lnTo>
                  <a:lnTo>
                    <a:pt x="2341" y="3595"/>
                  </a:lnTo>
                  <a:lnTo>
                    <a:pt x="2323" y="3577"/>
                  </a:lnTo>
                  <a:lnTo>
                    <a:pt x="2341" y="3559"/>
                  </a:lnTo>
                  <a:close/>
                  <a:moveTo>
                    <a:pt x="2102" y="3577"/>
                  </a:moveTo>
                  <a:lnTo>
                    <a:pt x="2083" y="3614"/>
                  </a:lnTo>
                  <a:lnTo>
                    <a:pt x="2083" y="3595"/>
                  </a:lnTo>
                  <a:lnTo>
                    <a:pt x="2083" y="3577"/>
                  </a:lnTo>
                  <a:close/>
                  <a:moveTo>
                    <a:pt x="2194" y="3595"/>
                  </a:moveTo>
                  <a:lnTo>
                    <a:pt x="2176" y="3614"/>
                  </a:lnTo>
                  <a:lnTo>
                    <a:pt x="2176" y="3595"/>
                  </a:lnTo>
                  <a:close/>
                  <a:moveTo>
                    <a:pt x="2305" y="3632"/>
                  </a:moveTo>
                  <a:lnTo>
                    <a:pt x="2305" y="3651"/>
                  </a:lnTo>
                  <a:lnTo>
                    <a:pt x="2323" y="3651"/>
                  </a:lnTo>
                  <a:lnTo>
                    <a:pt x="2305" y="3632"/>
                  </a:lnTo>
                  <a:close/>
                  <a:moveTo>
                    <a:pt x="6452" y="1"/>
                  </a:moveTo>
                  <a:lnTo>
                    <a:pt x="6415" y="19"/>
                  </a:lnTo>
                  <a:lnTo>
                    <a:pt x="6397" y="56"/>
                  </a:lnTo>
                  <a:lnTo>
                    <a:pt x="6397" y="75"/>
                  </a:lnTo>
                  <a:lnTo>
                    <a:pt x="6378" y="56"/>
                  </a:lnTo>
                  <a:lnTo>
                    <a:pt x="6378" y="38"/>
                  </a:lnTo>
                  <a:lnTo>
                    <a:pt x="6323" y="38"/>
                  </a:lnTo>
                  <a:lnTo>
                    <a:pt x="6341" y="56"/>
                  </a:lnTo>
                  <a:lnTo>
                    <a:pt x="6341" y="75"/>
                  </a:lnTo>
                  <a:lnTo>
                    <a:pt x="6305" y="75"/>
                  </a:lnTo>
                  <a:lnTo>
                    <a:pt x="6323" y="93"/>
                  </a:lnTo>
                  <a:lnTo>
                    <a:pt x="6341" y="93"/>
                  </a:lnTo>
                  <a:lnTo>
                    <a:pt x="6323" y="112"/>
                  </a:lnTo>
                  <a:lnTo>
                    <a:pt x="6305" y="130"/>
                  </a:lnTo>
                  <a:lnTo>
                    <a:pt x="6323" y="148"/>
                  </a:lnTo>
                  <a:lnTo>
                    <a:pt x="6323" y="167"/>
                  </a:lnTo>
                  <a:lnTo>
                    <a:pt x="6305" y="148"/>
                  </a:lnTo>
                  <a:lnTo>
                    <a:pt x="6286" y="148"/>
                  </a:lnTo>
                  <a:lnTo>
                    <a:pt x="6286" y="167"/>
                  </a:lnTo>
                  <a:lnTo>
                    <a:pt x="6305" y="185"/>
                  </a:lnTo>
                  <a:lnTo>
                    <a:pt x="6286" y="204"/>
                  </a:lnTo>
                  <a:lnTo>
                    <a:pt x="6305" y="222"/>
                  </a:lnTo>
                  <a:lnTo>
                    <a:pt x="6268" y="222"/>
                  </a:lnTo>
                  <a:lnTo>
                    <a:pt x="6268" y="241"/>
                  </a:lnTo>
                  <a:lnTo>
                    <a:pt x="6286" y="241"/>
                  </a:lnTo>
                  <a:lnTo>
                    <a:pt x="6286" y="259"/>
                  </a:lnTo>
                  <a:lnTo>
                    <a:pt x="6249" y="241"/>
                  </a:lnTo>
                  <a:lnTo>
                    <a:pt x="6268" y="277"/>
                  </a:lnTo>
                  <a:lnTo>
                    <a:pt x="6305" y="333"/>
                  </a:lnTo>
                  <a:lnTo>
                    <a:pt x="6286" y="351"/>
                  </a:lnTo>
                  <a:lnTo>
                    <a:pt x="6286" y="333"/>
                  </a:lnTo>
                  <a:lnTo>
                    <a:pt x="6212" y="333"/>
                  </a:lnTo>
                  <a:lnTo>
                    <a:pt x="6231" y="351"/>
                  </a:lnTo>
                  <a:lnTo>
                    <a:pt x="6212" y="351"/>
                  </a:lnTo>
                  <a:lnTo>
                    <a:pt x="6231" y="370"/>
                  </a:lnTo>
                  <a:lnTo>
                    <a:pt x="6231" y="407"/>
                  </a:lnTo>
                  <a:lnTo>
                    <a:pt x="6194" y="407"/>
                  </a:lnTo>
                  <a:lnTo>
                    <a:pt x="6176" y="425"/>
                  </a:lnTo>
                  <a:lnTo>
                    <a:pt x="6194" y="462"/>
                  </a:lnTo>
                  <a:lnTo>
                    <a:pt x="6212" y="480"/>
                  </a:lnTo>
                  <a:lnTo>
                    <a:pt x="6176" y="499"/>
                  </a:lnTo>
                  <a:lnTo>
                    <a:pt x="6157" y="499"/>
                  </a:lnTo>
                  <a:lnTo>
                    <a:pt x="6157" y="517"/>
                  </a:lnTo>
                  <a:lnTo>
                    <a:pt x="6139" y="536"/>
                  </a:lnTo>
                  <a:lnTo>
                    <a:pt x="6145" y="548"/>
                  </a:lnTo>
                  <a:lnTo>
                    <a:pt x="6120" y="536"/>
                  </a:lnTo>
                  <a:lnTo>
                    <a:pt x="6120" y="536"/>
                  </a:lnTo>
                  <a:lnTo>
                    <a:pt x="6139" y="554"/>
                  </a:lnTo>
                  <a:lnTo>
                    <a:pt x="6139" y="572"/>
                  </a:lnTo>
                  <a:lnTo>
                    <a:pt x="6120" y="591"/>
                  </a:lnTo>
                  <a:lnTo>
                    <a:pt x="6102" y="591"/>
                  </a:lnTo>
                  <a:lnTo>
                    <a:pt x="6102" y="609"/>
                  </a:lnTo>
                  <a:lnTo>
                    <a:pt x="6102" y="628"/>
                  </a:lnTo>
                  <a:lnTo>
                    <a:pt x="6083" y="628"/>
                  </a:lnTo>
                  <a:lnTo>
                    <a:pt x="6083" y="646"/>
                  </a:lnTo>
                  <a:lnTo>
                    <a:pt x="6083" y="683"/>
                  </a:lnTo>
                  <a:lnTo>
                    <a:pt x="6065" y="701"/>
                  </a:lnTo>
                  <a:lnTo>
                    <a:pt x="6065" y="757"/>
                  </a:lnTo>
                  <a:lnTo>
                    <a:pt x="6065" y="794"/>
                  </a:lnTo>
                  <a:lnTo>
                    <a:pt x="6083" y="830"/>
                  </a:lnTo>
                  <a:lnTo>
                    <a:pt x="6065" y="830"/>
                  </a:lnTo>
                  <a:lnTo>
                    <a:pt x="6065" y="812"/>
                  </a:lnTo>
                  <a:lnTo>
                    <a:pt x="6028" y="812"/>
                  </a:lnTo>
                  <a:lnTo>
                    <a:pt x="6010" y="830"/>
                  </a:lnTo>
                  <a:lnTo>
                    <a:pt x="5991" y="849"/>
                  </a:lnTo>
                  <a:lnTo>
                    <a:pt x="6010" y="867"/>
                  </a:lnTo>
                  <a:lnTo>
                    <a:pt x="5973" y="886"/>
                  </a:lnTo>
                  <a:lnTo>
                    <a:pt x="5954" y="904"/>
                  </a:lnTo>
                  <a:lnTo>
                    <a:pt x="6010" y="904"/>
                  </a:lnTo>
                  <a:lnTo>
                    <a:pt x="6010" y="941"/>
                  </a:lnTo>
                  <a:lnTo>
                    <a:pt x="5991" y="941"/>
                  </a:lnTo>
                  <a:lnTo>
                    <a:pt x="5991" y="923"/>
                  </a:lnTo>
                  <a:lnTo>
                    <a:pt x="5936" y="923"/>
                  </a:lnTo>
                  <a:lnTo>
                    <a:pt x="5918" y="941"/>
                  </a:lnTo>
                  <a:lnTo>
                    <a:pt x="5973" y="941"/>
                  </a:lnTo>
                  <a:lnTo>
                    <a:pt x="5973" y="960"/>
                  </a:lnTo>
                  <a:lnTo>
                    <a:pt x="5918" y="960"/>
                  </a:lnTo>
                  <a:lnTo>
                    <a:pt x="5936" y="978"/>
                  </a:lnTo>
                  <a:lnTo>
                    <a:pt x="5918" y="1015"/>
                  </a:lnTo>
                  <a:lnTo>
                    <a:pt x="5899" y="996"/>
                  </a:lnTo>
                  <a:lnTo>
                    <a:pt x="5881" y="1015"/>
                  </a:lnTo>
                  <a:lnTo>
                    <a:pt x="5862" y="1070"/>
                  </a:lnTo>
                  <a:lnTo>
                    <a:pt x="5881" y="1089"/>
                  </a:lnTo>
                  <a:lnTo>
                    <a:pt x="5844" y="1089"/>
                  </a:lnTo>
                  <a:lnTo>
                    <a:pt x="5844" y="1107"/>
                  </a:lnTo>
                  <a:lnTo>
                    <a:pt x="5825" y="1144"/>
                  </a:lnTo>
                  <a:lnTo>
                    <a:pt x="5788" y="1162"/>
                  </a:lnTo>
                  <a:lnTo>
                    <a:pt x="5770" y="1218"/>
                  </a:lnTo>
                  <a:lnTo>
                    <a:pt x="5752" y="1236"/>
                  </a:lnTo>
                  <a:lnTo>
                    <a:pt x="5715" y="1273"/>
                  </a:lnTo>
                  <a:lnTo>
                    <a:pt x="5696" y="1328"/>
                  </a:lnTo>
                  <a:lnTo>
                    <a:pt x="5696" y="1347"/>
                  </a:lnTo>
                  <a:lnTo>
                    <a:pt x="5715" y="1365"/>
                  </a:lnTo>
                  <a:lnTo>
                    <a:pt x="5752" y="1365"/>
                  </a:lnTo>
                  <a:lnTo>
                    <a:pt x="5770" y="1383"/>
                  </a:lnTo>
                  <a:lnTo>
                    <a:pt x="5733" y="1383"/>
                  </a:lnTo>
                  <a:lnTo>
                    <a:pt x="5715" y="1365"/>
                  </a:lnTo>
                  <a:lnTo>
                    <a:pt x="5678" y="1347"/>
                  </a:lnTo>
                  <a:lnTo>
                    <a:pt x="5659" y="1365"/>
                  </a:lnTo>
                  <a:lnTo>
                    <a:pt x="5659" y="1383"/>
                  </a:lnTo>
                  <a:lnTo>
                    <a:pt x="5641" y="1420"/>
                  </a:lnTo>
                  <a:lnTo>
                    <a:pt x="5623" y="1439"/>
                  </a:lnTo>
                  <a:lnTo>
                    <a:pt x="5623" y="1457"/>
                  </a:lnTo>
                  <a:lnTo>
                    <a:pt x="5604" y="1457"/>
                  </a:lnTo>
                  <a:lnTo>
                    <a:pt x="5604" y="1476"/>
                  </a:lnTo>
                  <a:lnTo>
                    <a:pt x="5604" y="1494"/>
                  </a:lnTo>
                  <a:lnTo>
                    <a:pt x="5623" y="1513"/>
                  </a:lnTo>
                  <a:lnTo>
                    <a:pt x="5641" y="1494"/>
                  </a:lnTo>
                  <a:lnTo>
                    <a:pt x="5641" y="1513"/>
                  </a:lnTo>
                  <a:lnTo>
                    <a:pt x="5659" y="1531"/>
                  </a:lnTo>
                  <a:lnTo>
                    <a:pt x="5659" y="1549"/>
                  </a:lnTo>
                  <a:lnTo>
                    <a:pt x="5641" y="1549"/>
                  </a:lnTo>
                  <a:lnTo>
                    <a:pt x="5586" y="1513"/>
                  </a:lnTo>
                  <a:lnTo>
                    <a:pt x="5567" y="1531"/>
                  </a:lnTo>
                  <a:lnTo>
                    <a:pt x="5549" y="1549"/>
                  </a:lnTo>
                  <a:lnTo>
                    <a:pt x="5530" y="1549"/>
                  </a:lnTo>
                  <a:lnTo>
                    <a:pt x="5512" y="1586"/>
                  </a:lnTo>
                  <a:lnTo>
                    <a:pt x="5512" y="1623"/>
                  </a:lnTo>
                  <a:lnTo>
                    <a:pt x="5475" y="1623"/>
                  </a:lnTo>
                  <a:lnTo>
                    <a:pt x="5475" y="1642"/>
                  </a:lnTo>
                  <a:lnTo>
                    <a:pt x="5475" y="1660"/>
                  </a:lnTo>
                  <a:lnTo>
                    <a:pt x="5475" y="1678"/>
                  </a:lnTo>
                  <a:lnTo>
                    <a:pt x="5457" y="1697"/>
                  </a:lnTo>
                  <a:lnTo>
                    <a:pt x="5438" y="1697"/>
                  </a:lnTo>
                  <a:lnTo>
                    <a:pt x="5457" y="1715"/>
                  </a:lnTo>
                  <a:lnTo>
                    <a:pt x="5457" y="1734"/>
                  </a:lnTo>
                  <a:lnTo>
                    <a:pt x="5438" y="1715"/>
                  </a:lnTo>
                  <a:lnTo>
                    <a:pt x="5420" y="1715"/>
                  </a:lnTo>
                  <a:lnTo>
                    <a:pt x="5420" y="1752"/>
                  </a:lnTo>
                  <a:lnTo>
                    <a:pt x="5401" y="1752"/>
                  </a:lnTo>
                  <a:lnTo>
                    <a:pt x="5420" y="1771"/>
                  </a:lnTo>
                  <a:lnTo>
                    <a:pt x="5420" y="1789"/>
                  </a:lnTo>
                  <a:lnTo>
                    <a:pt x="5401" y="1771"/>
                  </a:lnTo>
                  <a:lnTo>
                    <a:pt x="5383" y="1771"/>
                  </a:lnTo>
                  <a:lnTo>
                    <a:pt x="5383" y="1789"/>
                  </a:lnTo>
                  <a:lnTo>
                    <a:pt x="5401" y="1789"/>
                  </a:lnTo>
                  <a:lnTo>
                    <a:pt x="5383" y="1807"/>
                  </a:lnTo>
                  <a:lnTo>
                    <a:pt x="5365" y="1807"/>
                  </a:lnTo>
                  <a:lnTo>
                    <a:pt x="5346" y="1789"/>
                  </a:lnTo>
                  <a:lnTo>
                    <a:pt x="5346" y="1807"/>
                  </a:lnTo>
                  <a:lnTo>
                    <a:pt x="5309" y="1807"/>
                  </a:lnTo>
                  <a:lnTo>
                    <a:pt x="5291" y="1826"/>
                  </a:lnTo>
                  <a:lnTo>
                    <a:pt x="5291" y="1844"/>
                  </a:lnTo>
                  <a:lnTo>
                    <a:pt x="5291" y="1863"/>
                  </a:lnTo>
                  <a:lnTo>
                    <a:pt x="5272" y="1863"/>
                  </a:lnTo>
                  <a:lnTo>
                    <a:pt x="5291" y="1881"/>
                  </a:lnTo>
                  <a:lnTo>
                    <a:pt x="5291" y="1900"/>
                  </a:lnTo>
                  <a:lnTo>
                    <a:pt x="5272" y="1900"/>
                  </a:lnTo>
                  <a:lnTo>
                    <a:pt x="5254" y="1881"/>
                  </a:lnTo>
                  <a:lnTo>
                    <a:pt x="5254" y="1918"/>
                  </a:lnTo>
                  <a:lnTo>
                    <a:pt x="5291" y="1918"/>
                  </a:lnTo>
                  <a:lnTo>
                    <a:pt x="5272" y="1936"/>
                  </a:lnTo>
                  <a:lnTo>
                    <a:pt x="5291" y="1936"/>
                  </a:lnTo>
                  <a:lnTo>
                    <a:pt x="5291" y="1955"/>
                  </a:lnTo>
                  <a:lnTo>
                    <a:pt x="5272" y="1955"/>
                  </a:lnTo>
                  <a:lnTo>
                    <a:pt x="5217" y="1936"/>
                  </a:lnTo>
                  <a:lnTo>
                    <a:pt x="5180" y="1955"/>
                  </a:lnTo>
                  <a:lnTo>
                    <a:pt x="5180" y="1973"/>
                  </a:lnTo>
                  <a:lnTo>
                    <a:pt x="5180" y="1992"/>
                  </a:lnTo>
                  <a:lnTo>
                    <a:pt x="5162" y="2010"/>
                  </a:lnTo>
                  <a:lnTo>
                    <a:pt x="5143" y="1992"/>
                  </a:lnTo>
                  <a:lnTo>
                    <a:pt x="5125" y="1973"/>
                  </a:lnTo>
                  <a:lnTo>
                    <a:pt x="5125" y="1992"/>
                  </a:lnTo>
                  <a:lnTo>
                    <a:pt x="5125" y="2010"/>
                  </a:lnTo>
                  <a:lnTo>
                    <a:pt x="5125" y="2029"/>
                  </a:lnTo>
                  <a:lnTo>
                    <a:pt x="5106" y="2047"/>
                  </a:lnTo>
                  <a:lnTo>
                    <a:pt x="5143" y="2047"/>
                  </a:lnTo>
                  <a:lnTo>
                    <a:pt x="5125" y="2066"/>
                  </a:lnTo>
                  <a:lnTo>
                    <a:pt x="5088" y="2047"/>
                  </a:lnTo>
                  <a:lnTo>
                    <a:pt x="5070" y="2066"/>
                  </a:lnTo>
                  <a:lnTo>
                    <a:pt x="5051" y="2066"/>
                  </a:lnTo>
                  <a:lnTo>
                    <a:pt x="5051" y="2084"/>
                  </a:lnTo>
                  <a:lnTo>
                    <a:pt x="5070" y="2102"/>
                  </a:lnTo>
                  <a:lnTo>
                    <a:pt x="5051" y="2102"/>
                  </a:lnTo>
                  <a:lnTo>
                    <a:pt x="5033" y="2084"/>
                  </a:lnTo>
                  <a:lnTo>
                    <a:pt x="5033" y="2102"/>
                  </a:lnTo>
                  <a:lnTo>
                    <a:pt x="5033" y="2121"/>
                  </a:lnTo>
                  <a:lnTo>
                    <a:pt x="5014" y="2121"/>
                  </a:lnTo>
                  <a:lnTo>
                    <a:pt x="4996" y="2158"/>
                  </a:lnTo>
                  <a:lnTo>
                    <a:pt x="4996" y="2176"/>
                  </a:lnTo>
                  <a:lnTo>
                    <a:pt x="4977" y="2176"/>
                  </a:lnTo>
                  <a:lnTo>
                    <a:pt x="4959" y="2195"/>
                  </a:lnTo>
                  <a:lnTo>
                    <a:pt x="4941" y="2195"/>
                  </a:lnTo>
                  <a:lnTo>
                    <a:pt x="4904" y="2250"/>
                  </a:lnTo>
                  <a:lnTo>
                    <a:pt x="4867" y="2268"/>
                  </a:lnTo>
                  <a:lnTo>
                    <a:pt x="4848" y="2268"/>
                  </a:lnTo>
                  <a:lnTo>
                    <a:pt x="4848" y="2287"/>
                  </a:lnTo>
                  <a:lnTo>
                    <a:pt x="4830" y="2305"/>
                  </a:lnTo>
                  <a:lnTo>
                    <a:pt x="4793" y="2342"/>
                  </a:lnTo>
                  <a:lnTo>
                    <a:pt x="4793" y="2379"/>
                  </a:lnTo>
                  <a:lnTo>
                    <a:pt x="4775" y="2360"/>
                  </a:lnTo>
                  <a:lnTo>
                    <a:pt x="4775" y="2342"/>
                  </a:lnTo>
                  <a:lnTo>
                    <a:pt x="4756" y="2360"/>
                  </a:lnTo>
                  <a:lnTo>
                    <a:pt x="4682" y="2416"/>
                  </a:lnTo>
                  <a:lnTo>
                    <a:pt x="4590" y="2508"/>
                  </a:lnTo>
                  <a:lnTo>
                    <a:pt x="4572" y="2508"/>
                  </a:lnTo>
                  <a:lnTo>
                    <a:pt x="4572" y="2526"/>
                  </a:lnTo>
                  <a:lnTo>
                    <a:pt x="4553" y="2545"/>
                  </a:lnTo>
                  <a:lnTo>
                    <a:pt x="4553" y="2563"/>
                  </a:lnTo>
                  <a:lnTo>
                    <a:pt x="4553" y="2582"/>
                  </a:lnTo>
                  <a:lnTo>
                    <a:pt x="4517" y="2582"/>
                  </a:lnTo>
                  <a:lnTo>
                    <a:pt x="4498" y="2563"/>
                  </a:lnTo>
                  <a:lnTo>
                    <a:pt x="4498" y="2600"/>
                  </a:lnTo>
                  <a:lnTo>
                    <a:pt x="4498" y="2619"/>
                  </a:lnTo>
                  <a:lnTo>
                    <a:pt x="4461" y="2600"/>
                  </a:lnTo>
                  <a:lnTo>
                    <a:pt x="4461" y="2637"/>
                  </a:lnTo>
                  <a:lnTo>
                    <a:pt x="4406" y="2637"/>
                  </a:lnTo>
                  <a:lnTo>
                    <a:pt x="4406" y="2655"/>
                  </a:lnTo>
                  <a:lnTo>
                    <a:pt x="4424" y="2674"/>
                  </a:lnTo>
                  <a:lnTo>
                    <a:pt x="4424" y="2674"/>
                  </a:lnTo>
                  <a:lnTo>
                    <a:pt x="4388" y="2655"/>
                  </a:lnTo>
                  <a:lnTo>
                    <a:pt x="4369" y="2674"/>
                  </a:lnTo>
                  <a:lnTo>
                    <a:pt x="4351" y="2692"/>
                  </a:lnTo>
                  <a:lnTo>
                    <a:pt x="4369" y="2692"/>
                  </a:lnTo>
                  <a:lnTo>
                    <a:pt x="4351" y="2711"/>
                  </a:lnTo>
                  <a:lnTo>
                    <a:pt x="4277" y="2711"/>
                  </a:lnTo>
                  <a:lnTo>
                    <a:pt x="4277" y="2729"/>
                  </a:lnTo>
                  <a:lnTo>
                    <a:pt x="4277" y="2748"/>
                  </a:lnTo>
                  <a:lnTo>
                    <a:pt x="4240" y="2766"/>
                  </a:lnTo>
                  <a:lnTo>
                    <a:pt x="4222" y="2784"/>
                  </a:lnTo>
                  <a:lnTo>
                    <a:pt x="4185" y="2803"/>
                  </a:lnTo>
                  <a:lnTo>
                    <a:pt x="4093" y="2858"/>
                  </a:lnTo>
                  <a:lnTo>
                    <a:pt x="3945" y="2950"/>
                  </a:lnTo>
                  <a:lnTo>
                    <a:pt x="3908" y="2950"/>
                  </a:lnTo>
                  <a:lnTo>
                    <a:pt x="3908" y="2969"/>
                  </a:lnTo>
                  <a:lnTo>
                    <a:pt x="3871" y="2969"/>
                  </a:lnTo>
                  <a:lnTo>
                    <a:pt x="3853" y="2987"/>
                  </a:lnTo>
                  <a:lnTo>
                    <a:pt x="3798" y="2987"/>
                  </a:lnTo>
                  <a:lnTo>
                    <a:pt x="3779" y="3006"/>
                  </a:lnTo>
                  <a:lnTo>
                    <a:pt x="3761" y="3024"/>
                  </a:lnTo>
                  <a:lnTo>
                    <a:pt x="3687" y="3042"/>
                  </a:lnTo>
                  <a:lnTo>
                    <a:pt x="3650" y="3061"/>
                  </a:lnTo>
                  <a:lnTo>
                    <a:pt x="3613" y="3042"/>
                  </a:lnTo>
                  <a:lnTo>
                    <a:pt x="3632" y="3079"/>
                  </a:lnTo>
                  <a:lnTo>
                    <a:pt x="3632" y="3098"/>
                  </a:lnTo>
                  <a:lnTo>
                    <a:pt x="3576" y="3098"/>
                  </a:lnTo>
                  <a:lnTo>
                    <a:pt x="3595" y="3116"/>
                  </a:lnTo>
                  <a:lnTo>
                    <a:pt x="3595" y="3135"/>
                  </a:lnTo>
                  <a:lnTo>
                    <a:pt x="3576" y="3116"/>
                  </a:lnTo>
                  <a:lnTo>
                    <a:pt x="3540" y="3116"/>
                  </a:lnTo>
                  <a:lnTo>
                    <a:pt x="3521" y="3135"/>
                  </a:lnTo>
                  <a:lnTo>
                    <a:pt x="3503" y="3153"/>
                  </a:lnTo>
                  <a:lnTo>
                    <a:pt x="3447" y="3153"/>
                  </a:lnTo>
                  <a:lnTo>
                    <a:pt x="3466" y="3172"/>
                  </a:lnTo>
                  <a:lnTo>
                    <a:pt x="3429" y="3172"/>
                  </a:lnTo>
                  <a:lnTo>
                    <a:pt x="3429" y="3190"/>
                  </a:lnTo>
                  <a:lnTo>
                    <a:pt x="3411" y="3172"/>
                  </a:lnTo>
                  <a:lnTo>
                    <a:pt x="3392" y="3172"/>
                  </a:lnTo>
                  <a:lnTo>
                    <a:pt x="3374" y="3190"/>
                  </a:lnTo>
                  <a:lnTo>
                    <a:pt x="3374" y="3208"/>
                  </a:lnTo>
                  <a:lnTo>
                    <a:pt x="3355" y="3190"/>
                  </a:lnTo>
                  <a:lnTo>
                    <a:pt x="3337" y="3208"/>
                  </a:lnTo>
                  <a:lnTo>
                    <a:pt x="3282" y="3245"/>
                  </a:lnTo>
                  <a:lnTo>
                    <a:pt x="3263" y="3245"/>
                  </a:lnTo>
                  <a:lnTo>
                    <a:pt x="3263" y="3227"/>
                  </a:lnTo>
                  <a:lnTo>
                    <a:pt x="3245" y="3227"/>
                  </a:lnTo>
                  <a:lnTo>
                    <a:pt x="3208" y="3264"/>
                  </a:lnTo>
                  <a:lnTo>
                    <a:pt x="3171" y="3264"/>
                  </a:lnTo>
                  <a:lnTo>
                    <a:pt x="3153" y="3245"/>
                  </a:lnTo>
                  <a:lnTo>
                    <a:pt x="3134" y="3245"/>
                  </a:lnTo>
                  <a:lnTo>
                    <a:pt x="3153" y="3264"/>
                  </a:lnTo>
                  <a:lnTo>
                    <a:pt x="3134" y="3264"/>
                  </a:lnTo>
                  <a:lnTo>
                    <a:pt x="3116" y="3282"/>
                  </a:lnTo>
                  <a:lnTo>
                    <a:pt x="3097" y="3264"/>
                  </a:lnTo>
                  <a:lnTo>
                    <a:pt x="3097" y="3282"/>
                  </a:lnTo>
                  <a:lnTo>
                    <a:pt x="3060" y="3282"/>
                  </a:lnTo>
                  <a:lnTo>
                    <a:pt x="3024" y="3301"/>
                  </a:lnTo>
                  <a:lnTo>
                    <a:pt x="3024" y="3319"/>
                  </a:lnTo>
                  <a:lnTo>
                    <a:pt x="3005" y="3319"/>
                  </a:lnTo>
                  <a:lnTo>
                    <a:pt x="3005" y="3337"/>
                  </a:lnTo>
                  <a:lnTo>
                    <a:pt x="2987" y="3356"/>
                  </a:lnTo>
                  <a:lnTo>
                    <a:pt x="2987" y="3337"/>
                  </a:lnTo>
                  <a:lnTo>
                    <a:pt x="2968" y="3337"/>
                  </a:lnTo>
                  <a:lnTo>
                    <a:pt x="2968" y="3356"/>
                  </a:lnTo>
                  <a:lnTo>
                    <a:pt x="2950" y="3356"/>
                  </a:lnTo>
                  <a:lnTo>
                    <a:pt x="2931" y="3374"/>
                  </a:lnTo>
                  <a:lnTo>
                    <a:pt x="2931" y="3393"/>
                  </a:lnTo>
                  <a:lnTo>
                    <a:pt x="2913" y="3356"/>
                  </a:lnTo>
                  <a:lnTo>
                    <a:pt x="2876" y="3356"/>
                  </a:lnTo>
                  <a:lnTo>
                    <a:pt x="2858" y="3393"/>
                  </a:lnTo>
                  <a:lnTo>
                    <a:pt x="2839" y="3374"/>
                  </a:lnTo>
                  <a:lnTo>
                    <a:pt x="2802" y="3374"/>
                  </a:lnTo>
                  <a:lnTo>
                    <a:pt x="2802" y="3393"/>
                  </a:lnTo>
                  <a:lnTo>
                    <a:pt x="2784" y="3393"/>
                  </a:lnTo>
                  <a:lnTo>
                    <a:pt x="2784" y="3411"/>
                  </a:lnTo>
                  <a:lnTo>
                    <a:pt x="2765" y="3393"/>
                  </a:lnTo>
                  <a:lnTo>
                    <a:pt x="2729" y="3374"/>
                  </a:lnTo>
                  <a:lnTo>
                    <a:pt x="2710" y="3393"/>
                  </a:lnTo>
                  <a:lnTo>
                    <a:pt x="2729" y="3393"/>
                  </a:lnTo>
                  <a:lnTo>
                    <a:pt x="2729" y="3411"/>
                  </a:lnTo>
                  <a:lnTo>
                    <a:pt x="2692" y="3411"/>
                  </a:lnTo>
                  <a:lnTo>
                    <a:pt x="2673" y="3393"/>
                  </a:lnTo>
                  <a:lnTo>
                    <a:pt x="2655" y="3393"/>
                  </a:lnTo>
                  <a:lnTo>
                    <a:pt x="2655" y="3411"/>
                  </a:lnTo>
                  <a:lnTo>
                    <a:pt x="2636" y="3411"/>
                  </a:lnTo>
                  <a:lnTo>
                    <a:pt x="2636" y="3430"/>
                  </a:lnTo>
                  <a:lnTo>
                    <a:pt x="2636" y="3448"/>
                  </a:lnTo>
                  <a:lnTo>
                    <a:pt x="2618" y="3430"/>
                  </a:lnTo>
                  <a:lnTo>
                    <a:pt x="2600" y="3430"/>
                  </a:lnTo>
                  <a:lnTo>
                    <a:pt x="2600" y="3448"/>
                  </a:lnTo>
                  <a:lnTo>
                    <a:pt x="2581" y="3411"/>
                  </a:lnTo>
                  <a:lnTo>
                    <a:pt x="2581" y="3448"/>
                  </a:lnTo>
                  <a:lnTo>
                    <a:pt x="2581" y="3466"/>
                  </a:lnTo>
                  <a:lnTo>
                    <a:pt x="2563" y="3448"/>
                  </a:lnTo>
                  <a:lnTo>
                    <a:pt x="2563" y="3430"/>
                  </a:lnTo>
                  <a:lnTo>
                    <a:pt x="2544" y="3430"/>
                  </a:lnTo>
                  <a:lnTo>
                    <a:pt x="2434" y="3448"/>
                  </a:lnTo>
                  <a:lnTo>
                    <a:pt x="2397" y="3448"/>
                  </a:lnTo>
                  <a:lnTo>
                    <a:pt x="2378" y="3466"/>
                  </a:lnTo>
                  <a:lnTo>
                    <a:pt x="2360" y="3448"/>
                  </a:lnTo>
                  <a:lnTo>
                    <a:pt x="2360" y="3466"/>
                  </a:lnTo>
                  <a:lnTo>
                    <a:pt x="2341" y="3485"/>
                  </a:lnTo>
                  <a:lnTo>
                    <a:pt x="2323" y="3485"/>
                  </a:lnTo>
                  <a:lnTo>
                    <a:pt x="2323" y="3466"/>
                  </a:lnTo>
                  <a:lnTo>
                    <a:pt x="2305" y="3485"/>
                  </a:lnTo>
                  <a:lnTo>
                    <a:pt x="2305" y="3466"/>
                  </a:lnTo>
                  <a:lnTo>
                    <a:pt x="2268" y="3485"/>
                  </a:lnTo>
                  <a:lnTo>
                    <a:pt x="2194" y="3485"/>
                  </a:lnTo>
                  <a:lnTo>
                    <a:pt x="2212" y="3503"/>
                  </a:lnTo>
                  <a:lnTo>
                    <a:pt x="2212" y="3503"/>
                  </a:lnTo>
                  <a:lnTo>
                    <a:pt x="2176" y="3485"/>
                  </a:lnTo>
                  <a:lnTo>
                    <a:pt x="2176" y="3503"/>
                  </a:lnTo>
                  <a:lnTo>
                    <a:pt x="2176" y="3522"/>
                  </a:lnTo>
                  <a:lnTo>
                    <a:pt x="2157" y="3503"/>
                  </a:lnTo>
                  <a:lnTo>
                    <a:pt x="2139" y="3485"/>
                  </a:lnTo>
                  <a:lnTo>
                    <a:pt x="2083" y="3485"/>
                  </a:lnTo>
                  <a:lnTo>
                    <a:pt x="2065" y="3503"/>
                  </a:lnTo>
                  <a:lnTo>
                    <a:pt x="2028" y="3485"/>
                  </a:lnTo>
                  <a:lnTo>
                    <a:pt x="2010" y="3503"/>
                  </a:lnTo>
                  <a:lnTo>
                    <a:pt x="1991" y="3485"/>
                  </a:lnTo>
                  <a:lnTo>
                    <a:pt x="1973" y="3503"/>
                  </a:lnTo>
                  <a:lnTo>
                    <a:pt x="1918" y="3503"/>
                  </a:lnTo>
                  <a:lnTo>
                    <a:pt x="1881" y="3522"/>
                  </a:lnTo>
                  <a:lnTo>
                    <a:pt x="1862" y="3522"/>
                  </a:lnTo>
                  <a:lnTo>
                    <a:pt x="1862" y="3503"/>
                  </a:lnTo>
                  <a:lnTo>
                    <a:pt x="1844" y="3522"/>
                  </a:lnTo>
                  <a:lnTo>
                    <a:pt x="1733" y="3522"/>
                  </a:lnTo>
                  <a:lnTo>
                    <a:pt x="1715" y="3540"/>
                  </a:lnTo>
                  <a:lnTo>
                    <a:pt x="1715" y="3522"/>
                  </a:lnTo>
                  <a:lnTo>
                    <a:pt x="1659" y="3522"/>
                  </a:lnTo>
                  <a:lnTo>
                    <a:pt x="1641" y="3503"/>
                  </a:lnTo>
                  <a:lnTo>
                    <a:pt x="1623" y="3503"/>
                  </a:lnTo>
                  <a:lnTo>
                    <a:pt x="1604" y="3522"/>
                  </a:lnTo>
                  <a:lnTo>
                    <a:pt x="1567" y="3522"/>
                  </a:lnTo>
                  <a:lnTo>
                    <a:pt x="1549" y="3503"/>
                  </a:lnTo>
                  <a:lnTo>
                    <a:pt x="1530" y="3503"/>
                  </a:lnTo>
                  <a:lnTo>
                    <a:pt x="1530" y="3522"/>
                  </a:lnTo>
                  <a:lnTo>
                    <a:pt x="1494" y="3540"/>
                  </a:lnTo>
                  <a:lnTo>
                    <a:pt x="1475" y="3540"/>
                  </a:lnTo>
                  <a:lnTo>
                    <a:pt x="1475" y="3522"/>
                  </a:lnTo>
                  <a:lnTo>
                    <a:pt x="1401" y="3522"/>
                  </a:lnTo>
                  <a:lnTo>
                    <a:pt x="1401" y="3540"/>
                  </a:lnTo>
                  <a:lnTo>
                    <a:pt x="1365" y="3522"/>
                  </a:lnTo>
                  <a:lnTo>
                    <a:pt x="1235" y="3522"/>
                  </a:lnTo>
                  <a:lnTo>
                    <a:pt x="1235" y="3540"/>
                  </a:lnTo>
                  <a:lnTo>
                    <a:pt x="1217" y="3522"/>
                  </a:lnTo>
                  <a:lnTo>
                    <a:pt x="1235" y="3503"/>
                  </a:lnTo>
                  <a:lnTo>
                    <a:pt x="1217" y="3485"/>
                  </a:lnTo>
                  <a:lnTo>
                    <a:pt x="1162" y="3522"/>
                  </a:lnTo>
                  <a:lnTo>
                    <a:pt x="1125" y="3522"/>
                  </a:lnTo>
                  <a:lnTo>
                    <a:pt x="1106" y="3503"/>
                  </a:lnTo>
                  <a:lnTo>
                    <a:pt x="1014" y="3503"/>
                  </a:lnTo>
                  <a:lnTo>
                    <a:pt x="941" y="3485"/>
                  </a:lnTo>
                  <a:lnTo>
                    <a:pt x="904" y="3466"/>
                  </a:lnTo>
                  <a:lnTo>
                    <a:pt x="885" y="3466"/>
                  </a:lnTo>
                  <a:lnTo>
                    <a:pt x="885" y="3485"/>
                  </a:lnTo>
                  <a:lnTo>
                    <a:pt x="885" y="3503"/>
                  </a:lnTo>
                  <a:lnTo>
                    <a:pt x="867" y="3503"/>
                  </a:lnTo>
                  <a:lnTo>
                    <a:pt x="867" y="3485"/>
                  </a:lnTo>
                  <a:lnTo>
                    <a:pt x="848" y="3466"/>
                  </a:lnTo>
                  <a:lnTo>
                    <a:pt x="738" y="3466"/>
                  </a:lnTo>
                  <a:lnTo>
                    <a:pt x="738" y="3448"/>
                  </a:lnTo>
                  <a:lnTo>
                    <a:pt x="682" y="3448"/>
                  </a:lnTo>
                  <a:lnTo>
                    <a:pt x="646" y="3430"/>
                  </a:lnTo>
                  <a:lnTo>
                    <a:pt x="627" y="3430"/>
                  </a:lnTo>
                  <a:lnTo>
                    <a:pt x="609" y="3448"/>
                  </a:lnTo>
                  <a:lnTo>
                    <a:pt x="590" y="3430"/>
                  </a:lnTo>
                  <a:lnTo>
                    <a:pt x="553" y="3411"/>
                  </a:lnTo>
                  <a:lnTo>
                    <a:pt x="461" y="3393"/>
                  </a:lnTo>
                  <a:lnTo>
                    <a:pt x="388" y="3374"/>
                  </a:lnTo>
                  <a:lnTo>
                    <a:pt x="351" y="3356"/>
                  </a:lnTo>
                  <a:lnTo>
                    <a:pt x="332" y="3374"/>
                  </a:lnTo>
                  <a:lnTo>
                    <a:pt x="295" y="3374"/>
                  </a:lnTo>
                  <a:lnTo>
                    <a:pt x="240" y="3356"/>
                  </a:lnTo>
                  <a:lnTo>
                    <a:pt x="166" y="3337"/>
                  </a:lnTo>
                  <a:lnTo>
                    <a:pt x="148" y="3356"/>
                  </a:lnTo>
                  <a:lnTo>
                    <a:pt x="129" y="3356"/>
                  </a:lnTo>
                  <a:lnTo>
                    <a:pt x="111" y="3337"/>
                  </a:lnTo>
                  <a:lnTo>
                    <a:pt x="111" y="3319"/>
                  </a:lnTo>
                  <a:lnTo>
                    <a:pt x="56" y="3319"/>
                  </a:lnTo>
                  <a:lnTo>
                    <a:pt x="19" y="3337"/>
                  </a:lnTo>
                  <a:lnTo>
                    <a:pt x="19" y="3374"/>
                  </a:lnTo>
                  <a:lnTo>
                    <a:pt x="0" y="3393"/>
                  </a:lnTo>
                  <a:lnTo>
                    <a:pt x="19" y="3411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19" y="3448"/>
                  </a:lnTo>
                  <a:lnTo>
                    <a:pt x="19" y="3466"/>
                  </a:lnTo>
                  <a:lnTo>
                    <a:pt x="37" y="3485"/>
                  </a:lnTo>
                  <a:lnTo>
                    <a:pt x="37" y="3503"/>
                  </a:lnTo>
                  <a:lnTo>
                    <a:pt x="56" y="3503"/>
                  </a:lnTo>
                  <a:lnTo>
                    <a:pt x="56" y="3485"/>
                  </a:lnTo>
                  <a:lnTo>
                    <a:pt x="74" y="3466"/>
                  </a:lnTo>
                  <a:lnTo>
                    <a:pt x="93" y="3466"/>
                  </a:lnTo>
                  <a:lnTo>
                    <a:pt x="111" y="3448"/>
                  </a:lnTo>
                  <a:lnTo>
                    <a:pt x="129" y="3485"/>
                  </a:lnTo>
                  <a:lnTo>
                    <a:pt x="148" y="3485"/>
                  </a:lnTo>
                  <a:lnTo>
                    <a:pt x="148" y="3466"/>
                  </a:lnTo>
                  <a:lnTo>
                    <a:pt x="166" y="3485"/>
                  </a:lnTo>
                  <a:lnTo>
                    <a:pt x="185" y="3503"/>
                  </a:lnTo>
                  <a:lnTo>
                    <a:pt x="203" y="3485"/>
                  </a:lnTo>
                  <a:lnTo>
                    <a:pt x="222" y="3485"/>
                  </a:lnTo>
                  <a:lnTo>
                    <a:pt x="240" y="3503"/>
                  </a:lnTo>
                  <a:lnTo>
                    <a:pt x="240" y="3522"/>
                  </a:lnTo>
                  <a:lnTo>
                    <a:pt x="295" y="3522"/>
                  </a:lnTo>
                  <a:lnTo>
                    <a:pt x="388" y="3540"/>
                  </a:lnTo>
                  <a:lnTo>
                    <a:pt x="461" y="3559"/>
                  </a:lnTo>
                  <a:lnTo>
                    <a:pt x="517" y="3559"/>
                  </a:lnTo>
                  <a:lnTo>
                    <a:pt x="535" y="3577"/>
                  </a:lnTo>
                  <a:lnTo>
                    <a:pt x="609" y="3577"/>
                  </a:lnTo>
                  <a:lnTo>
                    <a:pt x="646" y="3614"/>
                  </a:lnTo>
                  <a:lnTo>
                    <a:pt x="664" y="3595"/>
                  </a:lnTo>
                  <a:lnTo>
                    <a:pt x="682" y="3595"/>
                  </a:lnTo>
                  <a:lnTo>
                    <a:pt x="701" y="3614"/>
                  </a:lnTo>
                  <a:lnTo>
                    <a:pt x="738" y="3614"/>
                  </a:lnTo>
                  <a:lnTo>
                    <a:pt x="738" y="3595"/>
                  </a:lnTo>
                  <a:lnTo>
                    <a:pt x="738" y="3577"/>
                  </a:lnTo>
                  <a:lnTo>
                    <a:pt x="756" y="3595"/>
                  </a:lnTo>
                  <a:lnTo>
                    <a:pt x="775" y="3614"/>
                  </a:lnTo>
                  <a:lnTo>
                    <a:pt x="885" y="3614"/>
                  </a:lnTo>
                  <a:lnTo>
                    <a:pt x="904" y="3632"/>
                  </a:lnTo>
                  <a:lnTo>
                    <a:pt x="922" y="3614"/>
                  </a:lnTo>
                  <a:lnTo>
                    <a:pt x="959" y="3632"/>
                  </a:lnTo>
                  <a:lnTo>
                    <a:pt x="1070" y="3632"/>
                  </a:lnTo>
                  <a:lnTo>
                    <a:pt x="1162" y="3651"/>
                  </a:lnTo>
                  <a:lnTo>
                    <a:pt x="1217" y="3669"/>
                  </a:lnTo>
                  <a:lnTo>
                    <a:pt x="1235" y="3669"/>
                  </a:lnTo>
                  <a:lnTo>
                    <a:pt x="1254" y="3651"/>
                  </a:lnTo>
                  <a:lnTo>
                    <a:pt x="1272" y="3651"/>
                  </a:lnTo>
                  <a:lnTo>
                    <a:pt x="1291" y="3669"/>
                  </a:lnTo>
                  <a:lnTo>
                    <a:pt x="1309" y="3651"/>
                  </a:lnTo>
                  <a:lnTo>
                    <a:pt x="1328" y="3669"/>
                  </a:lnTo>
                  <a:lnTo>
                    <a:pt x="1328" y="3688"/>
                  </a:lnTo>
                  <a:lnTo>
                    <a:pt x="1346" y="3669"/>
                  </a:lnTo>
                  <a:lnTo>
                    <a:pt x="1365" y="3688"/>
                  </a:lnTo>
                  <a:lnTo>
                    <a:pt x="1365" y="3706"/>
                  </a:lnTo>
                  <a:lnTo>
                    <a:pt x="1383" y="3688"/>
                  </a:lnTo>
                  <a:lnTo>
                    <a:pt x="1383" y="3669"/>
                  </a:lnTo>
                  <a:lnTo>
                    <a:pt x="1383" y="3651"/>
                  </a:lnTo>
                  <a:lnTo>
                    <a:pt x="1401" y="3651"/>
                  </a:lnTo>
                  <a:lnTo>
                    <a:pt x="1420" y="3632"/>
                  </a:lnTo>
                  <a:lnTo>
                    <a:pt x="1438" y="3651"/>
                  </a:lnTo>
                  <a:lnTo>
                    <a:pt x="1438" y="3669"/>
                  </a:lnTo>
                  <a:lnTo>
                    <a:pt x="1457" y="3669"/>
                  </a:lnTo>
                  <a:lnTo>
                    <a:pt x="1457" y="3651"/>
                  </a:lnTo>
                  <a:lnTo>
                    <a:pt x="1457" y="3632"/>
                  </a:lnTo>
                  <a:lnTo>
                    <a:pt x="1475" y="3651"/>
                  </a:lnTo>
                  <a:lnTo>
                    <a:pt x="1549" y="3651"/>
                  </a:lnTo>
                  <a:lnTo>
                    <a:pt x="1567" y="3669"/>
                  </a:lnTo>
                  <a:lnTo>
                    <a:pt x="1733" y="3669"/>
                  </a:lnTo>
                  <a:lnTo>
                    <a:pt x="1770" y="3688"/>
                  </a:lnTo>
                  <a:lnTo>
                    <a:pt x="1807" y="3669"/>
                  </a:lnTo>
                  <a:lnTo>
                    <a:pt x="2065" y="3669"/>
                  </a:lnTo>
                  <a:lnTo>
                    <a:pt x="2083" y="3688"/>
                  </a:lnTo>
                  <a:lnTo>
                    <a:pt x="2083" y="3651"/>
                  </a:lnTo>
                  <a:lnTo>
                    <a:pt x="2083" y="3632"/>
                  </a:lnTo>
                  <a:lnTo>
                    <a:pt x="2102" y="3614"/>
                  </a:lnTo>
                  <a:lnTo>
                    <a:pt x="2120" y="3614"/>
                  </a:lnTo>
                  <a:lnTo>
                    <a:pt x="2120" y="3632"/>
                  </a:lnTo>
                  <a:lnTo>
                    <a:pt x="2139" y="3651"/>
                  </a:lnTo>
                  <a:lnTo>
                    <a:pt x="2176" y="3651"/>
                  </a:lnTo>
                  <a:lnTo>
                    <a:pt x="2176" y="3669"/>
                  </a:lnTo>
                  <a:lnTo>
                    <a:pt x="2194" y="3651"/>
                  </a:lnTo>
                  <a:lnTo>
                    <a:pt x="2194" y="3632"/>
                  </a:lnTo>
                  <a:lnTo>
                    <a:pt x="2194" y="3614"/>
                  </a:lnTo>
                  <a:lnTo>
                    <a:pt x="2231" y="3595"/>
                  </a:lnTo>
                  <a:lnTo>
                    <a:pt x="2231" y="3614"/>
                  </a:lnTo>
                  <a:lnTo>
                    <a:pt x="2212" y="3614"/>
                  </a:lnTo>
                  <a:lnTo>
                    <a:pt x="2231" y="3632"/>
                  </a:lnTo>
                  <a:lnTo>
                    <a:pt x="2305" y="3632"/>
                  </a:lnTo>
                  <a:lnTo>
                    <a:pt x="2341" y="3614"/>
                  </a:lnTo>
                  <a:lnTo>
                    <a:pt x="2471" y="3614"/>
                  </a:lnTo>
                  <a:lnTo>
                    <a:pt x="2507" y="3632"/>
                  </a:lnTo>
                  <a:lnTo>
                    <a:pt x="2489" y="3614"/>
                  </a:lnTo>
                  <a:lnTo>
                    <a:pt x="2489" y="3595"/>
                  </a:lnTo>
                  <a:lnTo>
                    <a:pt x="2526" y="3595"/>
                  </a:lnTo>
                  <a:lnTo>
                    <a:pt x="2526" y="3577"/>
                  </a:lnTo>
                  <a:lnTo>
                    <a:pt x="2526" y="3559"/>
                  </a:lnTo>
                  <a:lnTo>
                    <a:pt x="2544" y="3577"/>
                  </a:lnTo>
                  <a:lnTo>
                    <a:pt x="2563" y="3595"/>
                  </a:lnTo>
                  <a:lnTo>
                    <a:pt x="2581" y="3595"/>
                  </a:lnTo>
                  <a:lnTo>
                    <a:pt x="2581" y="3577"/>
                  </a:lnTo>
                  <a:lnTo>
                    <a:pt x="2563" y="3559"/>
                  </a:lnTo>
                  <a:lnTo>
                    <a:pt x="2636" y="3559"/>
                  </a:lnTo>
                  <a:lnTo>
                    <a:pt x="2636" y="3577"/>
                  </a:lnTo>
                  <a:lnTo>
                    <a:pt x="2655" y="3577"/>
                  </a:lnTo>
                  <a:lnTo>
                    <a:pt x="2673" y="3559"/>
                  </a:lnTo>
                  <a:lnTo>
                    <a:pt x="2692" y="3540"/>
                  </a:lnTo>
                  <a:lnTo>
                    <a:pt x="2692" y="3559"/>
                  </a:lnTo>
                  <a:lnTo>
                    <a:pt x="2710" y="3559"/>
                  </a:lnTo>
                  <a:lnTo>
                    <a:pt x="2729" y="3540"/>
                  </a:lnTo>
                  <a:lnTo>
                    <a:pt x="2747" y="3540"/>
                  </a:lnTo>
                  <a:lnTo>
                    <a:pt x="2765" y="3522"/>
                  </a:lnTo>
                  <a:lnTo>
                    <a:pt x="2802" y="3522"/>
                  </a:lnTo>
                  <a:lnTo>
                    <a:pt x="2802" y="3540"/>
                  </a:lnTo>
                  <a:lnTo>
                    <a:pt x="2821" y="3540"/>
                  </a:lnTo>
                  <a:lnTo>
                    <a:pt x="2821" y="3503"/>
                  </a:lnTo>
                  <a:lnTo>
                    <a:pt x="2858" y="3522"/>
                  </a:lnTo>
                  <a:lnTo>
                    <a:pt x="2913" y="3522"/>
                  </a:lnTo>
                  <a:lnTo>
                    <a:pt x="2950" y="3503"/>
                  </a:lnTo>
                  <a:lnTo>
                    <a:pt x="2987" y="3522"/>
                  </a:lnTo>
                  <a:lnTo>
                    <a:pt x="3005" y="3503"/>
                  </a:lnTo>
                  <a:lnTo>
                    <a:pt x="3005" y="3485"/>
                  </a:lnTo>
                  <a:lnTo>
                    <a:pt x="3024" y="3466"/>
                  </a:lnTo>
                  <a:lnTo>
                    <a:pt x="3024" y="3448"/>
                  </a:lnTo>
                  <a:lnTo>
                    <a:pt x="3060" y="3466"/>
                  </a:lnTo>
                  <a:lnTo>
                    <a:pt x="3097" y="3448"/>
                  </a:lnTo>
                  <a:lnTo>
                    <a:pt x="3097" y="3430"/>
                  </a:lnTo>
                  <a:lnTo>
                    <a:pt x="3134" y="3430"/>
                  </a:lnTo>
                  <a:lnTo>
                    <a:pt x="3153" y="3448"/>
                  </a:lnTo>
                  <a:lnTo>
                    <a:pt x="3171" y="3430"/>
                  </a:lnTo>
                  <a:lnTo>
                    <a:pt x="3189" y="3430"/>
                  </a:lnTo>
                  <a:lnTo>
                    <a:pt x="3189" y="3411"/>
                  </a:lnTo>
                  <a:lnTo>
                    <a:pt x="3208" y="3430"/>
                  </a:lnTo>
                  <a:lnTo>
                    <a:pt x="3208" y="3411"/>
                  </a:lnTo>
                  <a:lnTo>
                    <a:pt x="3226" y="3411"/>
                  </a:lnTo>
                  <a:lnTo>
                    <a:pt x="3245" y="3393"/>
                  </a:lnTo>
                  <a:lnTo>
                    <a:pt x="3263" y="3374"/>
                  </a:lnTo>
                  <a:lnTo>
                    <a:pt x="3300" y="3374"/>
                  </a:lnTo>
                  <a:lnTo>
                    <a:pt x="3374" y="3356"/>
                  </a:lnTo>
                  <a:lnTo>
                    <a:pt x="3466" y="3319"/>
                  </a:lnTo>
                  <a:lnTo>
                    <a:pt x="3484" y="3301"/>
                  </a:lnTo>
                  <a:lnTo>
                    <a:pt x="3503" y="3301"/>
                  </a:lnTo>
                  <a:lnTo>
                    <a:pt x="3521" y="3319"/>
                  </a:lnTo>
                  <a:lnTo>
                    <a:pt x="3540" y="3319"/>
                  </a:lnTo>
                  <a:lnTo>
                    <a:pt x="3576" y="3301"/>
                  </a:lnTo>
                  <a:lnTo>
                    <a:pt x="3595" y="3282"/>
                  </a:lnTo>
                  <a:lnTo>
                    <a:pt x="3613" y="3301"/>
                  </a:lnTo>
                  <a:lnTo>
                    <a:pt x="3613" y="3282"/>
                  </a:lnTo>
                  <a:lnTo>
                    <a:pt x="3613" y="3264"/>
                  </a:lnTo>
                  <a:lnTo>
                    <a:pt x="3650" y="3264"/>
                  </a:lnTo>
                  <a:lnTo>
                    <a:pt x="3669" y="3245"/>
                  </a:lnTo>
                  <a:lnTo>
                    <a:pt x="3669" y="3227"/>
                  </a:lnTo>
                  <a:lnTo>
                    <a:pt x="3687" y="3227"/>
                  </a:lnTo>
                  <a:lnTo>
                    <a:pt x="3724" y="3208"/>
                  </a:lnTo>
                  <a:lnTo>
                    <a:pt x="3742" y="3190"/>
                  </a:lnTo>
                  <a:lnTo>
                    <a:pt x="3761" y="3172"/>
                  </a:lnTo>
                  <a:lnTo>
                    <a:pt x="3779" y="3172"/>
                  </a:lnTo>
                  <a:lnTo>
                    <a:pt x="3779" y="3190"/>
                  </a:lnTo>
                  <a:lnTo>
                    <a:pt x="3798" y="3190"/>
                  </a:lnTo>
                  <a:lnTo>
                    <a:pt x="3798" y="3172"/>
                  </a:lnTo>
                  <a:lnTo>
                    <a:pt x="3816" y="3172"/>
                  </a:lnTo>
                  <a:lnTo>
                    <a:pt x="3871" y="3153"/>
                  </a:lnTo>
                  <a:lnTo>
                    <a:pt x="3945" y="3116"/>
                  </a:lnTo>
                  <a:lnTo>
                    <a:pt x="3964" y="3116"/>
                  </a:lnTo>
                  <a:lnTo>
                    <a:pt x="3964" y="3098"/>
                  </a:lnTo>
                  <a:lnTo>
                    <a:pt x="3964" y="3079"/>
                  </a:lnTo>
                  <a:lnTo>
                    <a:pt x="4019" y="3079"/>
                  </a:lnTo>
                  <a:lnTo>
                    <a:pt x="4056" y="3042"/>
                  </a:lnTo>
                  <a:lnTo>
                    <a:pt x="4056" y="3024"/>
                  </a:lnTo>
                  <a:lnTo>
                    <a:pt x="4074" y="3042"/>
                  </a:lnTo>
                  <a:lnTo>
                    <a:pt x="4111" y="3024"/>
                  </a:lnTo>
                  <a:lnTo>
                    <a:pt x="4129" y="3006"/>
                  </a:lnTo>
                  <a:lnTo>
                    <a:pt x="4148" y="2987"/>
                  </a:lnTo>
                  <a:lnTo>
                    <a:pt x="4166" y="2969"/>
                  </a:lnTo>
                  <a:lnTo>
                    <a:pt x="4166" y="2950"/>
                  </a:lnTo>
                  <a:lnTo>
                    <a:pt x="4148" y="2950"/>
                  </a:lnTo>
                  <a:lnTo>
                    <a:pt x="4148" y="2932"/>
                  </a:lnTo>
                  <a:lnTo>
                    <a:pt x="4185" y="2950"/>
                  </a:lnTo>
                  <a:lnTo>
                    <a:pt x="4185" y="2969"/>
                  </a:lnTo>
                  <a:lnTo>
                    <a:pt x="4222" y="2969"/>
                  </a:lnTo>
                  <a:lnTo>
                    <a:pt x="4259" y="2950"/>
                  </a:lnTo>
                  <a:lnTo>
                    <a:pt x="4277" y="2950"/>
                  </a:lnTo>
                  <a:lnTo>
                    <a:pt x="4277" y="2932"/>
                  </a:lnTo>
                  <a:lnTo>
                    <a:pt x="4277" y="2913"/>
                  </a:lnTo>
                  <a:lnTo>
                    <a:pt x="4295" y="2895"/>
                  </a:lnTo>
                  <a:lnTo>
                    <a:pt x="4314" y="2895"/>
                  </a:lnTo>
                  <a:lnTo>
                    <a:pt x="4314" y="2877"/>
                  </a:lnTo>
                  <a:lnTo>
                    <a:pt x="4369" y="2877"/>
                  </a:lnTo>
                  <a:lnTo>
                    <a:pt x="4388" y="2858"/>
                  </a:lnTo>
                  <a:lnTo>
                    <a:pt x="4388" y="2840"/>
                  </a:lnTo>
                  <a:lnTo>
                    <a:pt x="4406" y="2840"/>
                  </a:lnTo>
                  <a:lnTo>
                    <a:pt x="4443" y="2821"/>
                  </a:lnTo>
                  <a:lnTo>
                    <a:pt x="4461" y="2803"/>
                  </a:lnTo>
                  <a:lnTo>
                    <a:pt x="4461" y="2784"/>
                  </a:lnTo>
                  <a:lnTo>
                    <a:pt x="4480" y="2803"/>
                  </a:lnTo>
                  <a:lnTo>
                    <a:pt x="4480" y="2784"/>
                  </a:lnTo>
                  <a:lnTo>
                    <a:pt x="4461" y="2766"/>
                  </a:lnTo>
                  <a:lnTo>
                    <a:pt x="4461" y="2748"/>
                  </a:lnTo>
                  <a:lnTo>
                    <a:pt x="4480" y="2748"/>
                  </a:lnTo>
                  <a:lnTo>
                    <a:pt x="4498" y="2766"/>
                  </a:lnTo>
                  <a:lnTo>
                    <a:pt x="4553" y="2766"/>
                  </a:lnTo>
                  <a:lnTo>
                    <a:pt x="4553" y="2748"/>
                  </a:lnTo>
                  <a:lnTo>
                    <a:pt x="4553" y="2729"/>
                  </a:lnTo>
                  <a:lnTo>
                    <a:pt x="4590" y="2711"/>
                  </a:lnTo>
                  <a:lnTo>
                    <a:pt x="4609" y="2729"/>
                  </a:lnTo>
                  <a:lnTo>
                    <a:pt x="4609" y="2711"/>
                  </a:lnTo>
                  <a:lnTo>
                    <a:pt x="4609" y="2692"/>
                  </a:lnTo>
                  <a:lnTo>
                    <a:pt x="4627" y="2674"/>
                  </a:lnTo>
                  <a:lnTo>
                    <a:pt x="4682" y="2674"/>
                  </a:lnTo>
                  <a:lnTo>
                    <a:pt x="4682" y="2637"/>
                  </a:lnTo>
                  <a:lnTo>
                    <a:pt x="4701" y="2637"/>
                  </a:lnTo>
                  <a:lnTo>
                    <a:pt x="4719" y="2619"/>
                  </a:lnTo>
                  <a:lnTo>
                    <a:pt x="4719" y="2600"/>
                  </a:lnTo>
                  <a:lnTo>
                    <a:pt x="4719" y="2582"/>
                  </a:lnTo>
                  <a:lnTo>
                    <a:pt x="4738" y="2582"/>
                  </a:lnTo>
                  <a:lnTo>
                    <a:pt x="4719" y="2563"/>
                  </a:lnTo>
                  <a:lnTo>
                    <a:pt x="4719" y="2545"/>
                  </a:lnTo>
                  <a:lnTo>
                    <a:pt x="4738" y="2563"/>
                  </a:lnTo>
                  <a:lnTo>
                    <a:pt x="4775" y="2563"/>
                  </a:lnTo>
                  <a:lnTo>
                    <a:pt x="4830" y="2508"/>
                  </a:lnTo>
                  <a:lnTo>
                    <a:pt x="4885" y="2471"/>
                  </a:lnTo>
                  <a:lnTo>
                    <a:pt x="4904" y="2434"/>
                  </a:lnTo>
                  <a:lnTo>
                    <a:pt x="4885" y="2434"/>
                  </a:lnTo>
                  <a:lnTo>
                    <a:pt x="4904" y="2416"/>
                  </a:lnTo>
                  <a:lnTo>
                    <a:pt x="4922" y="2434"/>
                  </a:lnTo>
                  <a:lnTo>
                    <a:pt x="4922" y="2416"/>
                  </a:lnTo>
                  <a:lnTo>
                    <a:pt x="4941" y="2397"/>
                  </a:lnTo>
                  <a:lnTo>
                    <a:pt x="4959" y="2416"/>
                  </a:lnTo>
                  <a:lnTo>
                    <a:pt x="4977" y="2397"/>
                  </a:lnTo>
                  <a:lnTo>
                    <a:pt x="4996" y="2360"/>
                  </a:lnTo>
                  <a:lnTo>
                    <a:pt x="4996" y="2342"/>
                  </a:lnTo>
                  <a:lnTo>
                    <a:pt x="5033" y="2342"/>
                  </a:lnTo>
                  <a:lnTo>
                    <a:pt x="5014" y="2287"/>
                  </a:lnTo>
                  <a:lnTo>
                    <a:pt x="4996" y="2268"/>
                  </a:lnTo>
                  <a:lnTo>
                    <a:pt x="5033" y="2287"/>
                  </a:lnTo>
                  <a:lnTo>
                    <a:pt x="5070" y="2305"/>
                  </a:lnTo>
                  <a:lnTo>
                    <a:pt x="5070" y="2268"/>
                  </a:lnTo>
                  <a:lnTo>
                    <a:pt x="5125" y="2268"/>
                  </a:lnTo>
                  <a:lnTo>
                    <a:pt x="5125" y="2250"/>
                  </a:lnTo>
                  <a:lnTo>
                    <a:pt x="5125" y="2231"/>
                  </a:lnTo>
                  <a:lnTo>
                    <a:pt x="5125" y="2213"/>
                  </a:lnTo>
                  <a:lnTo>
                    <a:pt x="5143" y="2213"/>
                  </a:lnTo>
                  <a:lnTo>
                    <a:pt x="5143" y="2231"/>
                  </a:lnTo>
                  <a:lnTo>
                    <a:pt x="5162" y="2213"/>
                  </a:lnTo>
                  <a:lnTo>
                    <a:pt x="5180" y="2213"/>
                  </a:lnTo>
                  <a:lnTo>
                    <a:pt x="5180" y="2195"/>
                  </a:lnTo>
                  <a:lnTo>
                    <a:pt x="5180" y="2176"/>
                  </a:lnTo>
                  <a:lnTo>
                    <a:pt x="5180" y="2158"/>
                  </a:lnTo>
                  <a:lnTo>
                    <a:pt x="5199" y="2176"/>
                  </a:lnTo>
                  <a:lnTo>
                    <a:pt x="5199" y="2158"/>
                  </a:lnTo>
                  <a:lnTo>
                    <a:pt x="5199" y="2139"/>
                  </a:lnTo>
                  <a:lnTo>
                    <a:pt x="5217" y="2121"/>
                  </a:lnTo>
                  <a:lnTo>
                    <a:pt x="5217" y="2139"/>
                  </a:lnTo>
                  <a:lnTo>
                    <a:pt x="5235" y="2139"/>
                  </a:lnTo>
                  <a:lnTo>
                    <a:pt x="5235" y="2121"/>
                  </a:lnTo>
                  <a:lnTo>
                    <a:pt x="5217" y="2102"/>
                  </a:lnTo>
                  <a:lnTo>
                    <a:pt x="5254" y="2102"/>
                  </a:lnTo>
                  <a:lnTo>
                    <a:pt x="5272" y="2084"/>
                  </a:lnTo>
                  <a:lnTo>
                    <a:pt x="5272" y="2066"/>
                  </a:lnTo>
                  <a:lnTo>
                    <a:pt x="5309" y="2066"/>
                  </a:lnTo>
                  <a:lnTo>
                    <a:pt x="5328" y="2010"/>
                  </a:lnTo>
                  <a:lnTo>
                    <a:pt x="5365" y="2010"/>
                  </a:lnTo>
                  <a:lnTo>
                    <a:pt x="5365" y="1992"/>
                  </a:lnTo>
                  <a:lnTo>
                    <a:pt x="5346" y="1973"/>
                  </a:lnTo>
                  <a:lnTo>
                    <a:pt x="5383" y="1973"/>
                  </a:lnTo>
                  <a:lnTo>
                    <a:pt x="5383" y="1955"/>
                  </a:lnTo>
                  <a:lnTo>
                    <a:pt x="5438" y="1955"/>
                  </a:lnTo>
                  <a:lnTo>
                    <a:pt x="5438" y="1936"/>
                  </a:lnTo>
                  <a:lnTo>
                    <a:pt x="5457" y="1936"/>
                  </a:lnTo>
                  <a:lnTo>
                    <a:pt x="5457" y="1918"/>
                  </a:lnTo>
                  <a:lnTo>
                    <a:pt x="5438" y="1900"/>
                  </a:lnTo>
                  <a:lnTo>
                    <a:pt x="5420" y="1900"/>
                  </a:lnTo>
                  <a:lnTo>
                    <a:pt x="5420" y="1881"/>
                  </a:lnTo>
                  <a:lnTo>
                    <a:pt x="5420" y="1863"/>
                  </a:lnTo>
                  <a:lnTo>
                    <a:pt x="5438" y="1863"/>
                  </a:lnTo>
                  <a:lnTo>
                    <a:pt x="5438" y="1900"/>
                  </a:lnTo>
                  <a:lnTo>
                    <a:pt x="5457" y="1900"/>
                  </a:lnTo>
                  <a:lnTo>
                    <a:pt x="5457" y="1881"/>
                  </a:lnTo>
                  <a:lnTo>
                    <a:pt x="5494" y="1881"/>
                  </a:lnTo>
                  <a:lnTo>
                    <a:pt x="5512" y="1863"/>
                  </a:lnTo>
                  <a:lnTo>
                    <a:pt x="5530" y="1844"/>
                  </a:lnTo>
                  <a:lnTo>
                    <a:pt x="5549" y="1807"/>
                  </a:lnTo>
                  <a:lnTo>
                    <a:pt x="5567" y="1789"/>
                  </a:lnTo>
                  <a:lnTo>
                    <a:pt x="5604" y="1789"/>
                  </a:lnTo>
                  <a:lnTo>
                    <a:pt x="5604" y="1752"/>
                  </a:lnTo>
                  <a:lnTo>
                    <a:pt x="5586" y="1752"/>
                  </a:lnTo>
                  <a:lnTo>
                    <a:pt x="5567" y="1734"/>
                  </a:lnTo>
                  <a:lnTo>
                    <a:pt x="5641" y="1734"/>
                  </a:lnTo>
                  <a:lnTo>
                    <a:pt x="5641" y="1715"/>
                  </a:lnTo>
                  <a:lnTo>
                    <a:pt x="5623" y="1697"/>
                  </a:lnTo>
                  <a:lnTo>
                    <a:pt x="5641" y="1678"/>
                  </a:lnTo>
                  <a:lnTo>
                    <a:pt x="5659" y="1678"/>
                  </a:lnTo>
                  <a:lnTo>
                    <a:pt x="5678" y="1660"/>
                  </a:lnTo>
                  <a:lnTo>
                    <a:pt x="5696" y="1660"/>
                  </a:lnTo>
                  <a:lnTo>
                    <a:pt x="5696" y="1642"/>
                  </a:lnTo>
                  <a:lnTo>
                    <a:pt x="5696" y="1605"/>
                  </a:lnTo>
                  <a:lnTo>
                    <a:pt x="5715" y="1623"/>
                  </a:lnTo>
                  <a:lnTo>
                    <a:pt x="5733" y="1605"/>
                  </a:lnTo>
                  <a:lnTo>
                    <a:pt x="5752" y="1568"/>
                  </a:lnTo>
                  <a:lnTo>
                    <a:pt x="5733" y="1568"/>
                  </a:lnTo>
                  <a:lnTo>
                    <a:pt x="5715" y="1549"/>
                  </a:lnTo>
                  <a:lnTo>
                    <a:pt x="5770" y="1531"/>
                  </a:lnTo>
                  <a:lnTo>
                    <a:pt x="5807" y="1513"/>
                  </a:lnTo>
                  <a:lnTo>
                    <a:pt x="5807" y="1457"/>
                  </a:lnTo>
                  <a:lnTo>
                    <a:pt x="5788" y="1439"/>
                  </a:lnTo>
                  <a:lnTo>
                    <a:pt x="5807" y="1439"/>
                  </a:lnTo>
                  <a:lnTo>
                    <a:pt x="5825" y="1457"/>
                  </a:lnTo>
                  <a:lnTo>
                    <a:pt x="5844" y="1457"/>
                  </a:lnTo>
                  <a:lnTo>
                    <a:pt x="5844" y="1439"/>
                  </a:lnTo>
                  <a:lnTo>
                    <a:pt x="5807" y="1420"/>
                  </a:lnTo>
                  <a:lnTo>
                    <a:pt x="5788" y="1402"/>
                  </a:lnTo>
                  <a:lnTo>
                    <a:pt x="5788" y="1383"/>
                  </a:lnTo>
                  <a:lnTo>
                    <a:pt x="5881" y="1383"/>
                  </a:lnTo>
                  <a:lnTo>
                    <a:pt x="5862" y="1365"/>
                  </a:lnTo>
                  <a:lnTo>
                    <a:pt x="5844" y="1347"/>
                  </a:lnTo>
                  <a:lnTo>
                    <a:pt x="5899" y="1347"/>
                  </a:lnTo>
                  <a:lnTo>
                    <a:pt x="5881" y="1328"/>
                  </a:lnTo>
                  <a:lnTo>
                    <a:pt x="5862" y="1310"/>
                  </a:lnTo>
                  <a:lnTo>
                    <a:pt x="5862" y="1291"/>
                  </a:lnTo>
                  <a:lnTo>
                    <a:pt x="5881" y="1291"/>
                  </a:lnTo>
                  <a:lnTo>
                    <a:pt x="5881" y="1310"/>
                  </a:lnTo>
                  <a:lnTo>
                    <a:pt x="5899" y="1328"/>
                  </a:lnTo>
                  <a:lnTo>
                    <a:pt x="5899" y="1310"/>
                  </a:lnTo>
                  <a:lnTo>
                    <a:pt x="5918" y="1291"/>
                  </a:lnTo>
                  <a:lnTo>
                    <a:pt x="5936" y="1236"/>
                  </a:lnTo>
                  <a:lnTo>
                    <a:pt x="5991" y="1181"/>
                  </a:lnTo>
                  <a:lnTo>
                    <a:pt x="5991" y="1162"/>
                  </a:lnTo>
                  <a:lnTo>
                    <a:pt x="5991" y="1144"/>
                  </a:lnTo>
                  <a:lnTo>
                    <a:pt x="6010" y="1125"/>
                  </a:lnTo>
                  <a:lnTo>
                    <a:pt x="6028" y="1125"/>
                  </a:lnTo>
                  <a:lnTo>
                    <a:pt x="6028" y="1107"/>
                  </a:lnTo>
                  <a:lnTo>
                    <a:pt x="6065" y="1089"/>
                  </a:lnTo>
                  <a:lnTo>
                    <a:pt x="6047" y="1070"/>
                  </a:lnTo>
                  <a:lnTo>
                    <a:pt x="6047" y="1052"/>
                  </a:lnTo>
                  <a:lnTo>
                    <a:pt x="6065" y="1052"/>
                  </a:lnTo>
                  <a:lnTo>
                    <a:pt x="6083" y="1015"/>
                  </a:lnTo>
                  <a:lnTo>
                    <a:pt x="6102" y="996"/>
                  </a:lnTo>
                  <a:lnTo>
                    <a:pt x="6120" y="996"/>
                  </a:lnTo>
                  <a:lnTo>
                    <a:pt x="6139" y="978"/>
                  </a:lnTo>
                  <a:lnTo>
                    <a:pt x="6120" y="978"/>
                  </a:lnTo>
                  <a:lnTo>
                    <a:pt x="6139" y="941"/>
                  </a:lnTo>
                  <a:lnTo>
                    <a:pt x="6139" y="923"/>
                  </a:lnTo>
                  <a:lnTo>
                    <a:pt x="6139" y="904"/>
                  </a:lnTo>
                  <a:lnTo>
                    <a:pt x="6139" y="886"/>
                  </a:lnTo>
                  <a:lnTo>
                    <a:pt x="6139" y="867"/>
                  </a:lnTo>
                  <a:lnTo>
                    <a:pt x="6120" y="849"/>
                  </a:lnTo>
                  <a:lnTo>
                    <a:pt x="6139" y="830"/>
                  </a:lnTo>
                  <a:lnTo>
                    <a:pt x="6194" y="830"/>
                  </a:lnTo>
                  <a:lnTo>
                    <a:pt x="6194" y="812"/>
                  </a:lnTo>
                  <a:lnTo>
                    <a:pt x="6212" y="794"/>
                  </a:lnTo>
                  <a:lnTo>
                    <a:pt x="6231" y="775"/>
                  </a:lnTo>
                  <a:lnTo>
                    <a:pt x="6249" y="757"/>
                  </a:lnTo>
                  <a:lnTo>
                    <a:pt x="6231" y="738"/>
                  </a:lnTo>
                  <a:lnTo>
                    <a:pt x="6212" y="720"/>
                  </a:lnTo>
                  <a:lnTo>
                    <a:pt x="6231" y="701"/>
                  </a:lnTo>
                  <a:lnTo>
                    <a:pt x="6249" y="701"/>
                  </a:lnTo>
                  <a:lnTo>
                    <a:pt x="6231" y="683"/>
                  </a:lnTo>
                  <a:lnTo>
                    <a:pt x="6249" y="665"/>
                  </a:lnTo>
                  <a:lnTo>
                    <a:pt x="6249" y="646"/>
                  </a:lnTo>
                  <a:lnTo>
                    <a:pt x="6231" y="628"/>
                  </a:lnTo>
                  <a:lnTo>
                    <a:pt x="6286" y="609"/>
                  </a:lnTo>
                  <a:lnTo>
                    <a:pt x="6305" y="591"/>
                  </a:lnTo>
                  <a:lnTo>
                    <a:pt x="6305" y="572"/>
                  </a:lnTo>
                  <a:lnTo>
                    <a:pt x="6323" y="536"/>
                  </a:lnTo>
                  <a:lnTo>
                    <a:pt x="6341" y="480"/>
                  </a:lnTo>
                  <a:lnTo>
                    <a:pt x="6323" y="462"/>
                  </a:lnTo>
                  <a:lnTo>
                    <a:pt x="6341" y="462"/>
                  </a:lnTo>
                  <a:lnTo>
                    <a:pt x="6323" y="443"/>
                  </a:lnTo>
                  <a:lnTo>
                    <a:pt x="6305" y="425"/>
                  </a:lnTo>
                  <a:lnTo>
                    <a:pt x="6360" y="425"/>
                  </a:lnTo>
                  <a:lnTo>
                    <a:pt x="6378" y="407"/>
                  </a:lnTo>
                  <a:lnTo>
                    <a:pt x="6397" y="407"/>
                  </a:lnTo>
                  <a:lnTo>
                    <a:pt x="6378" y="388"/>
                  </a:lnTo>
                  <a:lnTo>
                    <a:pt x="6397" y="388"/>
                  </a:lnTo>
                  <a:lnTo>
                    <a:pt x="6397" y="370"/>
                  </a:lnTo>
                  <a:lnTo>
                    <a:pt x="6360" y="351"/>
                  </a:lnTo>
                  <a:lnTo>
                    <a:pt x="6341" y="351"/>
                  </a:lnTo>
                  <a:lnTo>
                    <a:pt x="6341" y="333"/>
                  </a:lnTo>
                  <a:lnTo>
                    <a:pt x="6378" y="333"/>
                  </a:lnTo>
                  <a:lnTo>
                    <a:pt x="6397" y="351"/>
                  </a:lnTo>
                  <a:lnTo>
                    <a:pt x="6415" y="351"/>
                  </a:lnTo>
                  <a:lnTo>
                    <a:pt x="6415" y="333"/>
                  </a:lnTo>
                  <a:lnTo>
                    <a:pt x="6415" y="314"/>
                  </a:lnTo>
                  <a:lnTo>
                    <a:pt x="6415" y="296"/>
                  </a:lnTo>
                  <a:lnTo>
                    <a:pt x="6434" y="296"/>
                  </a:lnTo>
                  <a:lnTo>
                    <a:pt x="6415" y="277"/>
                  </a:lnTo>
                  <a:lnTo>
                    <a:pt x="6434" y="277"/>
                  </a:lnTo>
                  <a:lnTo>
                    <a:pt x="6434" y="259"/>
                  </a:lnTo>
                  <a:lnTo>
                    <a:pt x="6434" y="241"/>
                  </a:lnTo>
                  <a:lnTo>
                    <a:pt x="6434" y="222"/>
                  </a:lnTo>
                  <a:lnTo>
                    <a:pt x="6397" y="204"/>
                  </a:lnTo>
                  <a:lnTo>
                    <a:pt x="6452" y="204"/>
                  </a:lnTo>
                  <a:lnTo>
                    <a:pt x="6452" y="185"/>
                  </a:lnTo>
                  <a:lnTo>
                    <a:pt x="6434" y="167"/>
                  </a:lnTo>
                  <a:lnTo>
                    <a:pt x="6489" y="167"/>
                  </a:lnTo>
                  <a:lnTo>
                    <a:pt x="6471" y="148"/>
                  </a:lnTo>
                  <a:lnTo>
                    <a:pt x="6471" y="130"/>
                  </a:lnTo>
                  <a:lnTo>
                    <a:pt x="6489" y="130"/>
                  </a:lnTo>
                  <a:lnTo>
                    <a:pt x="6489" y="112"/>
                  </a:lnTo>
                  <a:lnTo>
                    <a:pt x="6471" y="93"/>
                  </a:lnTo>
                  <a:lnTo>
                    <a:pt x="6452" y="93"/>
                  </a:lnTo>
                  <a:lnTo>
                    <a:pt x="6452" y="75"/>
                  </a:lnTo>
                  <a:lnTo>
                    <a:pt x="6434" y="56"/>
                  </a:lnTo>
                  <a:lnTo>
                    <a:pt x="6489" y="56"/>
                  </a:lnTo>
                  <a:lnTo>
                    <a:pt x="6452" y="38"/>
                  </a:lnTo>
                  <a:lnTo>
                    <a:pt x="6452" y="19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1725625" y="950100"/>
              <a:ext cx="100025" cy="262250"/>
            </a:xfrm>
            <a:custGeom>
              <a:avLst/>
              <a:gdLst/>
              <a:ahLst/>
              <a:cxnLst/>
              <a:rect l="l" t="t" r="r" b="b"/>
              <a:pathLst>
                <a:path w="4001" h="10490" extrusionOk="0">
                  <a:moveTo>
                    <a:pt x="296" y="0"/>
                  </a:moveTo>
                  <a:lnTo>
                    <a:pt x="296" y="19"/>
                  </a:lnTo>
                  <a:lnTo>
                    <a:pt x="314" y="37"/>
                  </a:lnTo>
                  <a:lnTo>
                    <a:pt x="314" y="19"/>
                  </a:lnTo>
                  <a:lnTo>
                    <a:pt x="314" y="0"/>
                  </a:lnTo>
                  <a:close/>
                  <a:moveTo>
                    <a:pt x="203" y="185"/>
                  </a:moveTo>
                  <a:lnTo>
                    <a:pt x="222" y="222"/>
                  </a:lnTo>
                  <a:lnTo>
                    <a:pt x="203" y="222"/>
                  </a:lnTo>
                  <a:lnTo>
                    <a:pt x="185" y="203"/>
                  </a:lnTo>
                  <a:lnTo>
                    <a:pt x="185" y="185"/>
                  </a:lnTo>
                  <a:close/>
                  <a:moveTo>
                    <a:pt x="388" y="277"/>
                  </a:moveTo>
                  <a:lnTo>
                    <a:pt x="369" y="295"/>
                  </a:lnTo>
                  <a:lnTo>
                    <a:pt x="351" y="314"/>
                  </a:lnTo>
                  <a:lnTo>
                    <a:pt x="369" y="314"/>
                  </a:lnTo>
                  <a:lnTo>
                    <a:pt x="351" y="332"/>
                  </a:lnTo>
                  <a:lnTo>
                    <a:pt x="333" y="314"/>
                  </a:lnTo>
                  <a:lnTo>
                    <a:pt x="314" y="295"/>
                  </a:lnTo>
                  <a:lnTo>
                    <a:pt x="333" y="277"/>
                  </a:lnTo>
                  <a:close/>
                  <a:moveTo>
                    <a:pt x="314" y="388"/>
                  </a:moveTo>
                  <a:lnTo>
                    <a:pt x="333" y="406"/>
                  </a:lnTo>
                  <a:lnTo>
                    <a:pt x="351" y="388"/>
                  </a:lnTo>
                  <a:close/>
                  <a:moveTo>
                    <a:pt x="1015" y="775"/>
                  </a:moveTo>
                  <a:lnTo>
                    <a:pt x="1033" y="793"/>
                  </a:lnTo>
                  <a:lnTo>
                    <a:pt x="1033" y="812"/>
                  </a:lnTo>
                  <a:lnTo>
                    <a:pt x="1015" y="812"/>
                  </a:lnTo>
                  <a:lnTo>
                    <a:pt x="1015" y="793"/>
                  </a:lnTo>
                  <a:lnTo>
                    <a:pt x="1015" y="775"/>
                  </a:lnTo>
                  <a:close/>
                  <a:moveTo>
                    <a:pt x="1088" y="812"/>
                  </a:moveTo>
                  <a:lnTo>
                    <a:pt x="1070" y="830"/>
                  </a:lnTo>
                  <a:lnTo>
                    <a:pt x="1107" y="848"/>
                  </a:lnTo>
                  <a:lnTo>
                    <a:pt x="1125" y="867"/>
                  </a:lnTo>
                  <a:lnTo>
                    <a:pt x="1144" y="867"/>
                  </a:lnTo>
                  <a:lnTo>
                    <a:pt x="1125" y="830"/>
                  </a:lnTo>
                  <a:lnTo>
                    <a:pt x="1107" y="812"/>
                  </a:lnTo>
                  <a:close/>
                  <a:moveTo>
                    <a:pt x="1494" y="1309"/>
                  </a:moveTo>
                  <a:lnTo>
                    <a:pt x="1494" y="1328"/>
                  </a:lnTo>
                  <a:lnTo>
                    <a:pt x="1494" y="1346"/>
                  </a:lnTo>
                  <a:lnTo>
                    <a:pt x="1475" y="1328"/>
                  </a:lnTo>
                  <a:lnTo>
                    <a:pt x="1475" y="1309"/>
                  </a:lnTo>
                  <a:close/>
                  <a:moveTo>
                    <a:pt x="1549" y="1291"/>
                  </a:moveTo>
                  <a:lnTo>
                    <a:pt x="1586" y="1309"/>
                  </a:lnTo>
                  <a:lnTo>
                    <a:pt x="1586" y="1346"/>
                  </a:lnTo>
                  <a:lnTo>
                    <a:pt x="1568" y="1365"/>
                  </a:lnTo>
                  <a:lnTo>
                    <a:pt x="1549" y="1383"/>
                  </a:lnTo>
                  <a:lnTo>
                    <a:pt x="1568" y="1328"/>
                  </a:lnTo>
                  <a:lnTo>
                    <a:pt x="1549" y="1291"/>
                  </a:lnTo>
                  <a:close/>
                  <a:moveTo>
                    <a:pt x="1770" y="1586"/>
                  </a:moveTo>
                  <a:lnTo>
                    <a:pt x="1770" y="1623"/>
                  </a:lnTo>
                  <a:lnTo>
                    <a:pt x="1752" y="1641"/>
                  </a:lnTo>
                  <a:lnTo>
                    <a:pt x="1752" y="1623"/>
                  </a:lnTo>
                  <a:lnTo>
                    <a:pt x="1752" y="1586"/>
                  </a:lnTo>
                  <a:close/>
                  <a:moveTo>
                    <a:pt x="1881" y="1641"/>
                  </a:moveTo>
                  <a:lnTo>
                    <a:pt x="1881" y="1659"/>
                  </a:lnTo>
                  <a:lnTo>
                    <a:pt x="1881" y="1678"/>
                  </a:lnTo>
                  <a:lnTo>
                    <a:pt x="1862" y="1659"/>
                  </a:lnTo>
                  <a:lnTo>
                    <a:pt x="1881" y="1641"/>
                  </a:lnTo>
                  <a:close/>
                  <a:moveTo>
                    <a:pt x="2102" y="1844"/>
                  </a:moveTo>
                  <a:lnTo>
                    <a:pt x="2102" y="1862"/>
                  </a:lnTo>
                  <a:lnTo>
                    <a:pt x="2084" y="1844"/>
                  </a:lnTo>
                  <a:close/>
                  <a:moveTo>
                    <a:pt x="1936" y="1862"/>
                  </a:moveTo>
                  <a:lnTo>
                    <a:pt x="1899" y="1881"/>
                  </a:lnTo>
                  <a:lnTo>
                    <a:pt x="1918" y="1881"/>
                  </a:lnTo>
                  <a:lnTo>
                    <a:pt x="1936" y="1862"/>
                  </a:lnTo>
                  <a:close/>
                  <a:moveTo>
                    <a:pt x="2121" y="1973"/>
                  </a:moveTo>
                  <a:lnTo>
                    <a:pt x="2139" y="1991"/>
                  </a:lnTo>
                  <a:lnTo>
                    <a:pt x="2121" y="2010"/>
                  </a:lnTo>
                  <a:lnTo>
                    <a:pt x="2102" y="2010"/>
                  </a:lnTo>
                  <a:lnTo>
                    <a:pt x="2102" y="1991"/>
                  </a:lnTo>
                  <a:lnTo>
                    <a:pt x="2121" y="1973"/>
                  </a:lnTo>
                  <a:close/>
                  <a:moveTo>
                    <a:pt x="2194" y="2083"/>
                  </a:moveTo>
                  <a:lnTo>
                    <a:pt x="2213" y="2102"/>
                  </a:lnTo>
                  <a:lnTo>
                    <a:pt x="2194" y="2102"/>
                  </a:lnTo>
                  <a:lnTo>
                    <a:pt x="2176" y="2083"/>
                  </a:lnTo>
                  <a:close/>
                  <a:moveTo>
                    <a:pt x="2250" y="2231"/>
                  </a:moveTo>
                  <a:lnTo>
                    <a:pt x="2250" y="2249"/>
                  </a:lnTo>
                  <a:lnTo>
                    <a:pt x="2286" y="2249"/>
                  </a:lnTo>
                  <a:lnTo>
                    <a:pt x="2268" y="2231"/>
                  </a:lnTo>
                  <a:close/>
                  <a:moveTo>
                    <a:pt x="2729" y="2212"/>
                  </a:moveTo>
                  <a:lnTo>
                    <a:pt x="2710" y="2249"/>
                  </a:lnTo>
                  <a:lnTo>
                    <a:pt x="2729" y="2249"/>
                  </a:lnTo>
                  <a:lnTo>
                    <a:pt x="2747" y="2231"/>
                  </a:lnTo>
                  <a:lnTo>
                    <a:pt x="2729" y="2212"/>
                  </a:lnTo>
                  <a:close/>
                  <a:moveTo>
                    <a:pt x="2379" y="2249"/>
                  </a:moveTo>
                  <a:lnTo>
                    <a:pt x="2397" y="2268"/>
                  </a:lnTo>
                  <a:lnTo>
                    <a:pt x="2415" y="2268"/>
                  </a:lnTo>
                  <a:lnTo>
                    <a:pt x="2397" y="2286"/>
                  </a:lnTo>
                  <a:lnTo>
                    <a:pt x="2379" y="2268"/>
                  </a:lnTo>
                  <a:lnTo>
                    <a:pt x="2379" y="2249"/>
                  </a:lnTo>
                  <a:close/>
                  <a:moveTo>
                    <a:pt x="2545" y="2471"/>
                  </a:moveTo>
                  <a:lnTo>
                    <a:pt x="2563" y="2489"/>
                  </a:lnTo>
                  <a:lnTo>
                    <a:pt x="2545" y="2489"/>
                  </a:lnTo>
                  <a:lnTo>
                    <a:pt x="2526" y="2471"/>
                  </a:lnTo>
                  <a:close/>
                  <a:moveTo>
                    <a:pt x="2323" y="2489"/>
                  </a:moveTo>
                  <a:lnTo>
                    <a:pt x="2342" y="2507"/>
                  </a:lnTo>
                  <a:lnTo>
                    <a:pt x="2342" y="2526"/>
                  </a:lnTo>
                  <a:lnTo>
                    <a:pt x="2360" y="2526"/>
                  </a:lnTo>
                  <a:lnTo>
                    <a:pt x="2342" y="2489"/>
                  </a:lnTo>
                  <a:close/>
                  <a:moveTo>
                    <a:pt x="2692" y="2692"/>
                  </a:moveTo>
                  <a:lnTo>
                    <a:pt x="2692" y="2710"/>
                  </a:lnTo>
                  <a:lnTo>
                    <a:pt x="2655" y="2710"/>
                  </a:lnTo>
                  <a:lnTo>
                    <a:pt x="2655" y="2692"/>
                  </a:lnTo>
                  <a:close/>
                  <a:moveTo>
                    <a:pt x="2747" y="2765"/>
                  </a:moveTo>
                  <a:lnTo>
                    <a:pt x="2747" y="2784"/>
                  </a:lnTo>
                  <a:lnTo>
                    <a:pt x="2729" y="2802"/>
                  </a:lnTo>
                  <a:lnTo>
                    <a:pt x="2729" y="2784"/>
                  </a:lnTo>
                  <a:lnTo>
                    <a:pt x="2729" y="2765"/>
                  </a:lnTo>
                  <a:close/>
                  <a:moveTo>
                    <a:pt x="3245" y="3577"/>
                  </a:moveTo>
                  <a:lnTo>
                    <a:pt x="3245" y="3595"/>
                  </a:lnTo>
                  <a:lnTo>
                    <a:pt x="3227" y="3595"/>
                  </a:lnTo>
                  <a:lnTo>
                    <a:pt x="3227" y="3577"/>
                  </a:lnTo>
                  <a:close/>
                  <a:moveTo>
                    <a:pt x="3411" y="3890"/>
                  </a:moveTo>
                  <a:lnTo>
                    <a:pt x="3392" y="3927"/>
                  </a:lnTo>
                  <a:lnTo>
                    <a:pt x="3374" y="3927"/>
                  </a:lnTo>
                  <a:lnTo>
                    <a:pt x="3374" y="3908"/>
                  </a:lnTo>
                  <a:lnTo>
                    <a:pt x="3392" y="3890"/>
                  </a:lnTo>
                  <a:close/>
                  <a:moveTo>
                    <a:pt x="3392" y="4148"/>
                  </a:moveTo>
                  <a:lnTo>
                    <a:pt x="3411" y="4166"/>
                  </a:lnTo>
                  <a:lnTo>
                    <a:pt x="3392" y="4185"/>
                  </a:lnTo>
                  <a:lnTo>
                    <a:pt x="3374" y="4185"/>
                  </a:lnTo>
                  <a:lnTo>
                    <a:pt x="3374" y="4166"/>
                  </a:lnTo>
                  <a:lnTo>
                    <a:pt x="3392" y="4148"/>
                  </a:lnTo>
                  <a:close/>
                  <a:moveTo>
                    <a:pt x="3521" y="4295"/>
                  </a:moveTo>
                  <a:lnTo>
                    <a:pt x="3540" y="4314"/>
                  </a:lnTo>
                  <a:lnTo>
                    <a:pt x="3540" y="4332"/>
                  </a:lnTo>
                  <a:lnTo>
                    <a:pt x="3521" y="4332"/>
                  </a:lnTo>
                  <a:lnTo>
                    <a:pt x="3521" y="4314"/>
                  </a:lnTo>
                  <a:lnTo>
                    <a:pt x="3521" y="4295"/>
                  </a:lnTo>
                  <a:close/>
                  <a:moveTo>
                    <a:pt x="3835" y="5272"/>
                  </a:moveTo>
                  <a:lnTo>
                    <a:pt x="3835" y="5291"/>
                  </a:lnTo>
                  <a:lnTo>
                    <a:pt x="3835" y="5309"/>
                  </a:lnTo>
                  <a:lnTo>
                    <a:pt x="3816" y="5309"/>
                  </a:lnTo>
                  <a:lnTo>
                    <a:pt x="3816" y="5291"/>
                  </a:lnTo>
                  <a:lnTo>
                    <a:pt x="3816" y="5272"/>
                  </a:lnTo>
                  <a:close/>
                  <a:moveTo>
                    <a:pt x="3909" y="5862"/>
                  </a:moveTo>
                  <a:lnTo>
                    <a:pt x="3909" y="5881"/>
                  </a:lnTo>
                  <a:lnTo>
                    <a:pt x="3909" y="5899"/>
                  </a:lnTo>
                  <a:lnTo>
                    <a:pt x="3890" y="5899"/>
                  </a:lnTo>
                  <a:lnTo>
                    <a:pt x="3890" y="5881"/>
                  </a:lnTo>
                  <a:lnTo>
                    <a:pt x="3909" y="5862"/>
                  </a:lnTo>
                  <a:close/>
                  <a:moveTo>
                    <a:pt x="3816" y="7079"/>
                  </a:moveTo>
                  <a:lnTo>
                    <a:pt x="3835" y="7097"/>
                  </a:lnTo>
                  <a:lnTo>
                    <a:pt x="3816" y="7097"/>
                  </a:lnTo>
                  <a:lnTo>
                    <a:pt x="3816" y="7116"/>
                  </a:lnTo>
                  <a:lnTo>
                    <a:pt x="3798" y="7097"/>
                  </a:lnTo>
                  <a:lnTo>
                    <a:pt x="3816" y="7079"/>
                  </a:lnTo>
                  <a:close/>
                  <a:moveTo>
                    <a:pt x="3872" y="7374"/>
                  </a:moveTo>
                  <a:lnTo>
                    <a:pt x="3872" y="7392"/>
                  </a:lnTo>
                  <a:lnTo>
                    <a:pt x="3853" y="7411"/>
                  </a:lnTo>
                  <a:lnTo>
                    <a:pt x="3835" y="7392"/>
                  </a:lnTo>
                  <a:lnTo>
                    <a:pt x="3853" y="7374"/>
                  </a:lnTo>
                  <a:close/>
                  <a:moveTo>
                    <a:pt x="3909" y="7448"/>
                  </a:moveTo>
                  <a:lnTo>
                    <a:pt x="3902" y="7454"/>
                  </a:lnTo>
                  <a:lnTo>
                    <a:pt x="3902" y="7454"/>
                  </a:lnTo>
                  <a:lnTo>
                    <a:pt x="3927" y="7466"/>
                  </a:lnTo>
                  <a:lnTo>
                    <a:pt x="3909" y="7448"/>
                  </a:lnTo>
                  <a:close/>
                  <a:moveTo>
                    <a:pt x="3835" y="7466"/>
                  </a:moveTo>
                  <a:lnTo>
                    <a:pt x="3853" y="7484"/>
                  </a:lnTo>
                  <a:lnTo>
                    <a:pt x="3853" y="7503"/>
                  </a:lnTo>
                  <a:lnTo>
                    <a:pt x="3835" y="7503"/>
                  </a:lnTo>
                  <a:lnTo>
                    <a:pt x="3835" y="7484"/>
                  </a:lnTo>
                  <a:lnTo>
                    <a:pt x="3835" y="7466"/>
                  </a:lnTo>
                  <a:close/>
                  <a:moveTo>
                    <a:pt x="3761" y="7761"/>
                  </a:moveTo>
                  <a:lnTo>
                    <a:pt x="3780" y="7779"/>
                  </a:lnTo>
                  <a:lnTo>
                    <a:pt x="3761" y="7779"/>
                  </a:lnTo>
                  <a:lnTo>
                    <a:pt x="3761" y="7761"/>
                  </a:lnTo>
                  <a:close/>
                  <a:moveTo>
                    <a:pt x="3632" y="8314"/>
                  </a:moveTo>
                  <a:lnTo>
                    <a:pt x="3632" y="8332"/>
                  </a:lnTo>
                  <a:lnTo>
                    <a:pt x="3595" y="8332"/>
                  </a:lnTo>
                  <a:lnTo>
                    <a:pt x="3614" y="8314"/>
                  </a:lnTo>
                  <a:close/>
                  <a:moveTo>
                    <a:pt x="3411" y="8756"/>
                  </a:moveTo>
                  <a:lnTo>
                    <a:pt x="3392" y="8775"/>
                  </a:lnTo>
                  <a:lnTo>
                    <a:pt x="3374" y="8775"/>
                  </a:lnTo>
                  <a:lnTo>
                    <a:pt x="3374" y="8756"/>
                  </a:lnTo>
                  <a:close/>
                  <a:moveTo>
                    <a:pt x="2213" y="10342"/>
                  </a:moveTo>
                  <a:lnTo>
                    <a:pt x="2231" y="10360"/>
                  </a:lnTo>
                  <a:lnTo>
                    <a:pt x="2194" y="10360"/>
                  </a:lnTo>
                  <a:lnTo>
                    <a:pt x="2157" y="10342"/>
                  </a:lnTo>
                  <a:close/>
                  <a:moveTo>
                    <a:pt x="1" y="19"/>
                  </a:moveTo>
                  <a:lnTo>
                    <a:pt x="1" y="56"/>
                  </a:lnTo>
                  <a:lnTo>
                    <a:pt x="38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38" y="130"/>
                  </a:lnTo>
                  <a:lnTo>
                    <a:pt x="1" y="148"/>
                  </a:lnTo>
                  <a:lnTo>
                    <a:pt x="19" y="166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74" y="203"/>
                  </a:lnTo>
                  <a:lnTo>
                    <a:pt x="130" y="203"/>
                  </a:lnTo>
                  <a:lnTo>
                    <a:pt x="148" y="240"/>
                  </a:lnTo>
                  <a:lnTo>
                    <a:pt x="185" y="240"/>
                  </a:lnTo>
                  <a:lnTo>
                    <a:pt x="167" y="259"/>
                  </a:lnTo>
                  <a:lnTo>
                    <a:pt x="167" y="277"/>
                  </a:lnTo>
                  <a:lnTo>
                    <a:pt x="203" y="277"/>
                  </a:lnTo>
                  <a:lnTo>
                    <a:pt x="222" y="259"/>
                  </a:lnTo>
                  <a:lnTo>
                    <a:pt x="222" y="277"/>
                  </a:lnTo>
                  <a:lnTo>
                    <a:pt x="222" y="314"/>
                  </a:lnTo>
                  <a:lnTo>
                    <a:pt x="277" y="314"/>
                  </a:lnTo>
                  <a:lnTo>
                    <a:pt x="259" y="332"/>
                  </a:lnTo>
                  <a:lnTo>
                    <a:pt x="259" y="351"/>
                  </a:lnTo>
                  <a:lnTo>
                    <a:pt x="277" y="351"/>
                  </a:lnTo>
                  <a:lnTo>
                    <a:pt x="296" y="332"/>
                  </a:lnTo>
                  <a:lnTo>
                    <a:pt x="314" y="351"/>
                  </a:lnTo>
                  <a:lnTo>
                    <a:pt x="296" y="369"/>
                  </a:lnTo>
                  <a:lnTo>
                    <a:pt x="406" y="369"/>
                  </a:lnTo>
                  <a:lnTo>
                    <a:pt x="425" y="388"/>
                  </a:lnTo>
                  <a:lnTo>
                    <a:pt x="406" y="406"/>
                  </a:lnTo>
                  <a:lnTo>
                    <a:pt x="406" y="443"/>
                  </a:lnTo>
                  <a:lnTo>
                    <a:pt x="406" y="461"/>
                  </a:lnTo>
                  <a:lnTo>
                    <a:pt x="425" y="461"/>
                  </a:lnTo>
                  <a:lnTo>
                    <a:pt x="443" y="480"/>
                  </a:lnTo>
                  <a:lnTo>
                    <a:pt x="462" y="480"/>
                  </a:lnTo>
                  <a:lnTo>
                    <a:pt x="498" y="498"/>
                  </a:lnTo>
                  <a:lnTo>
                    <a:pt x="498" y="517"/>
                  </a:lnTo>
                  <a:lnTo>
                    <a:pt x="498" y="535"/>
                  </a:lnTo>
                  <a:lnTo>
                    <a:pt x="517" y="553"/>
                  </a:lnTo>
                  <a:lnTo>
                    <a:pt x="572" y="572"/>
                  </a:lnTo>
                  <a:lnTo>
                    <a:pt x="609" y="572"/>
                  </a:lnTo>
                  <a:lnTo>
                    <a:pt x="609" y="609"/>
                  </a:lnTo>
                  <a:lnTo>
                    <a:pt x="609" y="627"/>
                  </a:lnTo>
                  <a:lnTo>
                    <a:pt x="627" y="627"/>
                  </a:lnTo>
                  <a:lnTo>
                    <a:pt x="664" y="646"/>
                  </a:lnTo>
                  <a:lnTo>
                    <a:pt x="646" y="646"/>
                  </a:lnTo>
                  <a:lnTo>
                    <a:pt x="664" y="664"/>
                  </a:lnTo>
                  <a:lnTo>
                    <a:pt x="701" y="664"/>
                  </a:lnTo>
                  <a:lnTo>
                    <a:pt x="720" y="646"/>
                  </a:lnTo>
                  <a:lnTo>
                    <a:pt x="720" y="627"/>
                  </a:lnTo>
                  <a:lnTo>
                    <a:pt x="738" y="609"/>
                  </a:lnTo>
                  <a:lnTo>
                    <a:pt x="756" y="609"/>
                  </a:lnTo>
                  <a:lnTo>
                    <a:pt x="738" y="627"/>
                  </a:lnTo>
                  <a:lnTo>
                    <a:pt x="738" y="646"/>
                  </a:lnTo>
                  <a:lnTo>
                    <a:pt x="756" y="664"/>
                  </a:lnTo>
                  <a:lnTo>
                    <a:pt x="793" y="701"/>
                  </a:lnTo>
                  <a:lnTo>
                    <a:pt x="756" y="683"/>
                  </a:lnTo>
                  <a:lnTo>
                    <a:pt x="720" y="664"/>
                  </a:lnTo>
                  <a:lnTo>
                    <a:pt x="701" y="683"/>
                  </a:lnTo>
                  <a:lnTo>
                    <a:pt x="664" y="701"/>
                  </a:lnTo>
                  <a:lnTo>
                    <a:pt x="720" y="701"/>
                  </a:lnTo>
                  <a:lnTo>
                    <a:pt x="738" y="719"/>
                  </a:lnTo>
                  <a:lnTo>
                    <a:pt x="738" y="738"/>
                  </a:lnTo>
                  <a:lnTo>
                    <a:pt x="775" y="756"/>
                  </a:lnTo>
                  <a:lnTo>
                    <a:pt x="793" y="775"/>
                  </a:lnTo>
                  <a:lnTo>
                    <a:pt x="793" y="793"/>
                  </a:lnTo>
                  <a:lnTo>
                    <a:pt x="812" y="812"/>
                  </a:lnTo>
                  <a:lnTo>
                    <a:pt x="849" y="830"/>
                  </a:lnTo>
                  <a:lnTo>
                    <a:pt x="886" y="848"/>
                  </a:lnTo>
                  <a:lnTo>
                    <a:pt x="959" y="885"/>
                  </a:lnTo>
                  <a:lnTo>
                    <a:pt x="1015" y="904"/>
                  </a:lnTo>
                  <a:lnTo>
                    <a:pt x="1051" y="904"/>
                  </a:lnTo>
                  <a:lnTo>
                    <a:pt x="1051" y="922"/>
                  </a:lnTo>
                  <a:lnTo>
                    <a:pt x="1033" y="922"/>
                  </a:lnTo>
                  <a:lnTo>
                    <a:pt x="1033" y="941"/>
                  </a:lnTo>
                  <a:lnTo>
                    <a:pt x="1015" y="941"/>
                  </a:lnTo>
                  <a:lnTo>
                    <a:pt x="1015" y="959"/>
                  </a:lnTo>
                  <a:lnTo>
                    <a:pt x="1051" y="996"/>
                  </a:lnTo>
                  <a:lnTo>
                    <a:pt x="1070" y="1014"/>
                  </a:lnTo>
                  <a:lnTo>
                    <a:pt x="1107" y="1014"/>
                  </a:lnTo>
                  <a:lnTo>
                    <a:pt x="1107" y="996"/>
                  </a:lnTo>
                  <a:lnTo>
                    <a:pt x="1125" y="1070"/>
                  </a:lnTo>
                  <a:lnTo>
                    <a:pt x="1144" y="1088"/>
                  </a:lnTo>
                  <a:lnTo>
                    <a:pt x="1162" y="1070"/>
                  </a:lnTo>
                  <a:lnTo>
                    <a:pt x="1162" y="1033"/>
                  </a:lnTo>
                  <a:lnTo>
                    <a:pt x="1199" y="1033"/>
                  </a:lnTo>
                  <a:lnTo>
                    <a:pt x="1199" y="1051"/>
                  </a:lnTo>
                  <a:lnTo>
                    <a:pt x="1199" y="1070"/>
                  </a:lnTo>
                  <a:lnTo>
                    <a:pt x="1162" y="1070"/>
                  </a:lnTo>
                  <a:lnTo>
                    <a:pt x="1162" y="1088"/>
                  </a:lnTo>
                  <a:lnTo>
                    <a:pt x="1180" y="1125"/>
                  </a:lnTo>
                  <a:lnTo>
                    <a:pt x="1180" y="1162"/>
                  </a:lnTo>
                  <a:lnTo>
                    <a:pt x="1199" y="1125"/>
                  </a:lnTo>
                  <a:lnTo>
                    <a:pt x="1199" y="1106"/>
                  </a:lnTo>
                  <a:lnTo>
                    <a:pt x="1217" y="1106"/>
                  </a:lnTo>
                  <a:lnTo>
                    <a:pt x="1217" y="1143"/>
                  </a:lnTo>
                  <a:lnTo>
                    <a:pt x="1217" y="1180"/>
                  </a:lnTo>
                  <a:lnTo>
                    <a:pt x="1236" y="1180"/>
                  </a:lnTo>
                  <a:lnTo>
                    <a:pt x="1254" y="1162"/>
                  </a:lnTo>
                  <a:lnTo>
                    <a:pt x="1273" y="1199"/>
                  </a:lnTo>
                  <a:lnTo>
                    <a:pt x="1309" y="1236"/>
                  </a:lnTo>
                  <a:lnTo>
                    <a:pt x="1346" y="1291"/>
                  </a:lnTo>
                  <a:lnTo>
                    <a:pt x="1383" y="1291"/>
                  </a:lnTo>
                  <a:lnTo>
                    <a:pt x="1383" y="1309"/>
                  </a:lnTo>
                  <a:lnTo>
                    <a:pt x="1383" y="1328"/>
                  </a:lnTo>
                  <a:lnTo>
                    <a:pt x="1420" y="1346"/>
                  </a:lnTo>
                  <a:lnTo>
                    <a:pt x="1457" y="1383"/>
                  </a:lnTo>
                  <a:lnTo>
                    <a:pt x="1475" y="1438"/>
                  </a:lnTo>
                  <a:lnTo>
                    <a:pt x="1549" y="1475"/>
                  </a:lnTo>
                  <a:lnTo>
                    <a:pt x="1568" y="1494"/>
                  </a:lnTo>
                  <a:lnTo>
                    <a:pt x="1586" y="1530"/>
                  </a:lnTo>
                  <a:lnTo>
                    <a:pt x="1623" y="1586"/>
                  </a:lnTo>
                  <a:lnTo>
                    <a:pt x="1678" y="1623"/>
                  </a:lnTo>
                  <a:lnTo>
                    <a:pt x="1715" y="1641"/>
                  </a:lnTo>
                  <a:lnTo>
                    <a:pt x="1733" y="1641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733" y="1696"/>
                  </a:lnTo>
                  <a:lnTo>
                    <a:pt x="1770" y="1715"/>
                  </a:lnTo>
                  <a:lnTo>
                    <a:pt x="1807" y="1752"/>
                  </a:lnTo>
                  <a:lnTo>
                    <a:pt x="1844" y="1789"/>
                  </a:lnTo>
                  <a:lnTo>
                    <a:pt x="1862" y="1807"/>
                  </a:lnTo>
                  <a:lnTo>
                    <a:pt x="1881" y="1825"/>
                  </a:lnTo>
                  <a:lnTo>
                    <a:pt x="1936" y="1825"/>
                  </a:lnTo>
                  <a:lnTo>
                    <a:pt x="1918" y="1807"/>
                  </a:lnTo>
                  <a:lnTo>
                    <a:pt x="1918" y="1789"/>
                  </a:lnTo>
                  <a:lnTo>
                    <a:pt x="1955" y="1789"/>
                  </a:lnTo>
                  <a:lnTo>
                    <a:pt x="1992" y="1807"/>
                  </a:lnTo>
                  <a:lnTo>
                    <a:pt x="1973" y="1825"/>
                  </a:lnTo>
                  <a:lnTo>
                    <a:pt x="1955" y="1844"/>
                  </a:lnTo>
                  <a:lnTo>
                    <a:pt x="1936" y="1881"/>
                  </a:lnTo>
                  <a:lnTo>
                    <a:pt x="1955" y="1918"/>
                  </a:lnTo>
                  <a:lnTo>
                    <a:pt x="1973" y="1936"/>
                  </a:lnTo>
                  <a:lnTo>
                    <a:pt x="1973" y="1954"/>
                  </a:lnTo>
                  <a:lnTo>
                    <a:pt x="2028" y="1991"/>
                  </a:lnTo>
                  <a:lnTo>
                    <a:pt x="2065" y="2028"/>
                  </a:lnTo>
                  <a:lnTo>
                    <a:pt x="2065" y="2047"/>
                  </a:lnTo>
                  <a:lnTo>
                    <a:pt x="2065" y="2065"/>
                  </a:lnTo>
                  <a:lnTo>
                    <a:pt x="2084" y="2065"/>
                  </a:lnTo>
                  <a:lnTo>
                    <a:pt x="2102" y="2083"/>
                  </a:lnTo>
                  <a:lnTo>
                    <a:pt x="2139" y="2102"/>
                  </a:lnTo>
                  <a:lnTo>
                    <a:pt x="2157" y="2120"/>
                  </a:lnTo>
                  <a:lnTo>
                    <a:pt x="2157" y="2139"/>
                  </a:lnTo>
                  <a:lnTo>
                    <a:pt x="2139" y="2157"/>
                  </a:lnTo>
                  <a:lnTo>
                    <a:pt x="2213" y="2157"/>
                  </a:lnTo>
                  <a:lnTo>
                    <a:pt x="2194" y="2176"/>
                  </a:lnTo>
                  <a:lnTo>
                    <a:pt x="2176" y="2176"/>
                  </a:lnTo>
                  <a:lnTo>
                    <a:pt x="2194" y="2194"/>
                  </a:lnTo>
                  <a:lnTo>
                    <a:pt x="2213" y="2212"/>
                  </a:lnTo>
                  <a:lnTo>
                    <a:pt x="2268" y="2212"/>
                  </a:lnTo>
                  <a:lnTo>
                    <a:pt x="2286" y="2249"/>
                  </a:lnTo>
                  <a:lnTo>
                    <a:pt x="2305" y="2268"/>
                  </a:lnTo>
                  <a:lnTo>
                    <a:pt x="2286" y="2305"/>
                  </a:lnTo>
                  <a:lnTo>
                    <a:pt x="2305" y="2323"/>
                  </a:lnTo>
                  <a:lnTo>
                    <a:pt x="2305" y="2342"/>
                  </a:lnTo>
                  <a:lnTo>
                    <a:pt x="2305" y="2360"/>
                  </a:lnTo>
                  <a:lnTo>
                    <a:pt x="2305" y="2378"/>
                  </a:lnTo>
                  <a:lnTo>
                    <a:pt x="2323" y="2397"/>
                  </a:lnTo>
                  <a:lnTo>
                    <a:pt x="2342" y="2415"/>
                  </a:lnTo>
                  <a:lnTo>
                    <a:pt x="2360" y="2434"/>
                  </a:lnTo>
                  <a:lnTo>
                    <a:pt x="2379" y="2434"/>
                  </a:lnTo>
                  <a:lnTo>
                    <a:pt x="2397" y="2452"/>
                  </a:lnTo>
                  <a:lnTo>
                    <a:pt x="2397" y="2471"/>
                  </a:lnTo>
                  <a:lnTo>
                    <a:pt x="2397" y="2489"/>
                  </a:lnTo>
                  <a:lnTo>
                    <a:pt x="2434" y="2507"/>
                  </a:lnTo>
                  <a:lnTo>
                    <a:pt x="2434" y="2489"/>
                  </a:lnTo>
                  <a:lnTo>
                    <a:pt x="2434" y="2471"/>
                  </a:lnTo>
                  <a:lnTo>
                    <a:pt x="2434" y="2452"/>
                  </a:lnTo>
                  <a:lnTo>
                    <a:pt x="2452" y="2471"/>
                  </a:lnTo>
                  <a:lnTo>
                    <a:pt x="2489" y="2471"/>
                  </a:lnTo>
                  <a:lnTo>
                    <a:pt x="2471" y="2489"/>
                  </a:lnTo>
                  <a:lnTo>
                    <a:pt x="2452" y="2544"/>
                  </a:lnTo>
                  <a:lnTo>
                    <a:pt x="2471" y="2581"/>
                  </a:lnTo>
                  <a:lnTo>
                    <a:pt x="2471" y="2618"/>
                  </a:lnTo>
                  <a:lnTo>
                    <a:pt x="2489" y="2636"/>
                  </a:lnTo>
                  <a:lnTo>
                    <a:pt x="2508" y="2618"/>
                  </a:lnTo>
                  <a:lnTo>
                    <a:pt x="2526" y="2618"/>
                  </a:lnTo>
                  <a:lnTo>
                    <a:pt x="2526" y="2636"/>
                  </a:lnTo>
                  <a:lnTo>
                    <a:pt x="2545" y="2655"/>
                  </a:lnTo>
                  <a:lnTo>
                    <a:pt x="2526" y="2673"/>
                  </a:lnTo>
                  <a:lnTo>
                    <a:pt x="2508" y="2692"/>
                  </a:lnTo>
                  <a:lnTo>
                    <a:pt x="2526" y="2692"/>
                  </a:lnTo>
                  <a:lnTo>
                    <a:pt x="2545" y="2710"/>
                  </a:lnTo>
                  <a:lnTo>
                    <a:pt x="2563" y="2710"/>
                  </a:lnTo>
                  <a:lnTo>
                    <a:pt x="2581" y="2747"/>
                  </a:lnTo>
                  <a:lnTo>
                    <a:pt x="2600" y="2710"/>
                  </a:lnTo>
                  <a:lnTo>
                    <a:pt x="2618" y="2729"/>
                  </a:lnTo>
                  <a:lnTo>
                    <a:pt x="2600" y="2747"/>
                  </a:lnTo>
                  <a:lnTo>
                    <a:pt x="2600" y="2765"/>
                  </a:lnTo>
                  <a:lnTo>
                    <a:pt x="2600" y="2784"/>
                  </a:lnTo>
                  <a:lnTo>
                    <a:pt x="2618" y="2802"/>
                  </a:lnTo>
                  <a:lnTo>
                    <a:pt x="2618" y="2821"/>
                  </a:lnTo>
                  <a:lnTo>
                    <a:pt x="2618" y="2839"/>
                  </a:lnTo>
                  <a:lnTo>
                    <a:pt x="2637" y="2839"/>
                  </a:lnTo>
                  <a:lnTo>
                    <a:pt x="2674" y="2821"/>
                  </a:lnTo>
                  <a:lnTo>
                    <a:pt x="2655" y="2839"/>
                  </a:lnTo>
                  <a:lnTo>
                    <a:pt x="2655" y="2858"/>
                  </a:lnTo>
                  <a:lnTo>
                    <a:pt x="2655" y="2876"/>
                  </a:lnTo>
                  <a:lnTo>
                    <a:pt x="2692" y="2876"/>
                  </a:lnTo>
                  <a:lnTo>
                    <a:pt x="2674" y="2895"/>
                  </a:lnTo>
                  <a:lnTo>
                    <a:pt x="2692" y="2931"/>
                  </a:lnTo>
                  <a:lnTo>
                    <a:pt x="2729" y="2950"/>
                  </a:lnTo>
                  <a:lnTo>
                    <a:pt x="2747" y="2968"/>
                  </a:lnTo>
                  <a:lnTo>
                    <a:pt x="2747" y="2987"/>
                  </a:lnTo>
                  <a:lnTo>
                    <a:pt x="2766" y="3024"/>
                  </a:lnTo>
                  <a:lnTo>
                    <a:pt x="2784" y="3060"/>
                  </a:lnTo>
                  <a:lnTo>
                    <a:pt x="2839" y="3134"/>
                  </a:lnTo>
                  <a:lnTo>
                    <a:pt x="2858" y="3171"/>
                  </a:lnTo>
                  <a:lnTo>
                    <a:pt x="2858" y="3208"/>
                  </a:lnTo>
                  <a:lnTo>
                    <a:pt x="2876" y="3226"/>
                  </a:lnTo>
                  <a:lnTo>
                    <a:pt x="2895" y="3263"/>
                  </a:lnTo>
                  <a:lnTo>
                    <a:pt x="2950" y="3318"/>
                  </a:lnTo>
                  <a:lnTo>
                    <a:pt x="2987" y="3318"/>
                  </a:lnTo>
                  <a:lnTo>
                    <a:pt x="2987" y="3337"/>
                  </a:lnTo>
                  <a:lnTo>
                    <a:pt x="2950" y="3337"/>
                  </a:lnTo>
                  <a:lnTo>
                    <a:pt x="2968" y="3355"/>
                  </a:lnTo>
                  <a:lnTo>
                    <a:pt x="3042" y="3503"/>
                  </a:lnTo>
                  <a:lnTo>
                    <a:pt x="3134" y="3669"/>
                  </a:lnTo>
                  <a:lnTo>
                    <a:pt x="3134" y="3706"/>
                  </a:lnTo>
                  <a:lnTo>
                    <a:pt x="3153" y="3706"/>
                  </a:lnTo>
                  <a:lnTo>
                    <a:pt x="3153" y="3724"/>
                  </a:lnTo>
                  <a:lnTo>
                    <a:pt x="3171" y="3724"/>
                  </a:lnTo>
                  <a:lnTo>
                    <a:pt x="3190" y="3742"/>
                  </a:lnTo>
                  <a:lnTo>
                    <a:pt x="3208" y="3761"/>
                  </a:lnTo>
                  <a:lnTo>
                    <a:pt x="3227" y="3779"/>
                  </a:lnTo>
                  <a:lnTo>
                    <a:pt x="3208" y="3816"/>
                  </a:lnTo>
                  <a:lnTo>
                    <a:pt x="3208" y="3835"/>
                  </a:lnTo>
                  <a:lnTo>
                    <a:pt x="3227" y="3853"/>
                  </a:lnTo>
                  <a:lnTo>
                    <a:pt x="3263" y="3853"/>
                  </a:lnTo>
                  <a:lnTo>
                    <a:pt x="3245" y="3890"/>
                  </a:lnTo>
                  <a:lnTo>
                    <a:pt x="3282" y="3908"/>
                  </a:lnTo>
                  <a:lnTo>
                    <a:pt x="3282" y="3927"/>
                  </a:lnTo>
                  <a:lnTo>
                    <a:pt x="3263" y="3982"/>
                  </a:lnTo>
                  <a:lnTo>
                    <a:pt x="3282" y="4001"/>
                  </a:lnTo>
                  <a:lnTo>
                    <a:pt x="3300" y="3982"/>
                  </a:lnTo>
                  <a:lnTo>
                    <a:pt x="3319" y="3982"/>
                  </a:lnTo>
                  <a:lnTo>
                    <a:pt x="3300" y="4019"/>
                  </a:lnTo>
                  <a:lnTo>
                    <a:pt x="3319" y="4056"/>
                  </a:lnTo>
                  <a:lnTo>
                    <a:pt x="3337" y="4074"/>
                  </a:lnTo>
                  <a:lnTo>
                    <a:pt x="3356" y="4074"/>
                  </a:lnTo>
                  <a:lnTo>
                    <a:pt x="3356" y="4093"/>
                  </a:lnTo>
                  <a:lnTo>
                    <a:pt x="3356" y="4130"/>
                  </a:lnTo>
                  <a:lnTo>
                    <a:pt x="3374" y="4203"/>
                  </a:lnTo>
                  <a:lnTo>
                    <a:pt x="3374" y="4222"/>
                  </a:lnTo>
                  <a:lnTo>
                    <a:pt x="3392" y="4222"/>
                  </a:lnTo>
                  <a:lnTo>
                    <a:pt x="3411" y="4277"/>
                  </a:lnTo>
                  <a:lnTo>
                    <a:pt x="3429" y="4314"/>
                  </a:lnTo>
                  <a:lnTo>
                    <a:pt x="3448" y="4388"/>
                  </a:lnTo>
                  <a:lnTo>
                    <a:pt x="3503" y="4535"/>
                  </a:lnTo>
                  <a:lnTo>
                    <a:pt x="3595" y="4775"/>
                  </a:lnTo>
                  <a:lnTo>
                    <a:pt x="3595" y="4812"/>
                  </a:lnTo>
                  <a:lnTo>
                    <a:pt x="3595" y="4830"/>
                  </a:lnTo>
                  <a:lnTo>
                    <a:pt x="3595" y="4848"/>
                  </a:lnTo>
                  <a:lnTo>
                    <a:pt x="3614" y="4848"/>
                  </a:lnTo>
                  <a:lnTo>
                    <a:pt x="3614" y="4904"/>
                  </a:lnTo>
                  <a:lnTo>
                    <a:pt x="3632" y="4922"/>
                  </a:lnTo>
                  <a:lnTo>
                    <a:pt x="3632" y="4959"/>
                  </a:lnTo>
                  <a:lnTo>
                    <a:pt x="3632" y="5014"/>
                  </a:lnTo>
                  <a:lnTo>
                    <a:pt x="3651" y="5051"/>
                  </a:lnTo>
                  <a:lnTo>
                    <a:pt x="3669" y="5088"/>
                  </a:lnTo>
                  <a:lnTo>
                    <a:pt x="3669" y="5199"/>
                  </a:lnTo>
                  <a:lnTo>
                    <a:pt x="3687" y="5254"/>
                  </a:lnTo>
                  <a:lnTo>
                    <a:pt x="3669" y="5254"/>
                  </a:lnTo>
                  <a:lnTo>
                    <a:pt x="3669" y="5291"/>
                  </a:lnTo>
                  <a:lnTo>
                    <a:pt x="3706" y="5291"/>
                  </a:lnTo>
                  <a:lnTo>
                    <a:pt x="3724" y="5309"/>
                  </a:lnTo>
                  <a:lnTo>
                    <a:pt x="3724" y="5346"/>
                  </a:lnTo>
                  <a:lnTo>
                    <a:pt x="3706" y="5365"/>
                  </a:lnTo>
                  <a:lnTo>
                    <a:pt x="3743" y="5365"/>
                  </a:lnTo>
                  <a:lnTo>
                    <a:pt x="3724" y="5401"/>
                  </a:lnTo>
                  <a:lnTo>
                    <a:pt x="3724" y="5420"/>
                  </a:lnTo>
                  <a:lnTo>
                    <a:pt x="3743" y="5475"/>
                  </a:lnTo>
                  <a:lnTo>
                    <a:pt x="3761" y="5530"/>
                  </a:lnTo>
                  <a:lnTo>
                    <a:pt x="3743" y="5549"/>
                  </a:lnTo>
                  <a:lnTo>
                    <a:pt x="3743" y="5586"/>
                  </a:lnTo>
                  <a:lnTo>
                    <a:pt x="3761" y="5586"/>
                  </a:lnTo>
                  <a:lnTo>
                    <a:pt x="3761" y="5623"/>
                  </a:lnTo>
                  <a:lnTo>
                    <a:pt x="3780" y="5641"/>
                  </a:lnTo>
                  <a:lnTo>
                    <a:pt x="3761" y="5660"/>
                  </a:lnTo>
                  <a:lnTo>
                    <a:pt x="3761" y="5678"/>
                  </a:lnTo>
                  <a:lnTo>
                    <a:pt x="3780" y="5715"/>
                  </a:lnTo>
                  <a:lnTo>
                    <a:pt x="3780" y="5733"/>
                  </a:lnTo>
                  <a:lnTo>
                    <a:pt x="3780" y="5770"/>
                  </a:lnTo>
                  <a:lnTo>
                    <a:pt x="3798" y="5881"/>
                  </a:lnTo>
                  <a:lnTo>
                    <a:pt x="3816" y="5899"/>
                  </a:lnTo>
                  <a:lnTo>
                    <a:pt x="3798" y="5899"/>
                  </a:lnTo>
                  <a:lnTo>
                    <a:pt x="3798" y="5918"/>
                  </a:lnTo>
                  <a:lnTo>
                    <a:pt x="3816" y="5991"/>
                  </a:lnTo>
                  <a:lnTo>
                    <a:pt x="3816" y="6010"/>
                  </a:lnTo>
                  <a:lnTo>
                    <a:pt x="3798" y="6010"/>
                  </a:lnTo>
                  <a:lnTo>
                    <a:pt x="3798" y="6028"/>
                  </a:lnTo>
                  <a:lnTo>
                    <a:pt x="3798" y="6047"/>
                  </a:lnTo>
                  <a:lnTo>
                    <a:pt x="3798" y="6065"/>
                  </a:lnTo>
                  <a:lnTo>
                    <a:pt x="3780" y="6083"/>
                  </a:lnTo>
                  <a:lnTo>
                    <a:pt x="3798" y="6083"/>
                  </a:lnTo>
                  <a:lnTo>
                    <a:pt x="3816" y="6120"/>
                  </a:lnTo>
                  <a:lnTo>
                    <a:pt x="3798" y="6139"/>
                  </a:lnTo>
                  <a:lnTo>
                    <a:pt x="3798" y="6157"/>
                  </a:lnTo>
                  <a:lnTo>
                    <a:pt x="3816" y="6176"/>
                  </a:lnTo>
                  <a:lnTo>
                    <a:pt x="3798" y="6213"/>
                  </a:lnTo>
                  <a:lnTo>
                    <a:pt x="3798" y="6268"/>
                  </a:lnTo>
                  <a:lnTo>
                    <a:pt x="3816" y="6286"/>
                  </a:lnTo>
                  <a:lnTo>
                    <a:pt x="3816" y="6305"/>
                  </a:lnTo>
                  <a:lnTo>
                    <a:pt x="3835" y="6323"/>
                  </a:lnTo>
                  <a:lnTo>
                    <a:pt x="3853" y="6323"/>
                  </a:lnTo>
                  <a:lnTo>
                    <a:pt x="3853" y="6342"/>
                  </a:lnTo>
                  <a:lnTo>
                    <a:pt x="3835" y="6360"/>
                  </a:lnTo>
                  <a:lnTo>
                    <a:pt x="3798" y="6360"/>
                  </a:lnTo>
                  <a:lnTo>
                    <a:pt x="3816" y="6378"/>
                  </a:lnTo>
                  <a:lnTo>
                    <a:pt x="3835" y="6378"/>
                  </a:lnTo>
                  <a:lnTo>
                    <a:pt x="3853" y="6415"/>
                  </a:lnTo>
                  <a:lnTo>
                    <a:pt x="3853" y="6434"/>
                  </a:lnTo>
                  <a:lnTo>
                    <a:pt x="3835" y="6452"/>
                  </a:lnTo>
                  <a:lnTo>
                    <a:pt x="3872" y="6452"/>
                  </a:lnTo>
                  <a:lnTo>
                    <a:pt x="3835" y="6471"/>
                  </a:lnTo>
                  <a:lnTo>
                    <a:pt x="3816" y="6507"/>
                  </a:lnTo>
                  <a:lnTo>
                    <a:pt x="3853" y="6544"/>
                  </a:lnTo>
                  <a:lnTo>
                    <a:pt x="3853" y="6563"/>
                  </a:lnTo>
                  <a:lnTo>
                    <a:pt x="3835" y="6600"/>
                  </a:lnTo>
                  <a:lnTo>
                    <a:pt x="3816" y="6636"/>
                  </a:lnTo>
                  <a:lnTo>
                    <a:pt x="3835" y="6636"/>
                  </a:lnTo>
                  <a:lnTo>
                    <a:pt x="3835" y="6655"/>
                  </a:lnTo>
                  <a:lnTo>
                    <a:pt x="3835" y="6673"/>
                  </a:lnTo>
                  <a:lnTo>
                    <a:pt x="3853" y="6673"/>
                  </a:lnTo>
                  <a:lnTo>
                    <a:pt x="3835" y="6692"/>
                  </a:lnTo>
                  <a:lnTo>
                    <a:pt x="3816" y="6710"/>
                  </a:lnTo>
                  <a:lnTo>
                    <a:pt x="3798" y="6729"/>
                  </a:lnTo>
                  <a:lnTo>
                    <a:pt x="3798" y="6766"/>
                  </a:lnTo>
                  <a:lnTo>
                    <a:pt x="3835" y="6766"/>
                  </a:lnTo>
                  <a:lnTo>
                    <a:pt x="3816" y="6802"/>
                  </a:lnTo>
                  <a:lnTo>
                    <a:pt x="3798" y="6821"/>
                  </a:lnTo>
                  <a:lnTo>
                    <a:pt x="3798" y="6839"/>
                  </a:lnTo>
                  <a:lnTo>
                    <a:pt x="3816" y="6876"/>
                  </a:lnTo>
                  <a:lnTo>
                    <a:pt x="3798" y="6876"/>
                  </a:lnTo>
                  <a:lnTo>
                    <a:pt x="3816" y="6913"/>
                  </a:lnTo>
                  <a:lnTo>
                    <a:pt x="3816" y="6931"/>
                  </a:lnTo>
                  <a:lnTo>
                    <a:pt x="3816" y="6950"/>
                  </a:lnTo>
                  <a:lnTo>
                    <a:pt x="3835" y="6968"/>
                  </a:lnTo>
                  <a:lnTo>
                    <a:pt x="3816" y="6968"/>
                  </a:lnTo>
                  <a:lnTo>
                    <a:pt x="3798" y="6950"/>
                  </a:lnTo>
                  <a:lnTo>
                    <a:pt x="3780" y="6968"/>
                  </a:lnTo>
                  <a:lnTo>
                    <a:pt x="3798" y="6968"/>
                  </a:lnTo>
                  <a:lnTo>
                    <a:pt x="3816" y="6987"/>
                  </a:lnTo>
                  <a:lnTo>
                    <a:pt x="3835" y="7005"/>
                  </a:lnTo>
                  <a:lnTo>
                    <a:pt x="3798" y="7005"/>
                  </a:lnTo>
                  <a:lnTo>
                    <a:pt x="3780" y="7024"/>
                  </a:lnTo>
                  <a:lnTo>
                    <a:pt x="3761" y="7208"/>
                  </a:lnTo>
                  <a:lnTo>
                    <a:pt x="3761" y="7263"/>
                  </a:lnTo>
                  <a:lnTo>
                    <a:pt x="3761" y="7282"/>
                  </a:lnTo>
                  <a:lnTo>
                    <a:pt x="3780" y="7263"/>
                  </a:lnTo>
                  <a:lnTo>
                    <a:pt x="3780" y="7245"/>
                  </a:lnTo>
                  <a:lnTo>
                    <a:pt x="3798" y="7263"/>
                  </a:lnTo>
                  <a:lnTo>
                    <a:pt x="3780" y="7282"/>
                  </a:lnTo>
                  <a:lnTo>
                    <a:pt x="3761" y="7282"/>
                  </a:lnTo>
                  <a:lnTo>
                    <a:pt x="3743" y="7319"/>
                  </a:lnTo>
                  <a:lnTo>
                    <a:pt x="3761" y="7337"/>
                  </a:lnTo>
                  <a:lnTo>
                    <a:pt x="3761" y="7355"/>
                  </a:lnTo>
                  <a:lnTo>
                    <a:pt x="3761" y="7374"/>
                  </a:lnTo>
                  <a:lnTo>
                    <a:pt x="3724" y="7374"/>
                  </a:lnTo>
                  <a:lnTo>
                    <a:pt x="3743" y="7392"/>
                  </a:lnTo>
                  <a:lnTo>
                    <a:pt x="3743" y="7411"/>
                  </a:lnTo>
                  <a:lnTo>
                    <a:pt x="3743" y="7466"/>
                  </a:lnTo>
                  <a:lnTo>
                    <a:pt x="3743" y="7521"/>
                  </a:lnTo>
                  <a:lnTo>
                    <a:pt x="3724" y="7521"/>
                  </a:lnTo>
                  <a:lnTo>
                    <a:pt x="3724" y="7540"/>
                  </a:lnTo>
                  <a:lnTo>
                    <a:pt x="3761" y="7521"/>
                  </a:lnTo>
                  <a:lnTo>
                    <a:pt x="3724" y="7558"/>
                  </a:lnTo>
                  <a:lnTo>
                    <a:pt x="3687" y="7613"/>
                  </a:lnTo>
                  <a:lnTo>
                    <a:pt x="3706" y="7613"/>
                  </a:lnTo>
                  <a:lnTo>
                    <a:pt x="3724" y="7595"/>
                  </a:lnTo>
                  <a:lnTo>
                    <a:pt x="3706" y="7632"/>
                  </a:lnTo>
                  <a:lnTo>
                    <a:pt x="3687" y="7650"/>
                  </a:lnTo>
                  <a:lnTo>
                    <a:pt x="3687" y="7669"/>
                  </a:lnTo>
                  <a:lnTo>
                    <a:pt x="3687" y="7687"/>
                  </a:lnTo>
                  <a:lnTo>
                    <a:pt x="3669" y="7706"/>
                  </a:lnTo>
                  <a:lnTo>
                    <a:pt x="3669" y="7724"/>
                  </a:lnTo>
                  <a:lnTo>
                    <a:pt x="3669" y="7742"/>
                  </a:lnTo>
                  <a:lnTo>
                    <a:pt x="3651" y="7798"/>
                  </a:lnTo>
                  <a:lnTo>
                    <a:pt x="3651" y="7816"/>
                  </a:lnTo>
                  <a:lnTo>
                    <a:pt x="3651" y="7835"/>
                  </a:lnTo>
                  <a:lnTo>
                    <a:pt x="3632" y="7835"/>
                  </a:lnTo>
                  <a:lnTo>
                    <a:pt x="3632" y="7853"/>
                  </a:lnTo>
                  <a:lnTo>
                    <a:pt x="3632" y="7890"/>
                  </a:lnTo>
                  <a:lnTo>
                    <a:pt x="3632" y="7908"/>
                  </a:lnTo>
                  <a:lnTo>
                    <a:pt x="3632" y="7927"/>
                  </a:lnTo>
                  <a:lnTo>
                    <a:pt x="3595" y="7982"/>
                  </a:lnTo>
                  <a:lnTo>
                    <a:pt x="3595" y="8019"/>
                  </a:lnTo>
                  <a:lnTo>
                    <a:pt x="3614" y="8037"/>
                  </a:lnTo>
                  <a:lnTo>
                    <a:pt x="3595" y="8056"/>
                  </a:lnTo>
                  <a:lnTo>
                    <a:pt x="3577" y="8056"/>
                  </a:lnTo>
                  <a:lnTo>
                    <a:pt x="3577" y="8093"/>
                  </a:lnTo>
                  <a:lnTo>
                    <a:pt x="3558" y="8166"/>
                  </a:lnTo>
                  <a:lnTo>
                    <a:pt x="3540" y="8240"/>
                  </a:lnTo>
                  <a:lnTo>
                    <a:pt x="3540" y="8277"/>
                  </a:lnTo>
                  <a:lnTo>
                    <a:pt x="3558" y="8277"/>
                  </a:lnTo>
                  <a:lnTo>
                    <a:pt x="3540" y="8295"/>
                  </a:lnTo>
                  <a:lnTo>
                    <a:pt x="3521" y="8277"/>
                  </a:lnTo>
                  <a:lnTo>
                    <a:pt x="3503" y="8314"/>
                  </a:lnTo>
                  <a:lnTo>
                    <a:pt x="3485" y="8351"/>
                  </a:lnTo>
                  <a:lnTo>
                    <a:pt x="3466" y="8369"/>
                  </a:lnTo>
                  <a:lnTo>
                    <a:pt x="3448" y="8388"/>
                  </a:lnTo>
                  <a:lnTo>
                    <a:pt x="3448" y="8443"/>
                  </a:lnTo>
                  <a:lnTo>
                    <a:pt x="3448" y="8480"/>
                  </a:lnTo>
                  <a:lnTo>
                    <a:pt x="3411" y="8498"/>
                  </a:lnTo>
                  <a:lnTo>
                    <a:pt x="3411" y="8517"/>
                  </a:lnTo>
                  <a:lnTo>
                    <a:pt x="3411" y="8554"/>
                  </a:lnTo>
                  <a:lnTo>
                    <a:pt x="3411" y="8590"/>
                  </a:lnTo>
                  <a:lnTo>
                    <a:pt x="3392" y="8609"/>
                  </a:lnTo>
                  <a:lnTo>
                    <a:pt x="3374" y="8627"/>
                  </a:lnTo>
                  <a:lnTo>
                    <a:pt x="3374" y="8664"/>
                  </a:lnTo>
                  <a:lnTo>
                    <a:pt x="3337" y="8719"/>
                  </a:lnTo>
                  <a:lnTo>
                    <a:pt x="3356" y="8738"/>
                  </a:lnTo>
                  <a:lnTo>
                    <a:pt x="3319" y="8775"/>
                  </a:lnTo>
                  <a:lnTo>
                    <a:pt x="3282" y="8830"/>
                  </a:lnTo>
                  <a:lnTo>
                    <a:pt x="3263" y="8904"/>
                  </a:lnTo>
                  <a:lnTo>
                    <a:pt x="3263" y="8941"/>
                  </a:lnTo>
                  <a:lnTo>
                    <a:pt x="3263" y="8959"/>
                  </a:lnTo>
                  <a:lnTo>
                    <a:pt x="3227" y="8959"/>
                  </a:lnTo>
                  <a:lnTo>
                    <a:pt x="3227" y="8941"/>
                  </a:lnTo>
                  <a:lnTo>
                    <a:pt x="3208" y="8959"/>
                  </a:lnTo>
                  <a:lnTo>
                    <a:pt x="3208" y="9033"/>
                  </a:lnTo>
                  <a:lnTo>
                    <a:pt x="3190" y="9088"/>
                  </a:lnTo>
                  <a:lnTo>
                    <a:pt x="3171" y="9088"/>
                  </a:lnTo>
                  <a:lnTo>
                    <a:pt x="3153" y="9125"/>
                  </a:lnTo>
                  <a:lnTo>
                    <a:pt x="3079" y="9236"/>
                  </a:lnTo>
                  <a:lnTo>
                    <a:pt x="3005" y="9328"/>
                  </a:lnTo>
                  <a:lnTo>
                    <a:pt x="2968" y="9365"/>
                  </a:lnTo>
                  <a:lnTo>
                    <a:pt x="2968" y="9383"/>
                  </a:lnTo>
                  <a:lnTo>
                    <a:pt x="2950" y="9401"/>
                  </a:lnTo>
                  <a:lnTo>
                    <a:pt x="2968" y="9401"/>
                  </a:lnTo>
                  <a:lnTo>
                    <a:pt x="2987" y="9420"/>
                  </a:lnTo>
                  <a:lnTo>
                    <a:pt x="2968" y="9438"/>
                  </a:lnTo>
                  <a:lnTo>
                    <a:pt x="2932" y="9438"/>
                  </a:lnTo>
                  <a:lnTo>
                    <a:pt x="2913" y="9457"/>
                  </a:lnTo>
                  <a:lnTo>
                    <a:pt x="2876" y="9549"/>
                  </a:lnTo>
                  <a:lnTo>
                    <a:pt x="2839" y="9604"/>
                  </a:lnTo>
                  <a:lnTo>
                    <a:pt x="2821" y="9604"/>
                  </a:lnTo>
                  <a:lnTo>
                    <a:pt x="2803" y="9623"/>
                  </a:lnTo>
                  <a:lnTo>
                    <a:pt x="2784" y="9641"/>
                  </a:lnTo>
                  <a:lnTo>
                    <a:pt x="2784" y="9660"/>
                  </a:lnTo>
                  <a:lnTo>
                    <a:pt x="2747" y="9696"/>
                  </a:lnTo>
                  <a:lnTo>
                    <a:pt x="2710" y="9733"/>
                  </a:lnTo>
                  <a:lnTo>
                    <a:pt x="2710" y="9752"/>
                  </a:lnTo>
                  <a:lnTo>
                    <a:pt x="2692" y="9770"/>
                  </a:lnTo>
                  <a:lnTo>
                    <a:pt x="2674" y="9789"/>
                  </a:lnTo>
                  <a:lnTo>
                    <a:pt x="2655" y="9807"/>
                  </a:lnTo>
                  <a:lnTo>
                    <a:pt x="2563" y="9918"/>
                  </a:lnTo>
                  <a:lnTo>
                    <a:pt x="2471" y="10010"/>
                  </a:lnTo>
                  <a:lnTo>
                    <a:pt x="2415" y="10047"/>
                  </a:lnTo>
                  <a:lnTo>
                    <a:pt x="2415" y="10065"/>
                  </a:lnTo>
                  <a:lnTo>
                    <a:pt x="2397" y="10102"/>
                  </a:lnTo>
                  <a:lnTo>
                    <a:pt x="2323" y="10176"/>
                  </a:lnTo>
                  <a:lnTo>
                    <a:pt x="2250" y="10231"/>
                  </a:lnTo>
                  <a:lnTo>
                    <a:pt x="2231" y="10268"/>
                  </a:lnTo>
                  <a:lnTo>
                    <a:pt x="2231" y="10305"/>
                  </a:lnTo>
                  <a:lnTo>
                    <a:pt x="2176" y="10305"/>
                  </a:lnTo>
                  <a:lnTo>
                    <a:pt x="2157" y="10323"/>
                  </a:lnTo>
                  <a:lnTo>
                    <a:pt x="2121" y="10378"/>
                  </a:lnTo>
                  <a:lnTo>
                    <a:pt x="2121" y="10415"/>
                  </a:lnTo>
                  <a:lnTo>
                    <a:pt x="2139" y="10434"/>
                  </a:lnTo>
                  <a:lnTo>
                    <a:pt x="2157" y="10452"/>
                  </a:lnTo>
                  <a:lnTo>
                    <a:pt x="2176" y="10452"/>
                  </a:lnTo>
                  <a:lnTo>
                    <a:pt x="2176" y="10471"/>
                  </a:lnTo>
                  <a:lnTo>
                    <a:pt x="2194" y="10489"/>
                  </a:lnTo>
                  <a:lnTo>
                    <a:pt x="2213" y="10471"/>
                  </a:lnTo>
                  <a:lnTo>
                    <a:pt x="2231" y="10471"/>
                  </a:lnTo>
                  <a:lnTo>
                    <a:pt x="2268" y="10452"/>
                  </a:lnTo>
                  <a:lnTo>
                    <a:pt x="2268" y="10471"/>
                  </a:lnTo>
                  <a:lnTo>
                    <a:pt x="2286" y="10471"/>
                  </a:lnTo>
                  <a:lnTo>
                    <a:pt x="2286" y="10452"/>
                  </a:lnTo>
                  <a:lnTo>
                    <a:pt x="2286" y="10434"/>
                  </a:lnTo>
                  <a:lnTo>
                    <a:pt x="2268" y="10415"/>
                  </a:lnTo>
                  <a:lnTo>
                    <a:pt x="2268" y="10397"/>
                  </a:lnTo>
                  <a:lnTo>
                    <a:pt x="2305" y="10397"/>
                  </a:lnTo>
                  <a:lnTo>
                    <a:pt x="2305" y="10360"/>
                  </a:lnTo>
                  <a:lnTo>
                    <a:pt x="2342" y="10360"/>
                  </a:lnTo>
                  <a:lnTo>
                    <a:pt x="2360" y="10342"/>
                  </a:lnTo>
                  <a:lnTo>
                    <a:pt x="2360" y="10323"/>
                  </a:lnTo>
                  <a:lnTo>
                    <a:pt x="2379" y="10323"/>
                  </a:lnTo>
                  <a:lnTo>
                    <a:pt x="2397" y="10305"/>
                  </a:lnTo>
                  <a:lnTo>
                    <a:pt x="2415" y="10286"/>
                  </a:lnTo>
                  <a:lnTo>
                    <a:pt x="2415" y="10268"/>
                  </a:lnTo>
                  <a:lnTo>
                    <a:pt x="2434" y="10231"/>
                  </a:lnTo>
                  <a:lnTo>
                    <a:pt x="2471" y="10249"/>
                  </a:lnTo>
                  <a:lnTo>
                    <a:pt x="2489" y="10231"/>
                  </a:lnTo>
                  <a:lnTo>
                    <a:pt x="2526" y="10176"/>
                  </a:lnTo>
                  <a:lnTo>
                    <a:pt x="2618" y="10065"/>
                  </a:lnTo>
                  <a:lnTo>
                    <a:pt x="2710" y="9973"/>
                  </a:lnTo>
                  <a:lnTo>
                    <a:pt x="2729" y="9954"/>
                  </a:lnTo>
                  <a:lnTo>
                    <a:pt x="2729" y="9936"/>
                  </a:lnTo>
                  <a:lnTo>
                    <a:pt x="2747" y="9918"/>
                  </a:lnTo>
                  <a:lnTo>
                    <a:pt x="2784" y="9881"/>
                  </a:lnTo>
                  <a:lnTo>
                    <a:pt x="2858" y="9807"/>
                  </a:lnTo>
                  <a:lnTo>
                    <a:pt x="2913" y="9752"/>
                  </a:lnTo>
                  <a:lnTo>
                    <a:pt x="2895" y="9752"/>
                  </a:lnTo>
                  <a:lnTo>
                    <a:pt x="2913" y="9733"/>
                  </a:lnTo>
                  <a:lnTo>
                    <a:pt x="2950" y="9696"/>
                  </a:lnTo>
                  <a:lnTo>
                    <a:pt x="2968" y="9678"/>
                  </a:lnTo>
                  <a:lnTo>
                    <a:pt x="2987" y="9660"/>
                  </a:lnTo>
                  <a:lnTo>
                    <a:pt x="2968" y="9641"/>
                  </a:lnTo>
                  <a:lnTo>
                    <a:pt x="2950" y="9641"/>
                  </a:lnTo>
                  <a:lnTo>
                    <a:pt x="2968" y="9623"/>
                  </a:lnTo>
                  <a:lnTo>
                    <a:pt x="3005" y="9604"/>
                  </a:lnTo>
                  <a:lnTo>
                    <a:pt x="3042" y="9549"/>
                  </a:lnTo>
                  <a:lnTo>
                    <a:pt x="3079" y="9494"/>
                  </a:lnTo>
                  <a:lnTo>
                    <a:pt x="3079" y="9475"/>
                  </a:lnTo>
                  <a:lnTo>
                    <a:pt x="3061" y="9457"/>
                  </a:lnTo>
                  <a:lnTo>
                    <a:pt x="3116" y="9457"/>
                  </a:lnTo>
                  <a:lnTo>
                    <a:pt x="3116" y="9438"/>
                  </a:lnTo>
                  <a:lnTo>
                    <a:pt x="3116" y="9401"/>
                  </a:lnTo>
                  <a:lnTo>
                    <a:pt x="3153" y="9365"/>
                  </a:lnTo>
                  <a:lnTo>
                    <a:pt x="3245" y="9236"/>
                  </a:lnTo>
                  <a:lnTo>
                    <a:pt x="3319" y="9088"/>
                  </a:lnTo>
                  <a:lnTo>
                    <a:pt x="3374" y="9033"/>
                  </a:lnTo>
                  <a:lnTo>
                    <a:pt x="3374" y="8996"/>
                  </a:lnTo>
                  <a:lnTo>
                    <a:pt x="3374" y="8978"/>
                  </a:lnTo>
                  <a:lnTo>
                    <a:pt x="3374" y="8941"/>
                  </a:lnTo>
                  <a:lnTo>
                    <a:pt x="3411" y="8941"/>
                  </a:lnTo>
                  <a:lnTo>
                    <a:pt x="3411" y="8904"/>
                  </a:lnTo>
                  <a:lnTo>
                    <a:pt x="3448" y="8885"/>
                  </a:lnTo>
                  <a:lnTo>
                    <a:pt x="3448" y="8867"/>
                  </a:lnTo>
                  <a:lnTo>
                    <a:pt x="3448" y="8848"/>
                  </a:lnTo>
                  <a:lnTo>
                    <a:pt x="3466" y="8830"/>
                  </a:lnTo>
                  <a:lnTo>
                    <a:pt x="3503" y="8830"/>
                  </a:lnTo>
                  <a:lnTo>
                    <a:pt x="3485" y="8812"/>
                  </a:lnTo>
                  <a:lnTo>
                    <a:pt x="3466" y="8793"/>
                  </a:lnTo>
                  <a:lnTo>
                    <a:pt x="3466" y="8775"/>
                  </a:lnTo>
                  <a:lnTo>
                    <a:pt x="3485" y="8775"/>
                  </a:lnTo>
                  <a:lnTo>
                    <a:pt x="3485" y="8756"/>
                  </a:lnTo>
                  <a:lnTo>
                    <a:pt x="3466" y="8756"/>
                  </a:lnTo>
                  <a:lnTo>
                    <a:pt x="3448" y="8738"/>
                  </a:lnTo>
                  <a:lnTo>
                    <a:pt x="3466" y="8719"/>
                  </a:lnTo>
                  <a:lnTo>
                    <a:pt x="3485" y="8719"/>
                  </a:lnTo>
                  <a:lnTo>
                    <a:pt x="3503" y="8738"/>
                  </a:lnTo>
                  <a:lnTo>
                    <a:pt x="3521" y="8719"/>
                  </a:lnTo>
                  <a:lnTo>
                    <a:pt x="3503" y="8701"/>
                  </a:lnTo>
                  <a:lnTo>
                    <a:pt x="3485" y="8683"/>
                  </a:lnTo>
                  <a:lnTo>
                    <a:pt x="3503" y="8664"/>
                  </a:lnTo>
                  <a:lnTo>
                    <a:pt x="3540" y="8609"/>
                  </a:lnTo>
                  <a:lnTo>
                    <a:pt x="3558" y="8572"/>
                  </a:lnTo>
                  <a:lnTo>
                    <a:pt x="3577" y="8535"/>
                  </a:lnTo>
                  <a:lnTo>
                    <a:pt x="3632" y="8406"/>
                  </a:lnTo>
                  <a:lnTo>
                    <a:pt x="3669" y="8295"/>
                  </a:lnTo>
                  <a:lnTo>
                    <a:pt x="3687" y="8259"/>
                  </a:lnTo>
                  <a:lnTo>
                    <a:pt x="3706" y="8259"/>
                  </a:lnTo>
                  <a:lnTo>
                    <a:pt x="3706" y="8203"/>
                  </a:lnTo>
                  <a:lnTo>
                    <a:pt x="3780" y="8001"/>
                  </a:lnTo>
                  <a:lnTo>
                    <a:pt x="3798" y="7872"/>
                  </a:lnTo>
                  <a:lnTo>
                    <a:pt x="3816" y="7835"/>
                  </a:lnTo>
                  <a:lnTo>
                    <a:pt x="3835" y="7835"/>
                  </a:lnTo>
                  <a:lnTo>
                    <a:pt x="3835" y="7816"/>
                  </a:lnTo>
                  <a:lnTo>
                    <a:pt x="3816" y="7798"/>
                  </a:lnTo>
                  <a:lnTo>
                    <a:pt x="3798" y="7798"/>
                  </a:lnTo>
                  <a:lnTo>
                    <a:pt x="3798" y="7779"/>
                  </a:lnTo>
                  <a:lnTo>
                    <a:pt x="3798" y="7742"/>
                  </a:lnTo>
                  <a:lnTo>
                    <a:pt x="3798" y="7724"/>
                  </a:lnTo>
                  <a:lnTo>
                    <a:pt x="3816" y="7724"/>
                  </a:lnTo>
                  <a:lnTo>
                    <a:pt x="3835" y="7706"/>
                  </a:lnTo>
                  <a:lnTo>
                    <a:pt x="3835" y="7687"/>
                  </a:lnTo>
                  <a:lnTo>
                    <a:pt x="3853" y="7669"/>
                  </a:lnTo>
                  <a:lnTo>
                    <a:pt x="3872" y="7669"/>
                  </a:lnTo>
                  <a:lnTo>
                    <a:pt x="3872" y="7650"/>
                  </a:lnTo>
                  <a:lnTo>
                    <a:pt x="3872" y="7632"/>
                  </a:lnTo>
                  <a:lnTo>
                    <a:pt x="3853" y="7632"/>
                  </a:lnTo>
                  <a:lnTo>
                    <a:pt x="3835" y="7613"/>
                  </a:lnTo>
                  <a:lnTo>
                    <a:pt x="3835" y="7577"/>
                  </a:lnTo>
                  <a:lnTo>
                    <a:pt x="3853" y="7558"/>
                  </a:lnTo>
                  <a:lnTo>
                    <a:pt x="3853" y="7595"/>
                  </a:lnTo>
                  <a:lnTo>
                    <a:pt x="3872" y="7558"/>
                  </a:lnTo>
                  <a:lnTo>
                    <a:pt x="3872" y="7503"/>
                  </a:lnTo>
                  <a:lnTo>
                    <a:pt x="3890" y="7466"/>
                  </a:lnTo>
                  <a:lnTo>
                    <a:pt x="3902" y="7454"/>
                  </a:lnTo>
                  <a:lnTo>
                    <a:pt x="3902" y="7454"/>
                  </a:lnTo>
                  <a:lnTo>
                    <a:pt x="3890" y="7448"/>
                  </a:lnTo>
                  <a:lnTo>
                    <a:pt x="3890" y="7411"/>
                  </a:lnTo>
                  <a:lnTo>
                    <a:pt x="3909" y="7355"/>
                  </a:lnTo>
                  <a:lnTo>
                    <a:pt x="3927" y="7226"/>
                  </a:lnTo>
                  <a:lnTo>
                    <a:pt x="3964" y="7171"/>
                  </a:lnTo>
                  <a:lnTo>
                    <a:pt x="3927" y="7171"/>
                  </a:lnTo>
                  <a:lnTo>
                    <a:pt x="3945" y="7153"/>
                  </a:lnTo>
                  <a:lnTo>
                    <a:pt x="3945" y="7134"/>
                  </a:lnTo>
                  <a:lnTo>
                    <a:pt x="3927" y="7116"/>
                  </a:lnTo>
                  <a:lnTo>
                    <a:pt x="3909" y="7116"/>
                  </a:lnTo>
                  <a:lnTo>
                    <a:pt x="3927" y="7097"/>
                  </a:lnTo>
                  <a:lnTo>
                    <a:pt x="3945" y="7079"/>
                  </a:lnTo>
                  <a:lnTo>
                    <a:pt x="3945" y="7042"/>
                  </a:lnTo>
                  <a:lnTo>
                    <a:pt x="3945" y="7024"/>
                  </a:lnTo>
                  <a:lnTo>
                    <a:pt x="3927" y="7042"/>
                  </a:lnTo>
                  <a:lnTo>
                    <a:pt x="3927" y="7024"/>
                  </a:lnTo>
                  <a:lnTo>
                    <a:pt x="3945" y="6987"/>
                  </a:lnTo>
                  <a:lnTo>
                    <a:pt x="3945" y="6968"/>
                  </a:lnTo>
                  <a:lnTo>
                    <a:pt x="3945" y="6950"/>
                  </a:lnTo>
                  <a:lnTo>
                    <a:pt x="3964" y="6950"/>
                  </a:lnTo>
                  <a:lnTo>
                    <a:pt x="3964" y="6913"/>
                  </a:lnTo>
                  <a:lnTo>
                    <a:pt x="3964" y="6895"/>
                  </a:lnTo>
                  <a:lnTo>
                    <a:pt x="3945" y="6876"/>
                  </a:lnTo>
                  <a:lnTo>
                    <a:pt x="3945" y="6858"/>
                  </a:lnTo>
                  <a:lnTo>
                    <a:pt x="3964" y="6858"/>
                  </a:lnTo>
                  <a:lnTo>
                    <a:pt x="3964" y="6839"/>
                  </a:lnTo>
                  <a:lnTo>
                    <a:pt x="3964" y="6821"/>
                  </a:lnTo>
                  <a:lnTo>
                    <a:pt x="3964" y="6802"/>
                  </a:lnTo>
                  <a:lnTo>
                    <a:pt x="3964" y="6766"/>
                  </a:lnTo>
                  <a:lnTo>
                    <a:pt x="3964" y="6747"/>
                  </a:lnTo>
                  <a:lnTo>
                    <a:pt x="3945" y="6710"/>
                  </a:lnTo>
                  <a:lnTo>
                    <a:pt x="3964" y="6692"/>
                  </a:lnTo>
                  <a:lnTo>
                    <a:pt x="3982" y="6692"/>
                  </a:lnTo>
                  <a:lnTo>
                    <a:pt x="3982" y="6673"/>
                  </a:lnTo>
                  <a:lnTo>
                    <a:pt x="3909" y="6673"/>
                  </a:lnTo>
                  <a:lnTo>
                    <a:pt x="3945" y="6655"/>
                  </a:lnTo>
                  <a:lnTo>
                    <a:pt x="3982" y="6618"/>
                  </a:lnTo>
                  <a:lnTo>
                    <a:pt x="3982" y="6526"/>
                  </a:lnTo>
                  <a:lnTo>
                    <a:pt x="3982" y="6471"/>
                  </a:lnTo>
                  <a:lnTo>
                    <a:pt x="4001" y="6415"/>
                  </a:lnTo>
                  <a:lnTo>
                    <a:pt x="4001" y="6378"/>
                  </a:lnTo>
                  <a:lnTo>
                    <a:pt x="3982" y="6397"/>
                  </a:lnTo>
                  <a:lnTo>
                    <a:pt x="3964" y="6378"/>
                  </a:lnTo>
                  <a:lnTo>
                    <a:pt x="3982" y="6378"/>
                  </a:lnTo>
                  <a:lnTo>
                    <a:pt x="3964" y="6360"/>
                  </a:lnTo>
                  <a:lnTo>
                    <a:pt x="3964" y="6342"/>
                  </a:lnTo>
                  <a:lnTo>
                    <a:pt x="3945" y="6342"/>
                  </a:lnTo>
                  <a:lnTo>
                    <a:pt x="3964" y="6323"/>
                  </a:lnTo>
                  <a:lnTo>
                    <a:pt x="3982" y="6286"/>
                  </a:lnTo>
                  <a:lnTo>
                    <a:pt x="3964" y="6231"/>
                  </a:lnTo>
                  <a:lnTo>
                    <a:pt x="3964" y="6213"/>
                  </a:lnTo>
                  <a:lnTo>
                    <a:pt x="3945" y="6194"/>
                  </a:lnTo>
                  <a:lnTo>
                    <a:pt x="3964" y="6176"/>
                  </a:lnTo>
                  <a:lnTo>
                    <a:pt x="3982" y="6157"/>
                  </a:lnTo>
                  <a:lnTo>
                    <a:pt x="3982" y="6139"/>
                  </a:lnTo>
                  <a:lnTo>
                    <a:pt x="3964" y="6120"/>
                  </a:lnTo>
                  <a:lnTo>
                    <a:pt x="3945" y="6120"/>
                  </a:lnTo>
                  <a:lnTo>
                    <a:pt x="3964" y="6102"/>
                  </a:lnTo>
                  <a:lnTo>
                    <a:pt x="3964" y="6083"/>
                  </a:lnTo>
                  <a:lnTo>
                    <a:pt x="3964" y="6047"/>
                  </a:lnTo>
                  <a:lnTo>
                    <a:pt x="3964" y="6028"/>
                  </a:lnTo>
                  <a:lnTo>
                    <a:pt x="3964" y="5991"/>
                  </a:lnTo>
                  <a:lnTo>
                    <a:pt x="3945" y="5973"/>
                  </a:lnTo>
                  <a:lnTo>
                    <a:pt x="3927" y="5973"/>
                  </a:lnTo>
                  <a:lnTo>
                    <a:pt x="3945" y="5954"/>
                  </a:lnTo>
                  <a:lnTo>
                    <a:pt x="3945" y="5918"/>
                  </a:lnTo>
                  <a:lnTo>
                    <a:pt x="3927" y="5789"/>
                  </a:lnTo>
                  <a:lnTo>
                    <a:pt x="3927" y="5623"/>
                  </a:lnTo>
                  <a:lnTo>
                    <a:pt x="3909" y="5604"/>
                  </a:lnTo>
                  <a:lnTo>
                    <a:pt x="3890" y="5586"/>
                  </a:lnTo>
                  <a:lnTo>
                    <a:pt x="3909" y="5586"/>
                  </a:lnTo>
                  <a:lnTo>
                    <a:pt x="3927" y="5567"/>
                  </a:lnTo>
                  <a:lnTo>
                    <a:pt x="3909" y="5549"/>
                  </a:lnTo>
                  <a:lnTo>
                    <a:pt x="3927" y="5549"/>
                  </a:lnTo>
                  <a:lnTo>
                    <a:pt x="3927" y="5530"/>
                  </a:lnTo>
                  <a:lnTo>
                    <a:pt x="3909" y="5475"/>
                  </a:lnTo>
                  <a:lnTo>
                    <a:pt x="3909" y="5420"/>
                  </a:lnTo>
                  <a:lnTo>
                    <a:pt x="3927" y="5401"/>
                  </a:lnTo>
                  <a:lnTo>
                    <a:pt x="3890" y="5401"/>
                  </a:lnTo>
                  <a:lnTo>
                    <a:pt x="3890" y="5383"/>
                  </a:lnTo>
                  <a:lnTo>
                    <a:pt x="3890" y="5365"/>
                  </a:lnTo>
                  <a:lnTo>
                    <a:pt x="3890" y="5346"/>
                  </a:lnTo>
                  <a:lnTo>
                    <a:pt x="3872" y="5309"/>
                  </a:lnTo>
                  <a:lnTo>
                    <a:pt x="3853" y="5309"/>
                  </a:lnTo>
                  <a:lnTo>
                    <a:pt x="3853" y="5291"/>
                  </a:lnTo>
                  <a:lnTo>
                    <a:pt x="3853" y="5217"/>
                  </a:lnTo>
                  <a:lnTo>
                    <a:pt x="3835" y="5162"/>
                  </a:lnTo>
                  <a:lnTo>
                    <a:pt x="3816" y="5143"/>
                  </a:lnTo>
                  <a:lnTo>
                    <a:pt x="3816" y="5125"/>
                  </a:lnTo>
                  <a:lnTo>
                    <a:pt x="3835" y="5125"/>
                  </a:lnTo>
                  <a:lnTo>
                    <a:pt x="3835" y="5107"/>
                  </a:lnTo>
                  <a:lnTo>
                    <a:pt x="3835" y="5088"/>
                  </a:lnTo>
                  <a:lnTo>
                    <a:pt x="3798" y="5088"/>
                  </a:lnTo>
                  <a:lnTo>
                    <a:pt x="3816" y="5051"/>
                  </a:lnTo>
                  <a:lnTo>
                    <a:pt x="3798" y="4977"/>
                  </a:lnTo>
                  <a:lnTo>
                    <a:pt x="3780" y="4867"/>
                  </a:lnTo>
                  <a:lnTo>
                    <a:pt x="3761" y="4830"/>
                  </a:lnTo>
                  <a:lnTo>
                    <a:pt x="3743" y="4830"/>
                  </a:lnTo>
                  <a:lnTo>
                    <a:pt x="3743" y="4793"/>
                  </a:lnTo>
                  <a:lnTo>
                    <a:pt x="3724" y="4738"/>
                  </a:lnTo>
                  <a:lnTo>
                    <a:pt x="3706" y="4683"/>
                  </a:lnTo>
                  <a:lnTo>
                    <a:pt x="3687" y="4646"/>
                  </a:lnTo>
                  <a:lnTo>
                    <a:pt x="3706" y="4627"/>
                  </a:lnTo>
                  <a:lnTo>
                    <a:pt x="3687" y="4590"/>
                  </a:lnTo>
                  <a:lnTo>
                    <a:pt x="3669" y="4535"/>
                  </a:lnTo>
                  <a:lnTo>
                    <a:pt x="3651" y="4498"/>
                  </a:lnTo>
                  <a:lnTo>
                    <a:pt x="3632" y="4480"/>
                  </a:lnTo>
                  <a:lnTo>
                    <a:pt x="3614" y="4461"/>
                  </a:lnTo>
                  <a:lnTo>
                    <a:pt x="3595" y="4498"/>
                  </a:lnTo>
                  <a:lnTo>
                    <a:pt x="3595" y="4480"/>
                  </a:lnTo>
                  <a:lnTo>
                    <a:pt x="3614" y="4461"/>
                  </a:lnTo>
                  <a:lnTo>
                    <a:pt x="3632" y="4443"/>
                  </a:lnTo>
                  <a:lnTo>
                    <a:pt x="3632" y="4424"/>
                  </a:lnTo>
                  <a:lnTo>
                    <a:pt x="3632" y="4388"/>
                  </a:lnTo>
                  <a:lnTo>
                    <a:pt x="3614" y="4351"/>
                  </a:lnTo>
                  <a:lnTo>
                    <a:pt x="3614" y="4314"/>
                  </a:lnTo>
                  <a:lnTo>
                    <a:pt x="3595" y="4314"/>
                  </a:lnTo>
                  <a:lnTo>
                    <a:pt x="3577" y="4295"/>
                  </a:lnTo>
                  <a:lnTo>
                    <a:pt x="3558" y="4277"/>
                  </a:lnTo>
                  <a:lnTo>
                    <a:pt x="3577" y="4259"/>
                  </a:lnTo>
                  <a:lnTo>
                    <a:pt x="3558" y="4240"/>
                  </a:lnTo>
                  <a:lnTo>
                    <a:pt x="3540" y="4222"/>
                  </a:lnTo>
                  <a:lnTo>
                    <a:pt x="3558" y="4185"/>
                  </a:lnTo>
                  <a:lnTo>
                    <a:pt x="3540" y="4148"/>
                  </a:lnTo>
                  <a:lnTo>
                    <a:pt x="3521" y="4130"/>
                  </a:lnTo>
                  <a:lnTo>
                    <a:pt x="3503" y="4111"/>
                  </a:lnTo>
                  <a:lnTo>
                    <a:pt x="3503" y="4074"/>
                  </a:lnTo>
                  <a:lnTo>
                    <a:pt x="3485" y="4037"/>
                  </a:lnTo>
                  <a:lnTo>
                    <a:pt x="3466" y="4001"/>
                  </a:lnTo>
                  <a:lnTo>
                    <a:pt x="3448" y="3982"/>
                  </a:lnTo>
                  <a:lnTo>
                    <a:pt x="3448" y="3945"/>
                  </a:lnTo>
                  <a:lnTo>
                    <a:pt x="3429" y="3964"/>
                  </a:lnTo>
                  <a:lnTo>
                    <a:pt x="3411" y="3964"/>
                  </a:lnTo>
                  <a:lnTo>
                    <a:pt x="3411" y="3945"/>
                  </a:lnTo>
                  <a:lnTo>
                    <a:pt x="3429" y="3927"/>
                  </a:lnTo>
                  <a:lnTo>
                    <a:pt x="3429" y="3908"/>
                  </a:lnTo>
                  <a:lnTo>
                    <a:pt x="3429" y="3890"/>
                  </a:lnTo>
                  <a:lnTo>
                    <a:pt x="3429" y="3853"/>
                  </a:lnTo>
                  <a:lnTo>
                    <a:pt x="3411" y="3853"/>
                  </a:lnTo>
                  <a:lnTo>
                    <a:pt x="3392" y="3816"/>
                  </a:lnTo>
                  <a:lnTo>
                    <a:pt x="3374" y="3779"/>
                  </a:lnTo>
                  <a:lnTo>
                    <a:pt x="3374" y="3761"/>
                  </a:lnTo>
                  <a:lnTo>
                    <a:pt x="3356" y="3742"/>
                  </a:lnTo>
                  <a:lnTo>
                    <a:pt x="3337" y="3724"/>
                  </a:lnTo>
                  <a:lnTo>
                    <a:pt x="3337" y="3706"/>
                  </a:lnTo>
                  <a:lnTo>
                    <a:pt x="3319" y="3650"/>
                  </a:lnTo>
                  <a:lnTo>
                    <a:pt x="3319" y="3632"/>
                  </a:lnTo>
                  <a:lnTo>
                    <a:pt x="3300" y="3632"/>
                  </a:lnTo>
                  <a:lnTo>
                    <a:pt x="3263" y="3613"/>
                  </a:lnTo>
                  <a:lnTo>
                    <a:pt x="3282" y="3613"/>
                  </a:lnTo>
                  <a:lnTo>
                    <a:pt x="3300" y="3595"/>
                  </a:lnTo>
                  <a:lnTo>
                    <a:pt x="3263" y="3558"/>
                  </a:lnTo>
                  <a:lnTo>
                    <a:pt x="3227" y="3540"/>
                  </a:lnTo>
                  <a:lnTo>
                    <a:pt x="3227" y="3521"/>
                  </a:lnTo>
                  <a:lnTo>
                    <a:pt x="3190" y="3521"/>
                  </a:lnTo>
                  <a:lnTo>
                    <a:pt x="3190" y="3484"/>
                  </a:lnTo>
                  <a:lnTo>
                    <a:pt x="3208" y="3484"/>
                  </a:lnTo>
                  <a:lnTo>
                    <a:pt x="3208" y="3466"/>
                  </a:lnTo>
                  <a:lnTo>
                    <a:pt x="3153" y="3355"/>
                  </a:lnTo>
                  <a:lnTo>
                    <a:pt x="3079" y="3245"/>
                  </a:lnTo>
                  <a:lnTo>
                    <a:pt x="3061" y="3226"/>
                  </a:lnTo>
                  <a:lnTo>
                    <a:pt x="3042" y="3245"/>
                  </a:lnTo>
                  <a:lnTo>
                    <a:pt x="3042" y="3208"/>
                  </a:lnTo>
                  <a:lnTo>
                    <a:pt x="3061" y="3208"/>
                  </a:lnTo>
                  <a:lnTo>
                    <a:pt x="3061" y="3189"/>
                  </a:lnTo>
                  <a:lnTo>
                    <a:pt x="3042" y="3189"/>
                  </a:lnTo>
                  <a:lnTo>
                    <a:pt x="3042" y="3171"/>
                  </a:lnTo>
                  <a:lnTo>
                    <a:pt x="3024" y="3153"/>
                  </a:lnTo>
                  <a:lnTo>
                    <a:pt x="3024" y="3134"/>
                  </a:lnTo>
                  <a:lnTo>
                    <a:pt x="3005" y="3097"/>
                  </a:lnTo>
                  <a:lnTo>
                    <a:pt x="2968" y="3060"/>
                  </a:lnTo>
                  <a:lnTo>
                    <a:pt x="2950" y="3060"/>
                  </a:lnTo>
                  <a:lnTo>
                    <a:pt x="2950" y="3024"/>
                  </a:lnTo>
                  <a:lnTo>
                    <a:pt x="2932" y="2987"/>
                  </a:lnTo>
                  <a:lnTo>
                    <a:pt x="2895" y="2987"/>
                  </a:lnTo>
                  <a:lnTo>
                    <a:pt x="2858" y="3024"/>
                  </a:lnTo>
                  <a:lnTo>
                    <a:pt x="2876" y="2987"/>
                  </a:lnTo>
                  <a:lnTo>
                    <a:pt x="2913" y="2931"/>
                  </a:lnTo>
                  <a:lnTo>
                    <a:pt x="2895" y="2913"/>
                  </a:lnTo>
                  <a:lnTo>
                    <a:pt x="2895" y="2931"/>
                  </a:lnTo>
                  <a:lnTo>
                    <a:pt x="2876" y="2931"/>
                  </a:lnTo>
                  <a:lnTo>
                    <a:pt x="2876" y="2895"/>
                  </a:lnTo>
                  <a:lnTo>
                    <a:pt x="2858" y="2839"/>
                  </a:lnTo>
                  <a:lnTo>
                    <a:pt x="2839" y="2821"/>
                  </a:lnTo>
                  <a:lnTo>
                    <a:pt x="2839" y="2839"/>
                  </a:lnTo>
                  <a:lnTo>
                    <a:pt x="2821" y="2839"/>
                  </a:lnTo>
                  <a:lnTo>
                    <a:pt x="2803" y="2821"/>
                  </a:lnTo>
                  <a:lnTo>
                    <a:pt x="2784" y="2839"/>
                  </a:lnTo>
                  <a:lnTo>
                    <a:pt x="2784" y="2821"/>
                  </a:lnTo>
                  <a:lnTo>
                    <a:pt x="2803" y="2802"/>
                  </a:lnTo>
                  <a:lnTo>
                    <a:pt x="2821" y="2802"/>
                  </a:lnTo>
                  <a:lnTo>
                    <a:pt x="2803" y="2784"/>
                  </a:lnTo>
                  <a:lnTo>
                    <a:pt x="2784" y="2765"/>
                  </a:lnTo>
                  <a:lnTo>
                    <a:pt x="2803" y="2747"/>
                  </a:lnTo>
                  <a:lnTo>
                    <a:pt x="2784" y="2747"/>
                  </a:lnTo>
                  <a:lnTo>
                    <a:pt x="2766" y="2729"/>
                  </a:lnTo>
                  <a:lnTo>
                    <a:pt x="2729" y="2729"/>
                  </a:lnTo>
                  <a:lnTo>
                    <a:pt x="2747" y="2710"/>
                  </a:lnTo>
                  <a:lnTo>
                    <a:pt x="2747" y="2692"/>
                  </a:lnTo>
                  <a:lnTo>
                    <a:pt x="2710" y="2692"/>
                  </a:lnTo>
                  <a:lnTo>
                    <a:pt x="2692" y="2673"/>
                  </a:lnTo>
                  <a:lnTo>
                    <a:pt x="2710" y="2655"/>
                  </a:lnTo>
                  <a:lnTo>
                    <a:pt x="2710" y="2636"/>
                  </a:lnTo>
                  <a:lnTo>
                    <a:pt x="2674" y="2636"/>
                  </a:lnTo>
                  <a:lnTo>
                    <a:pt x="2674" y="2618"/>
                  </a:lnTo>
                  <a:lnTo>
                    <a:pt x="2655" y="2581"/>
                  </a:lnTo>
                  <a:lnTo>
                    <a:pt x="2637" y="2563"/>
                  </a:lnTo>
                  <a:lnTo>
                    <a:pt x="2618" y="2544"/>
                  </a:lnTo>
                  <a:lnTo>
                    <a:pt x="2618" y="2526"/>
                  </a:lnTo>
                  <a:lnTo>
                    <a:pt x="2618" y="2507"/>
                  </a:lnTo>
                  <a:lnTo>
                    <a:pt x="2563" y="2452"/>
                  </a:lnTo>
                  <a:lnTo>
                    <a:pt x="2545" y="2452"/>
                  </a:lnTo>
                  <a:lnTo>
                    <a:pt x="2545" y="2434"/>
                  </a:lnTo>
                  <a:lnTo>
                    <a:pt x="2545" y="2397"/>
                  </a:lnTo>
                  <a:lnTo>
                    <a:pt x="2508" y="2397"/>
                  </a:lnTo>
                  <a:lnTo>
                    <a:pt x="2489" y="2360"/>
                  </a:lnTo>
                  <a:lnTo>
                    <a:pt x="2471" y="2342"/>
                  </a:lnTo>
                  <a:lnTo>
                    <a:pt x="2471" y="2305"/>
                  </a:lnTo>
                  <a:lnTo>
                    <a:pt x="2471" y="2286"/>
                  </a:lnTo>
                  <a:lnTo>
                    <a:pt x="2452" y="2286"/>
                  </a:lnTo>
                  <a:lnTo>
                    <a:pt x="2452" y="2268"/>
                  </a:lnTo>
                  <a:lnTo>
                    <a:pt x="2452" y="2249"/>
                  </a:lnTo>
                  <a:lnTo>
                    <a:pt x="2415" y="2249"/>
                  </a:lnTo>
                  <a:lnTo>
                    <a:pt x="2415" y="2231"/>
                  </a:lnTo>
                  <a:lnTo>
                    <a:pt x="2397" y="2231"/>
                  </a:lnTo>
                  <a:lnTo>
                    <a:pt x="2397" y="2212"/>
                  </a:lnTo>
                  <a:lnTo>
                    <a:pt x="2379" y="2194"/>
                  </a:lnTo>
                  <a:lnTo>
                    <a:pt x="2360" y="2139"/>
                  </a:lnTo>
                  <a:lnTo>
                    <a:pt x="2342" y="2120"/>
                  </a:lnTo>
                  <a:lnTo>
                    <a:pt x="2305" y="2083"/>
                  </a:lnTo>
                  <a:lnTo>
                    <a:pt x="2286" y="2047"/>
                  </a:lnTo>
                  <a:lnTo>
                    <a:pt x="2286" y="2028"/>
                  </a:lnTo>
                  <a:lnTo>
                    <a:pt x="2268" y="1991"/>
                  </a:lnTo>
                  <a:lnTo>
                    <a:pt x="2231" y="1991"/>
                  </a:lnTo>
                  <a:lnTo>
                    <a:pt x="2213" y="2010"/>
                  </a:lnTo>
                  <a:lnTo>
                    <a:pt x="2213" y="1991"/>
                  </a:lnTo>
                  <a:lnTo>
                    <a:pt x="2194" y="1954"/>
                  </a:lnTo>
                  <a:lnTo>
                    <a:pt x="2213" y="1936"/>
                  </a:lnTo>
                  <a:lnTo>
                    <a:pt x="2213" y="1918"/>
                  </a:lnTo>
                  <a:lnTo>
                    <a:pt x="2157" y="1918"/>
                  </a:lnTo>
                  <a:lnTo>
                    <a:pt x="2139" y="1899"/>
                  </a:lnTo>
                  <a:lnTo>
                    <a:pt x="2139" y="1862"/>
                  </a:lnTo>
                  <a:lnTo>
                    <a:pt x="2121" y="1844"/>
                  </a:lnTo>
                  <a:lnTo>
                    <a:pt x="2102" y="1807"/>
                  </a:lnTo>
                  <a:lnTo>
                    <a:pt x="2102" y="1789"/>
                  </a:lnTo>
                  <a:lnTo>
                    <a:pt x="2047" y="1789"/>
                  </a:lnTo>
                  <a:lnTo>
                    <a:pt x="2065" y="1770"/>
                  </a:lnTo>
                  <a:lnTo>
                    <a:pt x="2047" y="1752"/>
                  </a:lnTo>
                  <a:lnTo>
                    <a:pt x="2010" y="1696"/>
                  </a:lnTo>
                  <a:lnTo>
                    <a:pt x="1992" y="1678"/>
                  </a:lnTo>
                  <a:lnTo>
                    <a:pt x="1992" y="1715"/>
                  </a:lnTo>
                  <a:lnTo>
                    <a:pt x="1992" y="1733"/>
                  </a:lnTo>
                  <a:lnTo>
                    <a:pt x="1955" y="1659"/>
                  </a:lnTo>
                  <a:lnTo>
                    <a:pt x="1936" y="1623"/>
                  </a:lnTo>
                  <a:lnTo>
                    <a:pt x="1936" y="1604"/>
                  </a:lnTo>
                  <a:lnTo>
                    <a:pt x="1899" y="1586"/>
                  </a:lnTo>
                  <a:lnTo>
                    <a:pt x="1826" y="1586"/>
                  </a:lnTo>
                  <a:lnTo>
                    <a:pt x="1844" y="1567"/>
                  </a:lnTo>
                  <a:lnTo>
                    <a:pt x="1862" y="1549"/>
                  </a:lnTo>
                  <a:lnTo>
                    <a:pt x="1862" y="1530"/>
                  </a:lnTo>
                  <a:lnTo>
                    <a:pt x="1826" y="1530"/>
                  </a:lnTo>
                  <a:lnTo>
                    <a:pt x="1807" y="1549"/>
                  </a:lnTo>
                  <a:lnTo>
                    <a:pt x="1770" y="1549"/>
                  </a:lnTo>
                  <a:lnTo>
                    <a:pt x="1752" y="1512"/>
                  </a:lnTo>
                  <a:lnTo>
                    <a:pt x="1770" y="1475"/>
                  </a:lnTo>
                  <a:lnTo>
                    <a:pt x="1770" y="1457"/>
                  </a:lnTo>
                  <a:lnTo>
                    <a:pt x="1752" y="1475"/>
                  </a:lnTo>
                  <a:lnTo>
                    <a:pt x="1715" y="1475"/>
                  </a:lnTo>
                  <a:lnTo>
                    <a:pt x="1715" y="1438"/>
                  </a:lnTo>
                  <a:lnTo>
                    <a:pt x="1733" y="1420"/>
                  </a:lnTo>
                  <a:lnTo>
                    <a:pt x="1697" y="1420"/>
                  </a:lnTo>
                  <a:lnTo>
                    <a:pt x="1678" y="1438"/>
                  </a:lnTo>
                  <a:lnTo>
                    <a:pt x="1660" y="1420"/>
                  </a:lnTo>
                  <a:lnTo>
                    <a:pt x="1660" y="1401"/>
                  </a:lnTo>
                  <a:lnTo>
                    <a:pt x="1678" y="1401"/>
                  </a:lnTo>
                  <a:lnTo>
                    <a:pt x="1678" y="1420"/>
                  </a:lnTo>
                  <a:lnTo>
                    <a:pt x="1697" y="1383"/>
                  </a:lnTo>
                  <a:lnTo>
                    <a:pt x="1678" y="1383"/>
                  </a:lnTo>
                  <a:lnTo>
                    <a:pt x="1660" y="1365"/>
                  </a:lnTo>
                  <a:lnTo>
                    <a:pt x="1586" y="1291"/>
                  </a:lnTo>
                  <a:lnTo>
                    <a:pt x="1512" y="1217"/>
                  </a:lnTo>
                  <a:lnTo>
                    <a:pt x="1494" y="1199"/>
                  </a:lnTo>
                  <a:lnTo>
                    <a:pt x="1475" y="1199"/>
                  </a:lnTo>
                  <a:lnTo>
                    <a:pt x="1457" y="1180"/>
                  </a:lnTo>
                  <a:lnTo>
                    <a:pt x="1457" y="1162"/>
                  </a:lnTo>
                  <a:lnTo>
                    <a:pt x="1439" y="1143"/>
                  </a:lnTo>
                  <a:lnTo>
                    <a:pt x="1420" y="1125"/>
                  </a:lnTo>
                  <a:lnTo>
                    <a:pt x="1402" y="1070"/>
                  </a:lnTo>
                  <a:lnTo>
                    <a:pt x="1383" y="1070"/>
                  </a:lnTo>
                  <a:lnTo>
                    <a:pt x="1383" y="1088"/>
                  </a:lnTo>
                  <a:lnTo>
                    <a:pt x="1346" y="1088"/>
                  </a:lnTo>
                  <a:lnTo>
                    <a:pt x="1346" y="1051"/>
                  </a:lnTo>
                  <a:lnTo>
                    <a:pt x="1309" y="1014"/>
                  </a:lnTo>
                  <a:lnTo>
                    <a:pt x="1273" y="977"/>
                  </a:lnTo>
                  <a:lnTo>
                    <a:pt x="1273" y="959"/>
                  </a:lnTo>
                  <a:lnTo>
                    <a:pt x="1273" y="941"/>
                  </a:lnTo>
                  <a:lnTo>
                    <a:pt x="1236" y="941"/>
                  </a:lnTo>
                  <a:lnTo>
                    <a:pt x="1217" y="904"/>
                  </a:lnTo>
                  <a:lnTo>
                    <a:pt x="1180" y="885"/>
                  </a:lnTo>
                  <a:lnTo>
                    <a:pt x="1144" y="885"/>
                  </a:lnTo>
                  <a:lnTo>
                    <a:pt x="1107" y="867"/>
                  </a:lnTo>
                  <a:lnTo>
                    <a:pt x="1088" y="885"/>
                  </a:lnTo>
                  <a:lnTo>
                    <a:pt x="1070" y="867"/>
                  </a:lnTo>
                  <a:lnTo>
                    <a:pt x="1051" y="848"/>
                  </a:lnTo>
                  <a:lnTo>
                    <a:pt x="1070" y="812"/>
                  </a:lnTo>
                  <a:lnTo>
                    <a:pt x="1070" y="793"/>
                  </a:lnTo>
                  <a:lnTo>
                    <a:pt x="1051" y="756"/>
                  </a:lnTo>
                  <a:lnTo>
                    <a:pt x="1015" y="738"/>
                  </a:lnTo>
                  <a:lnTo>
                    <a:pt x="996" y="701"/>
                  </a:lnTo>
                  <a:lnTo>
                    <a:pt x="978" y="683"/>
                  </a:lnTo>
                  <a:lnTo>
                    <a:pt x="959" y="683"/>
                  </a:lnTo>
                  <a:lnTo>
                    <a:pt x="941" y="701"/>
                  </a:lnTo>
                  <a:lnTo>
                    <a:pt x="922" y="701"/>
                  </a:lnTo>
                  <a:lnTo>
                    <a:pt x="904" y="683"/>
                  </a:lnTo>
                  <a:lnTo>
                    <a:pt x="904" y="664"/>
                  </a:lnTo>
                  <a:lnTo>
                    <a:pt x="904" y="627"/>
                  </a:lnTo>
                  <a:lnTo>
                    <a:pt x="886" y="646"/>
                  </a:lnTo>
                  <a:lnTo>
                    <a:pt x="886" y="664"/>
                  </a:lnTo>
                  <a:lnTo>
                    <a:pt x="849" y="627"/>
                  </a:lnTo>
                  <a:lnTo>
                    <a:pt x="830" y="609"/>
                  </a:lnTo>
                  <a:lnTo>
                    <a:pt x="812" y="609"/>
                  </a:lnTo>
                  <a:lnTo>
                    <a:pt x="793" y="553"/>
                  </a:lnTo>
                  <a:lnTo>
                    <a:pt x="756" y="535"/>
                  </a:lnTo>
                  <a:lnTo>
                    <a:pt x="738" y="517"/>
                  </a:lnTo>
                  <a:lnTo>
                    <a:pt x="683" y="480"/>
                  </a:lnTo>
                  <a:lnTo>
                    <a:pt x="627" y="424"/>
                  </a:lnTo>
                  <a:lnTo>
                    <a:pt x="591" y="424"/>
                  </a:lnTo>
                  <a:lnTo>
                    <a:pt x="591" y="443"/>
                  </a:lnTo>
                  <a:lnTo>
                    <a:pt x="572" y="406"/>
                  </a:lnTo>
                  <a:lnTo>
                    <a:pt x="554" y="406"/>
                  </a:lnTo>
                  <a:lnTo>
                    <a:pt x="554" y="424"/>
                  </a:lnTo>
                  <a:lnTo>
                    <a:pt x="535" y="424"/>
                  </a:lnTo>
                  <a:lnTo>
                    <a:pt x="535" y="406"/>
                  </a:lnTo>
                  <a:lnTo>
                    <a:pt x="535" y="388"/>
                  </a:lnTo>
                  <a:lnTo>
                    <a:pt x="535" y="369"/>
                  </a:lnTo>
                  <a:lnTo>
                    <a:pt x="535" y="351"/>
                  </a:lnTo>
                  <a:lnTo>
                    <a:pt x="517" y="314"/>
                  </a:lnTo>
                  <a:lnTo>
                    <a:pt x="498" y="314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62" y="314"/>
                  </a:lnTo>
                  <a:lnTo>
                    <a:pt x="443" y="351"/>
                  </a:lnTo>
                  <a:lnTo>
                    <a:pt x="425" y="332"/>
                  </a:lnTo>
                  <a:lnTo>
                    <a:pt x="425" y="314"/>
                  </a:lnTo>
                  <a:lnTo>
                    <a:pt x="425" y="295"/>
                  </a:lnTo>
                  <a:lnTo>
                    <a:pt x="406" y="295"/>
                  </a:lnTo>
                  <a:lnTo>
                    <a:pt x="443" y="277"/>
                  </a:lnTo>
                  <a:lnTo>
                    <a:pt x="443" y="259"/>
                  </a:lnTo>
                  <a:lnTo>
                    <a:pt x="443" y="240"/>
                  </a:lnTo>
                  <a:lnTo>
                    <a:pt x="406" y="240"/>
                  </a:lnTo>
                  <a:lnTo>
                    <a:pt x="369" y="222"/>
                  </a:lnTo>
                  <a:lnTo>
                    <a:pt x="351" y="203"/>
                  </a:lnTo>
                  <a:lnTo>
                    <a:pt x="333" y="185"/>
                  </a:lnTo>
                  <a:lnTo>
                    <a:pt x="314" y="166"/>
                  </a:lnTo>
                  <a:lnTo>
                    <a:pt x="296" y="185"/>
                  </a:lnTo>
                  <a:lnTo>
                    <a:pt x="240" y="185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59" y="148"/>
                  </a:lnTo>
                  <a:lnTo>
                    <a:pt x="240" y="130"/>
                  </a:lnTo>
                  <a:lnTo>
                    <a:pt x="203" y="130"/>
                  </a:lnTo>
                  <a:lnTo>
                    <a:pt x="203" y="111"/>
                  </a:lnTo>
                  <a:lnTo>
                    <a:pt x="203" y="93"/>
                  </a:lnTo>
                  <a:lnTo>
                    <a:pt x="222" y="74"/>
                  </a:lnTo>
                  <a:lnTo>
                    <a:pt x="167" y="74"/>
                  </a:lnTo>
                  <a:lnTo>
                    <a:pt x="167" y="56"/>
                  </a:lnTo>
                  <a:lnTo>
                    <a:pt x="130" y="56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93" y="56"/>
                  </a:lnTo>
                  <a:lnTo>
                    <a:pt x="74" y="74"/>
                  </a:lnTo>
                  <a:lnTo>
                    <a:pt x="38" y="74"/>
                  </a:lnTo>
                  <a:lnTo>
                    <a:pt x="56" y="37"/>
                  </a:lnTo>
                  <a:lnTo>
                    <a:pt x="74" y="19"/>
                  </a:lnTo>
                  <a:lnTo>
                    <a:pt x="56" y="19"/>
                  </a:lnTo>
                  <a:lnTo>
                    <a:pt x="38" y="37"/>
                  </a:lnTo>
                  <a:lnTo>
                    <a:pt x="19" y="37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1498900" y="1128450"/>
              <a:ext cx="137825" cy="88500"/>
            </a:xfrm>
            <a:custGeom>
              <a:avLst/>
              <a:gdLst/>
              <a:ahLst/>
              <a:cxnLst/>
              <a:rect l="l" t="t" r="r" b="b"/>
              <a:pathLst>
                <a:path w="5513" h="3540" extrusionOk="0">
                  <a:moveTo>
                    <a:pt x="111" y="0"/>
                  </a:moveTo>
                  <a:lnTo>
                    <a:pt x="130" y="19"/>
                  </a:lnTo>
                  <a:lnTo>
                    <a:pt x="130" y="0"/>
                  </a:lnTo>
                  <a:close/>
                  <a:moveTo>
                    <a:pt x="1954" y="129"/>
                  </a:moveTo>
                  <a:lnTo>
                    <a:pt x="1936" y="148"/>
                  </a:lnTo>
                  <a:lnTo>
                    <a:pt x="1936" y="166"/>
                  </a:lnTo>
                  <a:lnTo>
                    <a:pt x="1954" y="166"/>
                  </a:lnTo>
                  <a:lnTo>
                    <a:pt x="1954" y="129"/>
                  </a:lnTo>
                  <a:close/>
                  <a:moveTo>
                    <a:pt x="738" y="148"/>
                  </a:moveTo>
                  <a:lnTo>
                    <a:pt x="738" y="166"/>
                  </a:lnTo>
                  <a:lnTo>
                    <a:pt x="738" y="185"/>
                  </a:lnTo>
                  <a:lnTo>
                    <a:pt x="756" y="185"/>
                  </a:lnTo>
                  <a:lnTo>
                    <a:pt x="775" y="166"/>
                  </a:lnTo>
                  <a:lnTo>
                    <a:pt x="756" y="148"/>
                  </a:lnTo>
                  <a:close/>
                  <a:moveTo>
                    <a:pt x="701" y="166"/>
                  </a:moveTo>
                  <a:lnTo>
                    <a:pt x="701" y="203"/>
                  </a:lnTo>
                  <a:lnTo>
                    <a:pt x="683" y="203"/>
                  </a:lnTo>
                  <a:lnTo>
                    <a:pt x="683" y="166"/>
                  </a:lnTo>
                  <a:close/>
                  <a:moveTo>
                    <a:pt x="148" y="203"/>
                  </a:moveTo>
                  <a:lnTo>
                    <a:pt x="166" y="221"/>
                  </a:lnTo>
                  <a:lnTo>
                    <a:pt x="148" y="240"/>
                  </a:lnTo>
                  <a:lnTo>
                    <a:pt x="130" y="221"/>
                  </a:lnTo>
                  <a:lnTo>
                    <a:pt x="148" y="203"/>
                  </a:lnTo>
                  <a:close/>
                  <a:moveTo>
                    <a:pt x="240" y="203"/>
                  </a:moveTo>
                  <a:lnTo>
                    <a:pt x="240" y="221"/>
                  </a:lnTo>
                  <a:lnTo>
                    <a:pt x="259" y="221"/>
                  </a:lnTo>
                  <a:lnTo>
                    <a:pt x="259" y="240"/>
                  </a:lnTo>
                  <a:lnTo>
                    <a:pt x="222" y="240"/>
                  </a:lnTo>
                  <a:lnTo>
                    <a:pt x="240" y="203"/>
                  </a:lnTo>
                  <a:close/>
                  <a:moveTo>
                    <a:pt x="1107" y="240"/>
                  </a:moveTo>
                  <a:lnTo>
                    <a:pt x="1125" y="258"/>
                  </a:lnTo>
                  <a:lnTo>
                    <a:pt x="1125" y="277"/>
                  </a:lnTo>
                  <a:lnTo>
                    <a:pt x="1107" y="295"/>
                  </a:lnTo>
                  <a:lnTo>
                    <a:pt x="1107" y="258"/>
                  </a:lnTo>
                  <a:lnTo>
                    <a:pt x="1088" y="240"/>
                  </a:lnTo>
                  <a:close/>
                  <a:moveTo>
                    <a:pt x="848" y="277"/>
                  </a:moveTo>
                  <a:lnTo>
                    <a:pt x="848" y="295"/>
                  </a:lnTo>
                  <a:lnTo>
                    <a:pt x="848" y="314"/>
                  </a:lnTo>
                  <a:lnTo>
                    <a:pt x="830" y="314"/>
                  </a:lnTo>
                  <a:lnTo>
                    <a:pt x="830" y="295"/>
                  </a:lnTo>
                  <a:lnTo>
                    <a:pt x="848" y="277"/>
                  </a:lnTo>
                  <a:close/>
                  <a:moveTo>
                    <a:pt x="1070" y="277"/>
                  </a:moveTo>
                  <a:lnTo>
                    <a:pt x="1070" y="295"/>
                  </a:lnTo>
                  <a:lnTo>
                    <a:pt x="1070" y="314"/>
                  </a:lnTo>
                  <a:lnTo>
                    <a:pt x="1051" y="295"/>
                  </a:lnTo>
                  <a:lnTo>
                    <a:pt x="1070" y="277"/>
                  </a:lnTo>
                  <a:close/>
                  <a:moveTo>
                    <a:pt x="1272" y="314"/>
                  </a:moveTo>
                  <a:lnTo>
                    <a:pt x="1291" y="350"/>
                  </a:lnTo>
                  <a:lnTo>
                    <a:pt x="1291" y="369"/>
                  </a:lnTo>
                  <a:lnTo>
                    <a:pt x="1272" y="350"/>
                  </a:lnTo>
                  <a:lnTo>
                    <a:pt x="1272" y="332"/>
                  </a:lnTo>
                  <a:lnTo>
                    <a:pt x="1272" y="314"/>
                  </a:lnTo>
                  <a:close/>
                  <a:moveTo>
                    <a:pt x="1567" y="369"/>
                  </a:moveTo>
                  <a:lnTo>
                    <a:pt x="1567" y="406"/>
                  </a:lnTo>
                  <a:lnTo>
                    <a:pt x="1549" y="406"/>
                  </a:lnTo>
                  <a:lnTo>
                    <a:pt x="1549" y="387"/>
                  </a:lnTo>
                  <a:lnTo>
                    <a:pt x="1549" y="369"/>
                  </a:lnTo>
                  <a:close/>
                  <a:moveTo>
                    <a:pt x="1770" y="387"/>
                  </a:moveTo>
                  <a:lnTo>
                    <a:pt x="1789" y="406"/>
                  </a:lnTo>
                  <a:lnTo>
                    <a:pt x="1770" y="406"/>
                  </a:lnTo>
                  <a:lnTo>
                    <a:pt x="1752" y="387"/>
                  </a:lnTo>
                  <a:close/>
                  <a:moveTo>
                    <a:pt x="1641" y="406"/>
                  </a:moveTo>
                  <a:lnTo>
                    <a:pt x="1623" y="424"/>
                  </a:lnTo>
                  <a:lnTo>
                    <a:pt x="1623" y="406"/>
                  </a:lnTo>
                  <a:close/>
                  <a:moveTo>
                    <a:pt x="1918" y="443"/>
                  </a:moveTo>
                  <a:lnTo>
                    <a:pt x="1899" y="461"/>
                  </a:lnTo>
                  <a:lnTo>
                    <a:pt x="1899" y="443"/>
                  </a:lnTo>
                  <a:close/>
                  <a:moveTo>
                    <a:pt x="2102" y="516"/>
                  </a:moveTo>
                  <a:lnTo>
                    <a:pt x="2084" y="535"/>
                  </a:lnTo>
                  <a:lnTo>
                    <a:pt x="2084" y="516"/>
                  </a:lnTo>
                  <a:close/>
                  <a:moveTo>
                    <a:pt x="1807" y="590"/>
                  </a:moveTo>
                  <a:lnTo>
                    <a:pt x="1789" y="608"/>
                  </a:lnTo>
                  <a:lnTo>
                    <a:pt x="1807" y="608"/>
                  </a:lnTo>
                  <a:lnTo>
                    <a:pt x="1807" y="590"/>
                  </a:lnTo>
                  <a:close/>
                  <a:moveTo>
                    <a:pt x="1954" y="590"/>
                  </a:moveTo>
                  <a:lnTo>
                    <a:pt x="1936" y="608"/>
                  </a:lnTo>
                  <a:lnTo>
                    <a:pt x="1954" y="608"/>
                  </a:lnTo>
                  <a:lnTo>
                    <a:pt x="1954" y="590"/>
                  </a:lnTo>
                  <a:close/>
                  <a:moveTo>
                    <a:pt x="2581" y="664"/>
                  </a:moveTo>
                  <a:lnTo>
                    <a:pt x="2581" y="682"/>
                  </a:lnTo>
                  <a:lnTo>
                    <a:pt x="2581" y="701"/>
                  </a:lnTo>
                  <a:lnTo>
                    <a:pt x="2563" y="682"/>
                  </a:lnTo>
                  <a:lnTo>
                    <a:pt x="2581" y="664"/>
                  </a:lnTo>
                  <a:close/>
                  <a:moveTo>
                    <a:pt x="2766" y="756"/>
                  </a:moveTo>
                  <a:lnTo>
                    <a:pt x="2747" y="774"/>
                  </a:lnTo>
                  <a:lnTo>
                    <a:pt x="2747" y="756"/>
                  </a:lnTo>
                  <a:close/>
                  <a:moveTo>
                    <a:pt x="2968" y="885"/>
                  </a:moveTo>
                  <a:lnTo>
                    <a:pt x="2950" y="903"/>
                  </a:lnTo>
                  <a:lnTo>
                    <a:pt x="2950" y="885"/>
                  </a:lnTo>
                  <a:close/>
                  <a:moveTo>
                    <a:pt x="2839" y="903"/>
                  </a:moveTo>
                  <a:lnTo>
                    <a:pt x="2839" y="922"/>
                  </a:lnTo>
                  <a:lnTo>
                    <a:pt x="2821" y="940"/>
                  </a:lnTo>
                  <a:lnTo>
                    <a:pt x="2821" y="903"/>
                  </a:lnTo>
                  <a:close/>
                  <a:moveTo>
                    <a:pt x="3448" y="1161"/>
                  </a:moveTo>
                  <a:lnTo>
                    <a:pt x="3448" y="1180"/>
                  </a:lnTo>
                  <a:lnTo>
                    <a:pt x="3448" y="1198"/>
                  </a:lnTo>
                  <a:lnTo>
                    <a:pt x="3429" y="1180"/>
                  </a:lnTo>
                  <a:lnTo>
                    <a:pt x="3429" y="1161"/>
                  </a:lnTo>
                  <a:close/>
                  <a:moveTo>
                    <a:pt x="4166" y="1844"/>
                  </a:moveTo>
                  <a:lnTo>
                    <a:pt x="4166" y="1862"/>
                  </a:lnTo>
                  <a:lnTo>
                    <a:pt x="4148" y="1862"/>
                  </a:lnTo>
                  <a:lnTo>
                    <a:pt x="4148" y="1844"/>
                  </a:lnTo>
                  <a:close/>
                  <a:moveTo>
                    <a:pt x="4388" y="1880"/>
                  </a:moveTo>
                  <a:lnTo>
                    <a:pt x="4388" y="1899"/>
                  </a:lnTo>
                  <a:lnTo>
                    <a:pt x="4406" y="1880"/>
                  </a:lnTo>
                  <a:close/>
                  <a:moveTo>
                    <a:pt x="4332" y="1899"/>
                  </a:moveTo>
                  <a:lnTo>
                    <a:pt x="4332" y="1917"/>
                  </a:lnTo>
                  <a:lnTo>
                    <a:pt x="4314" y="1917"/>
                  </a:lnTo>
                  <a:lnTo>
                    <a:pt x="4314" y="1899"/>
                  </a:lnTo>
                  <a:close/>
                  <a:moveTo>
                    <a:pt x="4369" y="1936"/>
                  </a:moveTo>
                  <a:lnTo>
                    <a:pt x="4369" y="1954"/>
                  </a:lnTo>
                  <a:lnTo>
                    <a:pt x="4351" y="1954"/>
                  </a:lnTo>
                  <a:lnTo>
                    <a:pt x="4369" y="1936"/>
                  </a:lnTo>
                  <a:close/>
                  <a:moveTo>
                    <a:pt x="4240" y="1991"/>
                  </a:moveTo>
                  <a:lnTo>
                    <a:pt x="4240" y="2009"/>
                  </a:lnTo>
                  <a:lnTo>
                    <a:pt x="4259" y="1991"/>
                  </a:lnTo>
                  <a:close/>
                  <a:moveTo>
                    <a:pt x="4295" y="2046"/>
                  </a:moveTo>
                  <a:lnTo>
                    <a:pt x="4314" y="2065"/>
                  </a:lnTo>
                  <a:lnTo>
                    <a:pt x="4314" y="2046"/>
                  </a:lnTo>
                  <a:close/>
                  <a:moveTo>
                    <a:pt x="4480" y="2065"/>
                  </a:moveTo>
                  <a:lnTo>
                    <a:pt x="4461" y="2083"/>
                  </a:lnTo>
                  <a:lnTo>
                    <a:pt x="4443" y="2083"/>
                  </a:lnTo>
                  <a:lnTo>
                    <a:pt x="4480" y="2065"/>
                  </a:lnTo>
                  <a:close/>
                  <a:moveTo>
                    <a:pt x="4683" y="2304"/>
                  </a:moveTo>
                  <a:lnTo>
                    <a:pt x="4664" y="2323"/>
                  </a:lnTo>
                  <a:lnTo>
                    <a:pt x="4664" y="2304"/>
                  </a:lnTo>
                  <a:close/>
                  <a:moveTo>
                    <a:pt x="4812" y="2526"/>
                  </a:moveTo>
                  <a:lnTo>
                    <a:pt x="4812" y="2562"/>
                  </a:lnTo>
                  <a:lnTo>
                    <a:pt x="4793" y="2562"/>
                  </a:lnTo>
                  <a:lnTo>
                    <a:pt x="4793" y="2544"/>
                  </a:lnTo>
                  <a:lnTo>
                    <a:pt x="4812" y="2526"/>
                  </a:lnTo>
                  <a:close/>
                  <a:moveTo>
                    <a:pt x="259" y="111"/>
                  </a:moveTo>
                  <a:lnTo>
                    <a:pt x="240" y="129"/>
                  </a:lnTo>
                  <a:lnTo>
                    <a:pt x="222" y="129"/>
                  </a:lnTo>
                  <a:lnTo>
                    <a:pt x="222" y="148"/>
                  </a:lnTo>
                  <a:lnTo>
                    <a:pt x="203" y="129"/>
                  </a:lnTo>
                  <a:lnTo>
                    <a:pt x="185" y="129"/>
                  </a:lnTo>
                  <a:lnTo>
                    <a:pt x="185" y="148"/>
                  </a:lnTo>
                  <a:lnTo>
                    <a:pt x="166" y="185"/>
                  </a:lnTo>
                  <a:lnTo>
                    <a:pt x="166" y="166"/>
                  </a:lnTo>
                  <a:lnTo>
                    <a:pt x="166" y="148"/>
                  </a:lnTo>
                  <a:lnTo>
                    <a:pt x="148" y="129"/>
                  </a:lnTo>
                  <a:lnTo>
                    <a:pt x="130" y="129"/>
                  </a:lnTo>
                  <a:lnTo>
                    <a:pt x="130" y="166"/>
                  </a:lnTo>
                  <a:lnTo>
                    <a:pt x="111" y="148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37" y="166"/>
                  </a:lnTo>
                  <a:lnTo>
                    <a:pt x="37" y="185"/>
                  </a:lnTo>
                  <a:lnTo>
                    <a:pt x="19" y="148"/>
                  </a:lnTo>
                  <a:lnTo>
                    <a:pt x="19" y="185"/>
                  </a:lnTo>
                  <a:lnTo>
                    <a:pt x="19" y="203"/>
                  </a:lnTo>
                  <a:lnTo>
                    <a:pt x="1" y="203"/>
                  </a:lnTo>
                  <a:lnTo>
                    <a:pt x="19" y="221"/>
                  </a:lnTo>
                  <a:lnTo>
                    <a:pt x="37" y="240"/>
                  </a:lnTo>
                  <a:lnTo>
                    <a:pt x="56" y="240"/>
                  </a:lnTo>
                  <a:lnTo>
                    <a:pt x="56" y="258"/>
                  </a:lnTo>
                  <a:lnTo>
                    <a:pt x="37" y="258"/>
                  </a:lnTo>
                  <a:lnTo>
                    <a:pt x="56" y="295"/>
                  </a:lnTo>
                  <a:lnTo>
                    <a:pt x="74" y="277"/>
                  </a:lnTo>
                  <a:lnTo>
                    <a:pt x="93" y="295"/>
                  </a:lnTo>
                  <a:lnTo>
                    <a:pt x="93" y="277"/>
                  </a:lnTo>
                  <a:lnTo>
                    <a:pt x="111" y="277"/>
                  </a:lnTo>
                  <a:lnTo>
                    <a:pt x="130" y="295"/>
                  </a:lnTo>
                  <a:lnTo>
                    <a:pt x="148" y="277"/>
                  </a:lnTo>
                  <a:lnTo>
                    <a:pt x="148" y="295"/>
                  </a:lnTo>
                  <a:lnTo>
                    <a:pt x="148" y="314"/>
                  </a:lnTo>
                  <a:lnTo>
                    <a:pt x="166" y="277"/>
                  </a:lnTo>
                  <a:lnTo>
                    <a:pt x="185" y="258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95"/>
                  </a:lnTo>
                  <a:lnTo>
                    <a:pt x="222" y="314"/>
                  </a:lnTo>
                  <a:lnTo>
                    <a:pt x="222" y="295"/>
                  </a:lnTo>
                  <a:lnTo>
                    <a:pt x="222" y="277"/>
                  </a:lnTo>
                  <a:lnTo>
                    <a:pt x="240" y="277"/>
                  </a:lnTo>
                  <a:lnTo>
                    <a:pt x="240" y="295"/>
                  </a:lnTo>
                  <a:lnTo>
                    <a:pt x="259" y="277"/>
                  </a:lnTo>
                  <a:lnTo>
                    <a:pt x="295" y="240"/>
                  </a:lnTo>
                  <a:lnTo>
                    <a:pt x="295" y="258"/>
                  </a:lnTo>
                  <a:lnTo>
                    <a:pt x="314" y="295"/>
                  </a:lnTo>
                  <a:lnTo>
                    <a:pt x="314" y="314"/>
                  </a:lnTo>
                  <a:lnTo>
                    <a:pt x="332" y="295"/>
                  </a:lnTo>
                  <a:lnTo>
                    <a:pt x="351" y="295"/>
                  </a:lnTo>
                  <a:lnTo>
                    <a:pt x="369" y="277"/>
                  </a:lnTo>
                  <a:lnTo>
                    <a:pt x="388" y="295"/>
                  </a:lnTo>
                  <a:lnTo>
                    <a:pt x="406" y="314"/>
                  </a:lnTo>
                  <a:lnTo>
                    <a:pt x="425" y="295"/>
                  </a:lnTo>
                  <a:lnTo>
                    <a:pt x="443" y="258"/>
                  </a:lnTo>
                  <a:lnTo>
                    <a:pt x="461" y="295"/>
                  </a:lnTo>
                  <a:lnTo>
                    <a:pt x="498" y="295"/>
                  </a:lnTo>
                  <a:lnTo>
                    <a:pt x="517" y="277"/>
                  </a:lnTo>
                  <a:lnTo>
                    <a:pt x="517" y="240"/>
                  </a:lnTo>
                  <a:lnTo>
                    <a:pt x="517" y="221"/>
                  </a:lnTo>
                  <a:lnTo>
                    <a:pt x="535" y="240"/>
                  </a:lnTo>
                  <a:lnTo>
                    <a:pt x="535" y="258"/>
                  </a:lnTo>
                  <a:lnTo>
                    <a:pt x="517" y="277"/>
                  </a:lnTo>
                  <a:lnTo>
                    <a:pt x="517" y="295"/>
                  </a:lnTo>
                  <a:lnTo>
                    <a:pt x="517" y="314"/>
                  </a:lnTo>
                  <a:lnTo>
                    <a:pt x="535" y="295"/>
                  </a:lnTo>
                  <a:lnTo>
                    <a:pt x="554" y="314"/>
                  </a:lnTo>
                  <a:lnTo>
                    <a:pt x="590" y="314"/>
                  </a:lnTo>
                  <a:lnTo>
                    <a:pt x="609" y="332"/>
                  </a:lnTo>
                  <a:lnTo>
                    <a:pt x="627" y="314"/>
                  </a:lnTo>
                  <a:lnTo>
                    <a:pt x="701" y="314"/>
                  </a:lnTo>
                  <a:lnTo>
                    <a:pt x="719" y="277"/>
                  </a:lnTo>
                  <a:lnTo>
                    <a:pt x="738" y="240"/>
                  </a:lnTo>
                  <a:lnTo>
                    <a:pt x="738" y="258"/>
                  </a:lnTo>
                  <a:lnTo>
                    <a:pt x="738" y="277"/>
                  </a:lnTo>
                  <a:lnTo>
                    <a:pt x="738" y="295"/>
                  </a:lnTo>
                  <a:lnTo>
                    <a:pt x="738" y="314"/>
                  </a:lnTo>
                  <a:lnTo>
                    <a:pt x="793" y="314"/>
                  </a:lnTo>
                  <a:lnTo>
                    <a:pt x="793" y="295"/>
                  </a:lnTo>
                  <a:lnTo>
                    <a:pt x="812" y="332"/>
                  </a:lnTo>
                  <a:lnTo>
                    <a:pt x="848" y="332"/>
                  </a:lnTo>
                  <a:lnTo>
                    <a:pt x="867" y="350"/>
                  </a:lnTo>
                  <a:lnTo>
                    <a:pt x="885" y="350"/>
                  </a:lnTo>
                  <a:lnTo>
                    <a:pt x="885" y="332"/>
                  </a:lnTo>
                  <a:lnTo>
                    <a:pt x="867" y="332"/>
                  </a:lnTo>
                  <a:lnTo>
                    <a:pt x="867" y="314"/>
                  </a:lnTo>
                  <a:lnTo>
                    <a:pt x="885" y="332"/>
                  </a:lnTo>
                  <a:lnTo>
                    <a:pt x="904" y="369"/>
                  </a:lnTo>
                  <a:lnTo>
                    <a:pt x="904" y="350"/>
                  </a:lnTo>
                  <a:lnTo>
                    <a:pt x="904" y="332"/>
                  </a:lnTo>
                  <a:lnTo>
                    <a:pt x="941" y="332"/>
                  </a:lnTo>
                  <a:lnTo>
                    <a:pt x="922" y="350"/>
                  </a:lnTo>
                  <a:lnTo>
                    <a:pt x="996" y="350"/>
                  </a:lnTo>
                  <a:lnTo>
                    <a:pt x="1014" y="369"/>
                  </a:lnTo>
                  <a:lnTo>
                    <a:pt x="1070" y="369"/>
                  </a:lnTo>
                  <a:lnTo>
                    <a:pt x="1088" y="387"/>
                  </a:lnTo>
                  <a:lnTo>
                    <a:pt x="1125" y="369"/>
                  </a:lnTo>
                  <a:lnTo>
                    <a:pt x="1143" y="387"/>
                  </a:lnTo>
                  <a:lnTo>
                    <a:pt x="1162" y="387"/>
                  </a:lnTo>
                  <a:lnTo>
                    <a:pt x="1199" y="406"/>
                  </a:lnTo>
                  <a:lnTo>
                    <a:pt x="1236" y="406"/>
                  </a:lnTo>
                  <a:lnTo>
                    <a:pt x="1272" y="387"/>
                  </a:lnTo>
                  <a:lnTo>
                    <a:pt x="1272" y="406"/>
                  </a:lnTo>
                  <a:lnTo>
                    <a:pt x="1291" y="424"/>
                  </a:lnTo>
                  <a:lnTo>
                    <a:pt x="1309" y="406"/>
                  </a:lnTo>
                  <a:lnTo>
                    <a:pt x="1346" y="406"/>
                  </a:lnTo>
                  <a:lnTo>
                    <a:pt x="1365" y="424"/>
                  </a:lnTo>
                  <a:lnTo>
                    <a:pt x="1383" y="406"/>
                  </a:lnTo>
                  <a:lnTo>
                    <a:pt x="1383" y="424"/>
                  </a:lnTo>
                  <a:lnTo>
                    <a:pt x="1401" y="406"/>
                  </a:lnTo>
                  <a:lnTo>
                    <a:pt x="1420" y="406"/>
                  </a:lnTo>
                  <a:lnTo>
                    <a:pt x="1420" y="387"/>
                  </a:lnTo>
                  <a:lnTo>
                    <a:pt x="1401" y="387"/>
                  </a:lnTo>
                  <a:lnTo>
                    <a:pt x="1401" y="369"/>
                  </a:lnTo>
                  <a:lnTo>
                    <a:pt x="1420" y="350"/>
                  </a:lnTo>
                  <a:lnTo>
                    <a:pt x="1438" y="332"/>
                  </a:lnTo>
                  <a:lnTo>
                    <a:pt x="1438" y="369"/>
                  </a:lnTo>
                  <a:lnTo>
                    <a:pt x="1438" y="424"/>
                  </a:lnTo>
                  <a:lnTo>
                    <a:pt x="1457" y="443"/>
                  </a:lnTo>
                  <a:lnTo>
                    <a:pt x="1475" y="424"/>
                  </a:lnTo>
                  <a:lnTo>
                    <a:pt x="1475" y="443"/>
                  </a:lnTo>
                  <a:lnTo>
                    <a:pt x="1475" y="461"/>
                  </a:lnTo>
                  <a:lnTo>
                    <a:pt x="1512" y="443"/>
                  </a:lnTo>
                  <a:lnTo>
                    <a:pt x="1531" y="443"/>
                  </a:lnTo>
                  <a:lnTo>
                    <a:pt x="1549" y="461"/>
                  </a:lnTo>
                  <a:lnTo>
                    <a:pt x="1567" y="461"/>
                  </a:lnTo>
                  <a:lnTo>
                    <a:pt x="1567" y="443"/>
                  </a:lnTo>
                  <a:lnTo>
                    <a:pt x="1604" y="461"/>
                  </a:lnTo>
                  <a:lnTo>
                    <a:pt x="1623" y="461"/>
                  </a:lnTo>
                  <a:lnTo>
                    <a:pt x="1623" y="479"/>
                  </a:lnTo>
                  <a:lnTo>
                    <a:pt x="1641" y="443"/>
                  </a:lnTo>
                  <a:lnTo>
                    <a:pt x="1641" y="461"/>
                  </a:lnTo>
                  <a:lnTo>
                    <a:pt x="1641" y="479"/>
                  </a:lnTo>
                  <a:lnTo>
                    <a:pt x="1660" y="461"/>
                  </a:lnTo>
                  <a:lnTo>
                    <a:pt x="1678" y="479"/>
                  </a:lnTo>
                  <a:lnTo>
                    <a:pt x="1678" y="461"/>
                  </a:lnTo>
                  <a:lnTo>
                    <a:pt x="1696" y="443"/>
                  </a:lnTo>
                  <a:lnTo>
                    <a:pt x="1696" y="479"/>
                  </a:lnTo>
                  <a:lnTo>
                    <a:pt x="1715" y="461"/>
                  </a:lnTo>
                  <a:lnTo>
                    <a:pt x="1733" y="461"/>
                  </a:lnTo>
                  <a:lnTo>
                    <a:pt x="1733" y="479"/>
                  </a:lnTo>
                  <a:lnTo>
                    <a:pt x="1733" y="498"/>
                  </a:lnTo>
                  <a:lnTo>
                    <a:pt x="1752" y="516"/>
                  </a:lnTo>
                  <a:lnTo>
                    <a:pt x="1752" y="535"/>
                  </a:lnTo>
                  <a:lnTo>
                    <a:pt x="1807" y="535"/>
                  </a:lnTo>
                  <a:lnTo>
                    <a:pt x="1825" y="516"/>
                  </a:lnTo>
                  <a:lnTo>
                    <a:pt x="1825" y="535"/>
                  </a:lnTo>
                  <a:lnTo>
                    <a:pt x="1825" y="553"/>
                  </a:lnTo>
                  <a:lnTo>
                    <a:pt x="1844" y="535"/>
                  </a:lnTo>
                  <a:lnTo>
                    <a:pt x="1844" y="516"/>
                  </a:lnTo>
                  <a:lnTo>
                    <a:pt x="1862" y="498"/>
                  </a:lnTo>
                  <a:lnTo>
                    <a:pt x="1881" y="553"/>
                  </a:lnTo>
                  <a:lnTo>
                    <a:pt x="1899" y="590"/>
                  </a:lnTo>
                  <a:lnTo>
                    <a:pt x="1918" y="590"/>
                  </a:lnTo>
                  <a:lnTo>
                    <a:pt x="1918" y="572"/>
                  </a:lnTo>
                  <a:lnTo>
                    <a:pt x="1954" y="572"/>
                  </a:lnTo>
                  <a:lnTo>
                    <a:pt x="1954" y="590"/>
                  </a:lnTo>
                  <a:lnTo>
                    <a:pt x="1991" y="590"/>
                  </a:lnTo>
                  <a:lnTo>
                    <a:pt x="1991" y="572"/>
                  </a:lnTo>
                  <a:lnTo>
                    <a:pt x="2010" y="572"/>
                  </a:lnTo>
                  <a:lnTo>
                    <a:pt x="2010" y="590"/>
                  </a:lnTo>
                  <a:lnTo>
                    <a:pt x="2010" y="608"/>
                  </a:lnTo>
                  <a:lnTo>
                    <a:pt x="2028" y="608"/>
                  </a:lnTo>
                  <a:lnTo>
                    <a:pt x="2028" y="627"/>
                  </a:lnTo>
                  <a:lnTo>
                    <a:pt x="2028" y="645"/>
                  </a:lnTo>
                  <a:lnTo>
                    <a:pt x="2047" y="627"/>
                  </a:lnTo>
                  <a:lnTo>
                    <a:pt x="2065" y="590"/>
                  </a:lnTo>
                  <a:lnTo>
                    <a:pt x="2065" y="608"/>
                  </a:lnTo>
                  <a:lnTo>
                    <a:pt x="2065" y="627"/>
                  </a:lnTo>
                  <a:lnTo>
                    <a:pt x="2084" y="627"/>
                  </a:lnTo>
                  <a:lnTo>
                    <a:pt x="2084" y="645"/>
                  </a:lnTo>
                  <a:lnTo>
                    <a:pt x="2120" y="645"/>
                  </a:lnTo>
                  <a:lnTo>
                    <a:pt x="2139" y="627"/>
                  </a:lnTo>
                  <a:lnTo>
                    <a:pt x="2157" y="645"/>
                  </a:lnTo>
                  <a:lnTo>
                    <a:pt x="2157" y="664"/>
                  </a:lnTo>
                  <a:lnTo>
                    <a:pt x="2176" y="682"/>
                  </a:lnTo>
                  <a:lnTo>
                    <a:pt x="2231" y="682"/>
                  </a:lnTo>
                  <a:lnTo>
                    <a:pt x="2249" y="701"/>
                  </a:lnTo>
                  <a:lnTo>
                    <a:pt x="2249" y="719"/>
                  </a:lnTo>
                  <a:lnTo>
                    <a:pt x="2342" y="719"/>
                  </a:lnTo>
                  <a:lnTo>
                    <a:pt x="2360" y="701"/>
                  </a:lnTo>
                  <a:lnTo>
                    <a:pt x="2360" y="719"/>
                  </a:lnTo>
                  <a:lnTo>
                    <a:pt x="2342" y="738"/>
                  </a:lnTo>
                  <a:lnTo>
                    <a:pt x="2360" y="738"/>
                  </a:lnTo>
                  <a:lnTo>
                    <a:pt x="2434" y="774"/>
                  </a:lnTo>
                  <a:lnTo>
                    <a:pt x="2544" y="811"/>
                  </a:lnTo>
                  <a:lnTo>
                    <a:pt x="2544" y="830"/>
                  </a:lnTo>
                  <a:lnTo>
                    <a:pt x="2563" y="811"/>
                  </a:lnTo>
                  <a:lnTo>
                    <a:pt x="2563" y="830"/>
                  </a:lnTo>
                  <a:lnTo>
                    <a:pt x="2581" y="830"/>
                  </a:lnTo>
                  <a:lnTo>
                    <a:pt x="2600" y="811"/>
                  </a:lnTo>
                  <a:lnTo>
                    <a:pt x="2618" y="830"/>
                  </a:lnTo>
                  <a:lnTo>
                    <a:pt x="2618" y="848"/>
                  </a:lnTo>
                  <a:lnTo>
                    <a:pt x="2618" y="867"/>
                  </a:lnTo>
                  <a:lnTo>
                    <a:pt x="2637" y="848"/>
                  </a:lnTo>
                  <a:lnTo>
                    <a:pt x="2655" y="830"/>
                  </a:lnTo>
                  <a:lnTo>
                    <a:pt x="2655" y="867"/>
                  </a:lnTo>
                  <a:lnTo>
                    <a:pt x="2692" y="848"/>
                  </a:lnTo>
                  <a:lnTo>
                    <a:pt x="2692" y="867"/>
                  </a:lnTo>
                  <a:lnTo>
                    <a:pt x="2710" y="903"/>
                  </a:lnTo>
                  <a:lnTo>
                    <a:pt x="2729" y="885"/>
                  </a:lnTo>
                  <a:lnTo>
                    <a:pt x="2747" y="903"/>
                  </a:lnTo>
                  <a:lnTo>
                    <a:pt x="2784" y="903"/>
                  </a:lnTo>
                  <a:lnTo>
                    <a:pt x="2784" y="922"/>
                  </a:lnTo>
                  <a:lnTo>
                    <a:pt x="2821" y="959"/>
                  </a:lnTo>
                  <a:lnTo>
                    <a:pt x="2839" y="959"/>
                  </a:lnTo>
                  <a:lnTo>
                    <a:pt x="2839" y="940"/>
                  </a:lnTo>
                  <a:lnTo>
                    <a:pt x="2876" y="959"/>
                  </a:lnTo>
                  <a:lnTo>
                    <a:pt x="2895" y="977"/>
                  </a:lnTo>
                  <a:lnTo>
                    <a:pt x="3005" y="1032"/>
                  </a:lnTo>
                  <a:lnTo>
                    <a:pt x="3134" y="1106"/>
                  </a:lnTo>
                  <a:lnTo>
                    <a:pt x="3134" y="1125"/>
                  </a:lnTo>
                  <a:lnTo>
                    <a:pt x="3171" y="1125"/>
                  </a:lnTo>
                  <a:lnTo>
                    <a:pt x="3171" y="1143"/>
                  </a:lnTo>
                  <a:lnTo>
                    <a:pt x="3190" y="1143"/>
                  </a:lnTo>
                  <a:lnTo>
                    <a:pt x="3208" y="1161"/>
                  </a:lnTo>
                  <a:lnTo>
                    <a:pt x="3226" y="1180"/>
                  </a:lnTo>
                  <a:lnTo>
                    <a:pt x="3245" y="1180"/>
                  </a:lnTo>
                  <a:lnTo>
                    <a:pt x="3263" y="1198"/>
                  </a:lnTo>
                  <a:lnTo>
                    <a:pt x="3319" y="1254"/>
                  </a:lnTo>
                  <a:lnTo>
                    <a:pt x="3337" y="1254"/>
                  </a:lnTo>
                  <a:lnTo>
                    <a:pt x="3337" y="1272"/>
                  </a:lnTo>
                  <a:lnTo>
                    <a:pt x="3337" y="1291"/>
                  </a:lnTo>
                  <a:lnTo>
                    <a:pt x="3355" y="1272"/>
                  </a:lnTo>
                  <a:lnTo>
                    <a:pt x="3355" y="1254"/>
                  </a:lnTo>
                  <a:lnTo>
                    <a:pt x="3374" y="1254"/>
                  </a:lnTo>
                  <a:lnTo>
                    <a:pt x="3392" y="1291"/>
                  </a:lnTo>
                  <a:lnTo>
                    <a:pt x="3411" y="1272"/>
                  </a:lnTo>
                  <a:lnTo>
                    <a:pt x="3411" y="1291"/>
                  </a:lnTo>
                  <a:lnTo>
                    <a:pt x="3411" y="1309"/>
                  </a:lnTo>
                  <a:lnTo>
                    <a:pt x="3448" y="1327"/>
                  </a:lnTo>
                  <a:lnTo>
                    <a:pt x="3466" y="1327"/>
                  </a:lnTo>
                  <a:lnTo>
                    <a:pt x="3484" y="1346"/>
                  </a:lnTo>
                  <a:lnTo>
                    <a:pt x="3484" y="1364"/>
                  </a:lnTo>
                  <a:lnTo>
                    <a:pt x="3503" y="1346"/>
                  </a:lnTo>
                  <a:lnTo>
                    <a:pt x="3521" y="1364"/>
                  </a:lnTo>
                  <a:lnTo>
                    <a:pt x="3521" y="1383"/>
                  </a:lnTo>
                  <a:lnTo>
                    <a:pt x="3521" y="1401"/>
                  </a:lnTo>
                  <a:lnTo>
                    <a:pt x="3558" y="1383"/>
                  </a:lnTo>
                  <a:lnTo>
                    <a:pt x="3577" y="1383"/>
                  </a:lnTo>
                  <a:lnTo>
                    <a:pt x="3558" y="1401"/>
                  </a:lnTo>
                  <a:lnTo>
                    <a:pt x="3577" y="1420"/>
                  </a:lnTo>
                  <a:lnTo>
                    <a:pt x="3632" y="1438"/>
                  </a:lnTo>
                  <a:lnTo>
                    <a:pt x="3650" y="1456"/>
                  </a:lnTo>
                  <a:lnTo>
                    <a:pt x="3632" y="1456"/>
                  </a:lnTo>
                  <a:lnTo>
                    <a:pt x="3650" y="1475"/>
                  </a:lnTo>
                  <a:lnTo>
                    <a:pt x="3687" y="1475"/>
                  </a:lnTo>
                  <a:lnTo>
                    <a:pt x="3687" y="1493"/>
                  </a:lnTo>
                  <a:lnTo>
                    <a:pt x="3687" y="1512"/>
                  </a:lnTo>
                  <a:lnTo>
                    <a:pt x="3706" y="1512"/>
                  </a:lnTo>
                  <a:lnTo>
                    <a:pt x="3687" y="1530"/>
                  </a:lnTo>
                  <a:lnTo>
                    <a:pt x="3687" y="1549"/>
                  </a:lnTo>
                  <a:lnTo>
                    <a:pt x="3706" y="1530"/>
                  </a:lnTo>
                  <a:lnTo>
                    <a:pt x="3724" y="1530"/>
                  </a:lnTo>
                  <a:lnTo>
                    <a:pt x="3742" y="1549"/>
                  </a:lnTo>
                  <a:lnTo>
                    <a:pt x="3742" y="1567"/>
                  </a:lnTo>
                  <a:lnTo>
                    <a:pt x="3761" y="1567"/>
                  </a:lnTo>
                  <a:lnTo>
                    <a:pt x="3779" y="1585"/>
                  </a:lnTo>
                  <a:lnTo>
                    <a:pt x="3798" y="1585"/>
                  </a:lnTo>
                  <a:lnTo>
                    <a:pt x="3798" y="1604"/>
                  </a:lnTo>
                  <a:lnTo>
                    <a:pt x="3835" y="1585"/>
                  </a:lnTo>
                  <a:lnTo>
                    <a:pt x="3853" y="1585"/>
                  </a:lnTo>
                  <a:lnTo>
                    <a:pt x="3853" y="1604"/>
                  </a:lnTo>
                  <a:lnTo>
                    <a:pt x="3835" y="1622"/>
                  </a:lnTo>
                  <a:lnTo>
                    <a:pt x="3872" y="1604"/>
                  </a:lnTo>
                  <a:lnTo>
                    <a:pt x="3890" y="1622"/>
                  </a:lnTo>
                  <a:lnTo>
                    <a:pt x="3908" y="1622"/>
                  </a:lnTo>
                  <a:lnTo>
                    <a:pt x="3890" y="1641"/>
                  </a:lnTo>
                  <a:lnTo>
                    <a:pt x="3890" y="1659"/>
                  </a:lnTo>
                  <a:lnTo>
                    <a:pt x="3945" y="1659"/>
                  </a:lnTo>
                  <a:lnTo>
                    <a:pt x="3945" y="1678"/>
                  </a:lnTo>
                  <a:lnTo>
                    <a:pt x="3945" y="1714"/>
                  </a:lnTo>
                  <a:lnTo>
                    <a:pt x="3982" y="1714"/>
                  </a:lnTo>
                  <a:lnTo>
                    <a:pt x="3982" y="1751"/>
                  </a:lnTo>
                  <a:lnTo>
                    <a:pt x="4001" y="1770"/>
                  </a:lnTo>
                  <a:lnTo>
                    <a:pt x="4001" y="1751"/>
                  </a:lnTo>
                  <a:lnTo>
                    <a:pt x="4019" y="1751"/>
                  </a:lnTo>
                  <a:lnTo>
                    <a:pt x="4019" y="1770"/>
                  </a:lnTo>
                  <a:lnTo>
                    <a:pt x="4019" y="1788"/>
                  </a:lnTo>
                  <a:lnTo>
                    <a:pt x="4037" y="1807"/>
                  </a:lnTo>
                  <a:lnTo>
                    <a:pt x="4074" y="1807"/>
                  </a:lnTo>
                  <a:lnTo>
                    <a:pt x="4074" y="1825"/>
                  </a:lnTo>
                  <a:lnTo>
                    <a:pt x="4093" y="1807"/>
                  </a:lnTo>
                  <a:lnTo>
                    <a:pt x="4111" y="1807"/>
                  </a:lnTo>
                  <a:lnTo>
                    <a:pt x="4093" y="1825"/>
                  </a:lnTo>
                  <a:lnTo>
                    <a:pt x="4074" y="1844"/>
                  </a:lnTo>
                  <a:lnTo>
                    <a:pt x="4111" y="1825"/>
                  </a:lnTo>
                  <a:lnTo>
                    <a:pt x="4111" y="1862"/>
                  </a:lnTo>
                  <a:lnTo>
                    <a:pt x="4185" y="1936"/>
                  </a:lnTo>
                  <a:lnTo>
                    <a:pt x="4203" y="1954"/>
                  </a:lnTo>
                  <a:lnTo>
                    <a:pt x="4203" y="1936"/>
                  </a:lnTo>
                  <a:lnTo>
                    <a:pt x="4203" y="1917"/>
                  </a:lnTo>
                  <a:lnTo>
                    <a:pt x="4222" y="1917"/>
                  </a:lnTo>
                  <a:lnTo>
                    <a:pt x="4222" y="1936"/>
                  </a:lnTo>
                  <a:lnTo>
                    <a:pt x="4203" y="1954"/>
                  </a:lnTo>
                  <a:lnTo>
                    <a:pt x="4222" y="1954"/>
                  </a:lnTo>
                  <a:lnTo>
                    <a:pt x="4222" y="1973"/>
                  </a:lnTo>
                  <a:lnTo>
                    <a:pt x="4259" y="1973"/>
                  </a:lnTo>
                  <a:lnTo>
                    <a:pt x="4259" y="1991"/>
                  </a:lnTo>
                  <a:lnTo>
                    <a:pt x="4259" y="2009"/>
                  </a:lnTo>
                  <a:lnTo>
                    <a:pt x="4295" y="2028"/>
                  </a:lnTo>
                  <a:lnTo>
                    <a:pt x="4314" y="2046"/>
                  </a:lnTo>
                  <a:lnTo>
                    <a:pt x="4332" y="2028"/>
                  </a:lnTo>
                  <a:lnTo>
                    <a:pt x="4314" y="2065"/>
                  </a:lnTo>
                  <a:lnTo>
                    <a:pt x="4332" y="2102"/>
                  </a:lnTo>
                  <a:lnTo>
                    <a:pt x="4332" y="2083"/>
                  </a:lnTo>
                  <a:lnTo>
                    <a:pt x="4351" y="2065"/>
                  </a:lnTo>
                  <a:lnTo>
                    <a:pt x="4351" y="2083"/>
                  </a:lnTo>
                  <a:lnTo>
                    <a:pt x="4351" y="2102"/>
                  </a:lnTo>
                  <a:lnTo>
                    <a:pt x="4369" y="2120"/>
                  </a:lnTo>
                  <a:lnTo>
                    <a:pt x="4369" y="2138"/>
                  </a:lnTo>
                  <a:lnTo>
                    <a:pt x="4388" y="2138"/>
                  </a:lnTo>
                  <a:lnTo>
                    <a:pt x="4406" y="2175"/>
                  </a:lnTo>
                  <a:lnTo>
                    <a:pt x="4425" y="2175"/>
                  </a:lnTo>
                  <a:lnTo>
                    <a:pt x="4425" y="2212"/>
                  </a:lnTo>
                  <a:lnTo>
                    <a:pt x="4461" y="2212"/>
                  </a:lnTo>
                  <a:lnTo>
                    <a:pt x="4480" y="2249"/>
                  </a:lnTo>
                  <a:lnTo>
                    <a:pt x="4498" y="2249"/>
                  </a:lnTo>
                  <a:lnTo>
                    <a:pt x="4498" y="2267"/>
                  </a:lnTo>
                  <a:lnTo>
                    <a:pt x="4498" y="2286"/>
                  </a:lnTo>
                  <a:lnTo>
                    <a:pt x="4517" y="2286"/>
                  </a:lnTo>
                  <a:lnTo>
                    <a:pt x="4554" y="2323"/>
                  </a:lnTo>
                  <a:lnTo>
                    <a:pt x="4572" y="2341"/>
                  </a:lnTo>
                  <a:lnTo>
                    <a:pt x="4590" y="2360"/>
                  </a:lnTo>
                  <a:lnTo>
                    <a:pt x="4609" y="2341"/>
                  </a:lnTo>
                  <a:lnTo>
                    <a:pt x="4609" y="2360"/>
                  </a:lnTo>
                  <a:lnTo>
                    <a:pt x="4590" y="2378"/>
                  </a:lnTo>
                  <a:lnTo>
                    <a:pt x="4590" y="2397"/>
                  </a:lnTo>
                  <a:lnTo>
                    <a:pt x="4609" y="2415"/>
                  </a:lnTo>
                  <a:lnTo>
                    <a:pt x="4609" y="2433"/>
                  </a:lnTo>
                  <a:lnTo>
                    <a:pt x="4646" y="2452"/>
                  </a:lnTo>
                  <a:lnTo>
                    <a:pt x="4664" y="2470"/>
                  </a:lnTo>
                  <a:lnTo>
                    <a:pt x="4664" y="2489"/>
                  </a:lnTo>
                  <a:lnTo>
                    <a:pt x="4683" y="2489"/>
                  </a:lnTo>
                  <a:lnTo>
                    <a:pt x="4719" y="2507"/>
                  </a:lnTo>
                  <a:lnTo>
                    <a:pt x="4719" y="2526"/>
                  </a:lnTo>
                  <a:lnTo>
                    <a:pt x="4719" y="2544"/>
                  </a:lnTo>
                  <a:lnTo>
                    <a:pt x="4756" y="2581"/>
                  </a:lnTo>
                  <a:lnTo>
                    <a:pt x="4775" y="2562"/>
                  </a:lnTo>
                  <a:lnTo>
                    <a:pt x="4775" y="2599"/>
                  </a:lnTo>
                  <a:lnTo>
                    <a:pt x="4793" y="2636"/>
                  </a:lnTo>
                  <a:lnTo>
                    <a:pt x="4812" y="2673"/>
                  </a:lnTo>
                  <a:lnTo>
                    <a:pt x="4867" y="2673"/>
                  </a:lnTo>
                  <a:lnTo>
                    <a:pt x="4848" y="2691"/>
                  </a:lnTo>
                  <a:lnTo>
                    <a:pt x="4812" y="2691"/>
                  </a:lnTo>
                  <a:lnTo>
                    <a:pt x="4812" y="2710"/>
                  </a:lnTo>
                  <a:lnTo>
                    <a:pt x="4867" y="2728"/>
                  </a:lnTo>
                  <a:lnTo>
                    <a:pt x="4904" y="2728"/>
                  </a:lnTo>
                  <a:lnTo>
                    <a:pt x="4885" y="2747"/>
                  </a:lnTo>
                  <a:lnTo>
                    <a:pt x="4885" y="2765"/>
                  </a:lnTo>
                  <a:lnTo>
                    <a:pt x="4941" y="2839"/>
                  </a:lnTo>
                  <a:lnTo>
                    <a:pt x="4978" y="2894"/>
                  </a:lnTo>
                  <a:lnTo>
                    <a:pt x="4978" y="2913"/>
                  </a:lnTo>
                  <a:lnTo>
                    <a:pt x="4978" y="2931"/>
                  </a:lnTo>
                  <a:lnTo>
                    <a:pt x="4996" y="2950"/>
                  </a:lnTo>
                  <a:lnTo>
                    <a:pt x="4996" y="2931"/>
                  </a:lnTo>
                  <a:lnTo>
                    <a:pt x="5014" y="2913"/>
                  </a:lnTo>
                  <a:lnTo>
                    <a:pt x="5014" y="2950"/>
                  </a:lnTo>
                  <a:lnTo>
                    <a:pt x="4996" y="2968"/>
                  </a:lnTo>
                  <a:lnTo>
                    <a:pt x="5014" y="2968"/>
                  </a:lnTo>
                  <a:lnTo>
                    <a:pt x="5051" y="3005"/>
                  </a:lnTo>
                  <a:lnTo>
                    <a:pt x="5070" y="3042"/>
                  </a:lnTo>
                  <a:lnTo>
                    <a:pt x="5051" y="3042"/>
                  </a:lnTo>
                  <a:lnTo>
                    <a:pt x="5070" y="3060"/>
                  </a:lnTo>
                  <a:lnTo>
                    <a:pt x="5070" y="3079"/>
                  </a:lnTo>
                  <a:lnTo>
                    <a:pt x="5088" y="3079"/>
                  </a:lnTo>
                  <a:lnTo>
                    <a:pt x="5088" y="3115"/>
                  </a:lnTo>
                  <a:lnTo>
                    <a:pt x="5107" y="3134"/>
                  </a:lnTo>
                  <a:lnTo>
                    <a:pt x="5125" y="3134"/>
                  </a:lnTo>
                  <a:lnTo>
                    <a:pt x="5143" y="3171"/>
                  </a:lnTo>
                  <a:lnTo>
                    <a:pt x="5180" y="3244"/>
                  </a:lnTo>
                  <a:lnTo>
                    <a:pt x="5199" y="3300"/>
                  </a:lnTo>
                  <a:lnTo>
                    <a:pt x="5217" y="3337"/>
                  </a:lnTo>
                  <a:lnTo>
                    <a:pt x="5236" y="3337"/>
                  </a:lnTo>
                  <a:lnTo>
                    <a:pt x="5254" y="3355"/>
                  </a:lnTo>
                  <a:lnTo>
                    <a:pt x="5272" y="3410"/>
                  </a:lnTo>
                  <a:lnTo>
                    <a:pt x="5309" y="3447"/>
                  </a:lnTo>
                  <a:lnTo>
                    <a:pt x="5328" y="3466"/>
                  </a:lnTo>
                  <a:lnTo>
                    <a:pt x="5346" y="3466"/>
                  </a:lnTo>
                  <a:lnTo>
                    <a:pt x="5328" y="3484"/>
                  </a:lnTo>
                  <a:lnTo>
                    <a:pt x="5328" y="3503"/>
                  </a:lnTo>
                  <a:lnTo>
                    <a:pt x="5346" y="3521"/>
                  </a:lnTo>
                  <a:lnTo>
                    <a:pt x="5346" y="3503"/>
                  </a:lnTo>
                  <a:lnTo>
                    <a:pt x="5365" y="3503"/>
                  </a:lnTo>
                  <a:lnTo>
                    <a:pt x="5365" y="3484"/>
                  </a:lnTo>
                  <a:lnTo>
                    <a:pt x="5383" y="3484"/>
                  </a:lnTo>
                  <a:lnTo>
                    <a:pt x="5346" y="3521"/>
                  </a:lnTo>
                  <a:lnTo>
                    <a:pt x="5365" y="3539"/>
                  </a:lnTo>
                  <a:lnTo>
                    <a:pt x="5383" y="3539"/>
                  </a:lnTo>
                  <a:lnTo>
                    <a:pt x="5420" y="3521"/>
                  </a:lnTo>
                  <a:lnTo>
                    <a:pt x="5438" y="3521"/>
                  </a:lnTo>
                  <a:lnTo>
                    <a:pt x="5457" y="3503"/>
                  </a:lnTo>
                  <a:lnTo>
                    <a:pt x="5475" y="3503"/>
                  </a:lnTo>
                  <a:lnTo>
                    <a:pt x="5475" y="3484"/>
                  </a:lnTo>
                  <a:lnTo>
                    <a:pt x="5494" y="3466"/>
                  </a:lnTo>
                  <a:lnTo>
                    <a:pt x="5494" y="3447"/>
                  </a:lnTo>
                  <a:lnTo>
                    <a:pt x="5512" y="3429"/>
                  </a:lnTo>
                  <a:lnTo>
                    <a:pt x="5475" y="3429"/>
                  </a:lnTo>
                  <a:lnTo>
                    <a:pt x="5457" y="3447"/>
                  </a:lnTo>
                  <a:lnTo>
                    <a:pt x="5457" y="3429"/>
                  </a:lnTo>
                  <a:lnTo>
                    <a:pt x="5420" y="3429"/>
                  </a:lnTo>
                  <a:lnTo>
                    <a:pt x="5438" y="3392"/>
                  </a:lnTo>
                  <a:lnTo>
                    <a:pt x="5438" y="3373"/>
                  </a:lnTo>
                  <a:lnTo>
                    <a:pt x="5420" y="3373"/>
                  </a:lnTo>
                  <a:lnTo>
                    <a:pt x="5420" y="3355"/>
                  </a:lnTo>
                  <a:lnTo>
                    <a:pt x="5401" y="3337"/>
                  </a:lnTo>
                  <a:lnTo>
                    <a:pt x="5365" y="3337"/>
                  </a:lnTo>
                  <a:lnTo>
                    <a:pt x="5383" y="3318"/>
                  </a:lnTo>
                  <a:lnTo>
                    <a:pt x="5383" y="3300"/>
                  </a:lnTo>
                  <a:lnTo>
                    <a:pt x="5365" y="3263"/>
                  </a:lnTo>
                  <a:lnTo>
                    <a:pt x="5328" y="3208"/>
                  </a:lnTo>
                  <a:lnTo>
                    <a:pt x="5291" y="3134"/>
                  </a:lnTo>
                  <a:lnTo>
                    <a:pt x="5272" y="3134"/>
                  </a:lnTo>
                  <a:lnTo>
                    <a:pt x="5272" y="3115"/>
                  </a:lnTo>
                  <a:lnTo>
                    <a:pt x="5254" y="3079"/>
                  </a:lnTo>
                  <a:lnTo>
                    <a:pt x="5236" y="3042"/>
                  </a:lnTo>
                  <a:lnTo>
                    <a:pt x="5217" y="3005"/>
                  </a:lnTo>
                  <a:lnTo>
                    <a:pt x="5199" y="2986"/>
                  </a:lnTo>
                  <a:lnTo>
                    <a:pt x="5199" y="2968"/>
                  </a:lnTo>
                  <a:lnTo>
                    <a:pt x="5199" y="2950"/>
                  </a:lnTo>
                  <a:lnTo>
                    <a:pt x="5162" y="2950"/>
                  </a:lnTo>
                  <a:lnTo>
                    <a:pt x="5162" y="2913"/>
                  </a:lnTo>
                  <a:lnTo>
                    <a:pt x="5143" y="2894"/>
                  </a:lnTo>
                  <a:lnTo>
                    <a:pt x="5125" y="2857"/>
                  </a:lnTo>
                  <a:lnTo>
                    <a:pt x="5088" y="2857"/>
                  </a:lnTo>
                  <a:lnTo>
                    <a:pt x="5107" y="2820"/>
                  </a:lnTo>
                  <a:lnTo>
                    <a:pt x="5088" y="2820"/>
                  </a:lnTo>
                  <a:lnTo>
                    <a:pt x="5070" y="2784"/>
                  </a:lnTo>
                  <a:lnTo>
                    <a:pt x="5033" y="2710"/>
                  </a:lnTo>
                  <a:lnTo>
                    <a:pt x="4978" y="2655"/>
                  </a:lnTo>
                  <a:lnTo>
                    <a:pt x="4959" y="2599"/>
                  </a:lnTo>
                  <a:lnTo>
                    <a:pt x="4941" y="2581"/>
                  </a:lnTo>
                  <a:lnTo>
                    <a:pt x="4922" y="2581"/>
                  </a:lnTo>
                  <a:lnTo>
                    <a:pt x="4922" y="2544"/>
                  </a:lnTo>
                  <a:lnTo>
                    <a:pt x="4904" y="2562"/>
                  </a:lnTo>
                  <a:lnTo>
                    <a:pt x="4904" y="2562"/>
                  </a:lnTo>
                  <a:lnTo>
                    <a:pt x="4922" y="2526"/>
                  </a:lnTo>
                  <a:lnTo>
                    <a:pt x="4904" y="2526"/>
                  </a:lnTo>
                  <a:lnTo>
                    <a:pt x="4904" y="2507"/>
                  </a:lnTo>
                  <a:lnTo>
                    <a:pt x="4904" y="2470"/>
                  </a:lnTo>
                  <a:lnTo>
                    <a:pt x="4885" y="2489"/>
                  </a:lnTo>
                  <a:lnTo>
                    <a:pt x="4867" y="2507"/>
                  </a:lnTo>
                  <a:lnTo>
                    <a:pt x="4867" y="2489"/>
                  </a:lnTo>
                  <a:lnTo>
                    <a:pt x="4867" y="2470"/>
                  </a:lnTo>
                  <a:lnTo>
                    <a:pt x="4848" y="2489"/>
                  </a:lnTo>
                  <a:lnTo>
                    <a:pt x="4830" y="2489"/>
                  </a:lnTo>
                  <a:lnTo>
                    <a:pt x="4848" y="2470"/>
                  </a:lnTo>
                  <a:lnTo>
                    <a:pt x="4848" y="2452"/>
                  </a:lnTo>
                  <a:lnTo>
                    <a:pt x="4812" y="2452"/>
                  </a:lnTo>
                  <a:lnTo>
                    <a:pt x="4793" y="2415"/>
                  </a:lnTo>
                  <a:lnTo>
                    <a:pt x="4775" y="2397"/>
                  </a:lnTo>
                  <a:lnTo>
                    <a:pt x="4775" y="2360"/>
                  </a:lnTo>
                  <a:lnTo>
                    <a:pt x="4738" y="2323"/>
                  </a:lnTo>
                  <a:lnTo>
                    <a:pt x="4701" y="2267"/>
                  </a:lnTo>
                  <a:lnTo>
                    <a:pt x="4683" y="2231"/>
                  </a:lnTo>
                  <a:lnTo>
                    <a:pt x="4664" y="2212"/>
                  </a:lnTo>
                  <a:lnTo>
                    <a:pt x="4590" y="2120"/>
                  </a:lnTo>
                  <a:lnTo>
                    <a:pt x="4535" y="2046"/>
                  </a:lnTo>
                  <a:lnTo>
                    <a:pt x="4535" y="2028"/>
                  </a:lnTo>
                  <a:lnTo>
                    <a:pt x="4517" y="2046"/>
                  </a:lnTo>
                  <a:lnTo>
                    <a:pt x="4480" y="2046"/>
                  </a:lnTo>
                  <a:lnTo>
                    <a:pt x="4461" y="2028"/>
                  </a:lnTo>
                  <a:lnTo>
                    <a:pt x="4461" y="2009"/>
                  </a:lnTo>
                  <a:lnTo>
                    <a:pt x="4461" y="1991"/>
                  </a:lnTo>
                  <a:lnTo>
                    <a:pt x="4480" y="1973"/>
                  </a:lnTo>
                  <a:lnTo>
                    <a:pt x="4443" y="1973"/>
                  </a:lnTo>
                  <a:lnTo>
                    <a:pt x="4425" y="1991"/>
                  </a:lnTo>
                  <a:lnTo>
                    <a:pt x="4425" y="2009"/>
                  </a:lnTo>
                  <a:lnTo>
                    <a:pt x="4406" y="2009"/>
                  </a:lnTo>
                  <a:lnTo>
                    <a:pt x="4425" y="1991"/>
                  </a:lnTo>
                  <a:lnTo>
                    <a:pt x="4388" y="1991"/>
                  </a:lnTo>
                  <a:lnTo>
                    <a:pt x="4406" y="1954"/>
                  </a:lnTo>
                  <a:lnTo>
                    <a:pt x="4425" y="1973"/>
                  </a:lnTo>
                  <a:lnTo>
                    <a:pt x="4425" y="1954"/>
                  </a:lnTo>
                  <a:lnTo>
                    <a:pt x="4388" y="1936"/>
                  </a:lnTo>
                  <a:lnTo>
                    <a:pt x="4388" y="1917"/>
                  </a:lnTo>
                  <a:lnTo>
                    <a:pt x="4388" y="1899"/>
                  </a:lnTo>
                  <a:lnTo>
                    <a:pt x="4351" y="1899"/>
                  </a:lnTo>
                  <a:lnTo>
                    <a:pt x="4332" y="1862"/>
                  </a:lnTo>
                  <a:lnTo>
                    <a:pt x="4295" y="1807"/>
                  </a:lnTo>
                  <a:lnTo>
                    <a:pt x="4277" y="1770"/>
                  </a:lnTo>
                  <a:lnTo>
                    <a:pt x="4277" y="1788"/>
                  </a:lnTo>
                  <a:lnTo>
                    <a:pt x="4259" y="1807"/>
                  </a:lnTo>
                  <a:lnTo>
                    <a:pt x="4259" y="1770"/>
                  </a:lnTo>
                  <a:lnTo>
                    <a:pt x="4240" y="1770"/>
                  </a:lnTo>
                  <a:lnTo>
                    <a:pt x="4240" y="1751"/>
                  </a:lnTo>
                  <a:lnTo>
                    <a:pt x="4222" y="1733"/>
                  </a:lnTo>
                  <a:lnTo>
                    <a:pt x="4203" y="1751"/>
                  </a:lnTo>
                  <a:lnTo>
                    <a:pt x="4203" y="1770"/>
                  </a:lnTo>
                  <a:lnTo>
                    <a:pt x="4185" y="1751"/>
                  </a:lnTo>
                  <a:lnTo>
                    <a:pt x="4185" y="1733"/>
                  </a:lnTo>
                  <a:lnTo>
                    <a:pt x="4166" y="1714"/>
                  </a:lnTo>
                  <a:lnTo>
                    <a:pt x="4185" y="1696"/>
                  </a:lnTo>
                  <a:lnTo>
                    <a:pt x="4130" y="1696"/>
                  </a:lnTo>
                  <a:lnTo>
                    <a:pt x="4130" y="1678"/>
                  </a:lnTo>
                  <a:lnTo>
                    <a:pt x="4130" y="1659"/>
                  </a:lnTo>
                  <a:lnTo>
                    <a:pt x="4111" y="1678"/>
                  </a:lnTo>
                  <a:lnTo>
                    <a:pt x="4111" y="1659"/>
                  </a:lnTo>
                  <a:lnTo>
                    <a:pt x="4111" y="1641"/>
                  </a:lnTo>
                  <a:lnTo>
                    <a:pt x="4056" y="1641"/>
                  </a:lnTo>
                  <a:lnTo>
                    <a:pt x="4056" y="1622"/>
                  </a:lnTo>
                  <a:lnTo>
                    <a:pt x="4074" y="1604"/>
                  </a:lnTo>
                  <a:lnTo>
                    <a:pt x="4037" y="1622"/>
                  </a:lnTo>
                  <a:lnTo>
                    <a:pt x="4037" y="1585"/>
                  </a:lnTo>
                  <a:lnTo>
                    <a:pt x="4019" y="1549"/>
                  </a:lnTo>
                  <a:lnTo>
                    <a:pt x="3982" y="1530"/>
                  </a:lnTo>
                  <a:lnTo>
                    <a:pt x="3982" y="1493"/>
                  </a:lnTo>
                  <a:lnTo>
                    <a:pt x="3964" y="1493"/>
                  </a:lnTo>
                  <a:lnTo>
                    <a:pt x="3945" y="1512"/>
                  </a:lnTo>
                  <a:lnTo>
                    <a:pt x="3945" y="1493"/>
                  </a:lnTo>
                  <a:lnTo>
                    <a:pt x="3927" y="1493"/>
                  </a:lnTo>
                  <a:lnTo>
                    <a:pt x="3908" y="1512"/>
                  </a:lnTo>
                  <a:lnTo>
                    <a:pt x="3908" y="1493"/>
                  </a:lnTo>
                  <a:lnTo>
                    <a:pt x="3908" y="1475"/>
                  </a:lnTo>
                  <a:lnTo>
                    <a:pt x="3872" y="1456"/>
                  </a:lnTo>
                  <a:lnTo>
                    <a:pt x="3853" y="1456"/>
                  </a:lnTo>
                  <a:lnTo>
                    <a:pt x="3853" y="1438"/>
                  </a:lnTo>
                  <a:lnTo>
                    <a:pt x="3853" y="1420"/>
                  </a:lnTo>
                  <a:lnTo>
                    <a:pt x="3835" y="1420"/>
                  </a:lnTo>
                  <a:lnTo>
                    <a:pt x="3816" y="1438"/>
                  </a:lnTo>
                  <a:lnTo>
                    <a:pt x="3816" y="1420"/>
                  </a:lnTo>
                  <a:lnTo>
                    <a:pt x="3816" y="1401"/>
                  </a:lnTo>
                  <a:lnTo>
                    <a:pt x="3816" y="1383"/>
                  </a:lnTo>
                  <a:lnTo>
                    <a:pt x="3742" y="1383"/>
                  </a:lnTo>
                  <a:lnTo>
                    <a:pt x="3742" y="1364"/>
                  </a:lnTo>
                  <a:lnTo>
                    <a:pt x="3742" y="1346"/>
                  </a:lnTo>
                  <a:lnTo>
                    <a:pt x="3687" y="1309"/>
                  </a:lnTo>
                  <a:lnTo>
                    <a:pt x="3613" y="1254"/>
                  </a:lnTo>
                  <a:lnTo>
                    <a:pt x="3595" y="1254"/>
                  </a:lnTo>
                  <a:lnTo>
                    <a:pt x="3595" y="1235"/>
                  </a:lnTo>
                  <a:lnTo>
                    <a:pt x="3595" y="1217"/>
                  </a:lnTo>
                  <a:lnTo>
                    <a:pt x="3577" y="1198"/>
                  </a:lnTo>
                  <a:lnTo>
                    <a:pt x="3558" y="1198"/>
                  </a:lnTo>
                  <a:lnTo>
                    <a:pt x="3540" y="1180"/>
                  </a:lnTo>
                  <a:lnTo>
                    <a:pt x="3540" y="1161"/>
                  </a:lnTo>
                  <a:lnTo>
                    <a:pt x="3521" y="1161"/>
                  </a:lnTo>
                  <a:lnTo>
                    <a:pt x="3503" y="1180"/>
                  </a:lnTo>
                  <a:lnTo>
                    <a:pt x="3503" y="1143"/>
                  </a:lnTo>
                  <a:lnTo>
                    <a:pt x="3466" y="1143"/>
                  </a:lnTo>
                  <a:lnTo>
                    <a:pt x="3466" y="1161"/>
                  </a:lnTo>
                  <a:lnTo>
                    <a:pt x="3448" y="1143"/>
                  </a:lnTo>
                  <a:lnTo>
                    <a:pt x="3429" y="1125"/>
                  </a:lnTo>
                  <a:lnTo>
                    <a:pt x="3374" y="1125"/>
                  </a:lnTo>
                  <a:lnTo>
                    <a:pt x="3374" y="1106"/>
                  </a:lnTo>
                  <a:lnTo>
                    <a:pt x="3392" y="1088"/>
                  </a:lnTo>
                  <a:lnTo>
                    <a:pt x="3392" y="1069"/>
                  </a:lnTo>
                  <a:lnTo>
                    <a:pt x="3374" y="1069"/>
                  </a:lnTo>
                  <a:lnTo>
                    <a:pt x="3374" y="1088"/>
                  </a:lnTo>
                  <a:lnTo>
                    <a:pt x="3355" y="1088"/>
                  </a:lnTo>
                  <a:lnTo>
                    <a:pt x="3355" y="1069"/>
                  </a:lnTo>
                  <a:lnTo>
                    <a:pt x="3319" y="1051"/>
                  </a:lnTo>
                  <a:lnTo>
                    <a:pt x="3263" y="996"/>
                  </a:lnTo>
                  <a:lnTo>
                    <a:pt x="3245" y="996"/>
                  </a:lnTo>
                  <a:lnTo>
                    <a:pt x="3226" y="1014"/>
                  </a:lnTo>
                  <a:lnTo>
                    <a:pt x="3226" y="996"/>
                  </a:lnTo>
                  <a:lnTo>
                    <a:pt x="3208" y="977"/>
                  </a:lnTo>
                  <a:lnTo>
                    <a:pt x="3171" y="959"/>
                  </a:lnTo>
                  <a:lnTo>
                    <a:pt x="3153" y="959"/>
                  </a:lnTo>
                  <a:lnTo>
                    <a:pt x="3153" y="940"/>
                  </a:lnTo>
                  <a:lnTo>
                    <a:pt x="3116" y="940"/>
                  </a:lnTo>
                  <a:lnTo>
                    <a:pt x="3097" y="922"/>
                  </a:lnTo>
                  <a:lnTo>
                    <a:pt x="3042" y="922"/>
                  </a:lnTo>
                  <a:lnTo>
                    <a:pt x="3042" y="903"/>
                  </a:lnTo>
                  <a:lnTo>
                    <a:pt x="3060" y="903"/>
                  </a:lnTo>
                  <a:lnTo>
                    <a:pt x="3042" y="885"/>
                  </a:lnTo>
                  <a:lnTo>
                    <a:pt x="3024" y="867"/>
                  </a:lnTo>
                  <a:lnTo>
                    <a:pt x="3024" y="848"/>
                  </a:lnTo>
                  <a:lnTo>
                    <a:pt x="3005" y="830"/>
                  </a:lnTo>
                  <a:lnTo>
                    <a:pt x="2987" y="848"/>
                  </a:lnTo>
                  <a:lnTo>
                    <a:pt x="2968" y="867"/>
                  </a:lnTo>
                  <a:lnTo>
                    <a:pt x="2968" y="848"/>
                  </a:lnTo>
                  <a:lnTo>
                    <a:pt x="2950" y="830"/>
                  </a:lnTo>
                  <a:lnTo>
                    <a:pt x="2950" y="848"/>
                  </a:lnTo>
                  <a:lnTo>
                    <a:pt x="2931" y="848"/>
                  </a:lnTo>
                  <a:lnTo>
                    <a:pt x="2931" y="830"/>
                  </a:lnTo>
                  <a:lnTo>
                    <a:pt x="2931" y="811"/>
                  </a:lnTo>
                  <a:lnTo>
                    <a:pt x="2913" y="793"/>
                  </a:lnTo>
                  <a:lnTo>
                    <a:pt x="2895" y="793"/>
                  </a:lnTo>
                  <a:lnTo>
                    <a:pt x="2876" y="811"/>
                  </a:lnTo>
                  <a:lnTo>
                    <a:pt x="2858" y="793"/>
                  </a:lnTo>
                  <a:lnTo>
                    <a:pt x="2839" y="774"/>
                  </a:lnTo>
                  <a:lnTo>
                    <a:pt x="2802" y="774"/>
                  </a:lnTo>
                  <a:lnTo>
                    <a:pt x="2802" y="756"/>
                  </a:lnTo>
                  <a:lnTo>
                    <a:pt x="2784" y="774"/>
                  </a:lnTo>
                  <a:lnTo>
                    <a:pt x="2784" y="756"/>
                  </a:lnTo>
                  <a:lnTo>
                    <a:pt x="2766" y="719"/>
                  </a:lnTo>
                  <a:lnTo>
                    <a:pt x="2729" y="719"/>
                  </a:lnTo>
                  <a:lnTo>
                    <a:pt x="2710" y="701"/>
                  </a:lnTo>
                  <a:lnTo>
                    <a:pt x="2692" y="682"/>
                  </a:lnTo>
                  <a:lnTo>
                    <a:pt x="2673" y="701"/>
                  </a:lnTo>
                  <a:lnTo>
                    <a:pt x="2655" y="701"/>
                  </a:lnTo>
                  <a:lnTo>
                    <a:pt x="2637" y="664"/>
                  </a:lnTo>
                  <a:lnTo>
                    <a:pt x="2618" y="664"/>
                  </a:lnTo>
                  <a:lnTo>
                    <a:pt x="2618" y="645"/>
                  </a:lnTo>
                  <a:lnTo>
                    <a:pt x="2581" y="645"/>
                  </a:lnTo>
                  <a:lnTo>
                    <a:pt x="2563" y="664"/>
                  </a:lnTo>
                  <a:lnTo>
                    <a:pt x="2544" y="664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26" y="645"/>
                  </a:lnTo>
                  <a:lnTo>
                    <a:pt x="2526" y="627"/>
                  </a:lnTo>
                  <a:lnTo>
                    <a:pt x="2471" y="608"/>
                  </a:lnTo>
                  <a:lnTo>
                    <a:pt x="2397" y="590"/>
                  </a:lnTo>
                  <a:lnTo>
                    <a:pt x="2378" y="590"/>
                  </a:lnTo>
                  <a:lnTo>
                    <a:pt x="2378" y="608"/>
                  </a:lnTo>
                  <a:lnTo>
                    <a:pt x="2360" y="590"/>
                  </a:lnTo>
                  <a:lnTo>
                    <a:pt x="2378" y="572"/>
                  </a:lnTo>
                  <a:lnTo>
                    <a:pt x="2342" y="572"/>
                  </a:lnTo>
                  <a:lnTo>
                    <a:pt x="2342" y="553"/>
                  </a:lnTo>
                  <a:lnTo>
                    <a:pt x="2323" y="553"/>
                  </a:lnTo>
                  <a:lnTo>
                    <a:pt x="2286" y="535"/>
                  </a:lnTo>
                  <a:lnTo>
                    <a:pt x="2286" y="553"/>
                  </a:lnTo>
                  <a:lnTo>
                    <a:pt x="2268" y="553"/>
                  </a:lnTo>
                  <a:lnTo>
                    <a:pt x="2268" y="535"/>
                  </a:lnTo>
                  <a:lnTo>
                    <a:pt x="2249" y="516"/>
                  </a:lnTo>
                  <a:lnTo>
                    <a:pt x="2231" y="553"/>
                  </a:lnTo>
                  <a:lnTo>
                    <a:pt x="2213" y="590"/>
                  </a:lnTo>
                  <a:lnTo>
                    <a:pt x="2213" y="553"/>
                  </a:lnTo>
                  <a:lnTo>
                    <a:pt x="2213" y="498"/>
                  </a:lnTo>
                  <a:lnTo>
                    <a:pt x="2194" y="516"/>
                  </a:lnTo>
                  <a:lnTo>
                    <a:pt x="2194" y="498"/>
                  </a:lnTo>
                  <a:lnTo>
                    <a:pt x="2176" y="479"/>
                  </a:lnTo>
                  <a:lnTo>
                    <a:pt x="2157" y="479"/>
                  </a:lnTo>
                  <a:lnTo>
                    <a:pt x="2139" y="498"/>
                  </a:lnTo>
                  <a:lnTo>
                    <a:pt x="2139" y="479"/>
                  </a:lnTo>
                  <a:lnTo>
                    <a:pt x="2120" y="479"/>
                  </a:lnTo>
                  <a:lnTo>
                    <a:pt x="2120" y="461"/>
                  </a:lnTo>
                  <a:lnTo>
                    <a:pt x="2084" y="461"/>
                  </a:lnTo>
                  <a:lnTo>
                    <a:pt x="2084" y="479"/>
                  </a:lnTo>
                  <a:lnTo>
                    <a:pt x="2065" y="479"/>
                  </a:lnTo>
                  <a:lnTo>
                    <a:pt x="2065" y="461"/>
                  </a:lnTo>
                  <a:lnTo>
                    <a:pt x="2047" y="479"/>
                  </a:lnTo>
                  <a:lnTo>
                    <a:pt x="2028" y="479"/>
                  </a:lnTo>
                  <a:lnTo>
                    <a:pt x="2047" y="461"/>
                  </a:lnTo>
                  <a:lnTo>
                    <a:pt x="2028" y="443"/>
                  </a:lnTo>
                  <a:lnTo>
                    <a:pt x="2010" y="461"/>
                  </a:lnTo>
                  <a:lnTo>
                    <a:pt x="1991" y="443"/>
                  </a:lnTo>
                  <a:lnTo>
                    <a:pt x="1954" y="443"/>
                  </a:lnTo>
                  <a:lnTo>
                    <a:pt x="1954" y="424"/>
                  </a:lnTo>
                  <a:lnTo>
                    <a:pt x="1899" y="424"/>
                  </a:lnTo>
                  <a:lnTo>
                    <a:pt x="1881" y="387"/>
                  </a:lnTo>
                  <a:lnTo>
                    <a:pt x="1862" y="406"/>
                  </a:lnTo>
                  <a:lnTo>
                    <a:pt x="1844" y="387"/>
                  </a:lnTo>
                  <a:lnTo>
                    <a:pt x="1844" y="406"/>
                  </a:lnTo>
                  <a:lnTo>
                    <a:pt x="1825" y="406"/>
                  </a:lnTo>
                  <a:lnTo>
                    <a:pt x="1825" y="369"/>
                  </a:lnTo>
                  <a:lnTo>
                    <a:pt x="1807" y="369"/>
                  </a:lnTo>
                  <a:lnTo>
                    <a:pt x="1807" y="350"/>
                  </a:lnTo>
                  <a:lnTo>
                    <a:pt x="1789" y="369"/>
                  </a:lnTo>
                  <a:lnTo>
                    <a:pt x="1789" y="387"/>
                  </a:lnTo>
                  <a:lnTo>
                    <a:pt x="1770" y="350"/>
                  </a:lnTo>
                  <a:lnTo>
                    <a:pt x="1770" y="369"/>
                  </a:lnTo>
                  <a:lnTo>
                    <a:pt x="1752" y="369"/>
                  </a:lnTo>
                  <a:lnTo>
                    <a:pt x="1752" y="350"/>
                  </a:lnTo>
                  <a:lnTo>
                    <a:pt x="1733" y="332"/>
                  </a:lnTo>
                  <a:lnTo>
                    <a:pt x="1678" y="332"/>
                  </a:lnTo>
                  <a:lnTo>
                    <a:pt x="1660" y="314"/>
                  </a:lnTo>
                  <a:lnTo>
                    <a:pt x="1660" y="295"/>
                  </a:lnTo>
                  <a:lnTo>
                    <a:pt x="1641" y="295"/>
                  </a:lnTo>
                  <a:lnTo>
                    <a:pt x="1623" y="314"/>
                  </a:lnTo>
                  <a:lnTo>
                    <a:pt x="1604" y="332"/>
                  </a:lnTo>
                  <a:lnTo>
                    <a:pt x="1586" y="277"/>
                  </a:lnTo>
                  <a:lnTo>
                    <a:pt x="1567" y="295"/>
                  </a:lnTo>
                  <a:lnTo>
                    <a:pt x="1549" y="314"/>
                  </a:lnTo>
                  <a:lnTo>
                    <a:pt x="1549" y="295"/>
                  </a:lnTo>
                  <a:lnTo>
                    <a:pt x="1531" y="277"/>
                  </a:lnTo>
                  <a:lnTo>
                    <a:pt x="1512" y="277"/>
                  </a:lnTo>
                  <a:lnTo>
                    <a:pt x="1512" y="258"/>
                  </a:lnTo>
                  <a:lnTo>
                    <a:pt x="1494" y="258"/>
                  </a:lnTo>
                  <a:lnTo>
                    <a:pt x="1475" y="277"/>
                  </a:lnTo>
                  <a:lnTo>
                    <a:pt x="1457" y="258"/>
                  </a:lnTo>
                  <a:lnTo>
                    <a:pt x="1420" y="240"/>
                  </a:lnTo>
                  <a:lnTo>
                    <a:pt x="1420" y="258"/>
                  </a:lnTo>
                  <a:lnTo>
                    <a:pt x="1420" y="277"/>
                  </a:lnTo>
                  <a:lnTo>
                    <a:pt x="1383" y="258"/>
                  </a:lnTo>
                  <a:lnTo>
                    <a:pt x="1365" y="221"/>
                  </a:lnTo>
                  <a:lnTo>
                    <a:pt x="1328" y="258"/>
                  </a:lnTo>
                  <a:lnTo>
                    <a:pt x="1309" y="277"/>
                  </a:lnTo>
                  <a:lnTo>
                    <a:pt x="1309" y="258"/>
                  </a:lnTo>
                  <a:lnTo>
                    <a:pt x="1309" y="221"/>
                  </a:lnTo>
                  <a:lnTo>
                    <a:pt x="1291" y="221"/>
                  </a:lnTo>
                  <a:lnTo>
                    <a:pt x="1291" y="258"/>
                  </a:lnTo>
                  <a:lnTo>
                    <a:pt x="1272" y="295"/>
                  </a:lnTo>
                  <a:lnTo>
                    <a:pt x="1254" y="295"/>
                  </a:lnTo>
                  <a:lnTo>
                    <a:pt x="1254" y="240"/>
                  </a:lnTo>
                  <a:lnTo>
                    <a:pt x="1236" y="221"/>
                  </a:lnTo>
                  <a:lnTo>
                    <a:pt x="1236" y="240"/>
                  </a:lnTo>
                  <a:lnTo>
                    <a:pt x="1217" y="258"/>
                  </a:lnTo>
                  <a:lnTo>
                    <a:pt x="1217" y="240"/>
                  </a:lnTo>
                  <a:lnTo>
                    <a:pt x="1217" y="203"/>
                  </a:lnTo>
                  <a:lnTo>
                    <a:pt x="1199" y="240"/>
                  </a:lnTo>
                  <a:lnTo>
                    <a:pt x="1180" y="258"/>
                  </a:lnTo>
                  <a:lnTo>
                    <a:pt x="1180" y="240"/>
                  </a:lnTo>
                  <a:lnTo>
                    <a:pt x="1180" y="221"/>
                  </a:lnTo>
                  <a:lnTo>
                    <a:pt x="1162" y="203"/>
                  </a:lnTo>
                  <a:lnTo>
                    <a:pt x="1107" y="221"/>
                  </a:lnTo>
                  <a:lnTo>
                    <a:pt x="1051" y="203"/>
                  </a:lnTo>
                  <a:lnTo>
                    <a:pt x="1033" y="203"/>
                  </a:lnTo>
                  <a:lnTo>
                    <a:pt x="1014" y="221"/>
                  </a:lnTo>
                  <a:lnTo>
                    <a:pt x="1014" y="203"/>
                  </a:lnTo>
                  <a:lnTo>
                    <a:pt x="996" y="185"/>
                  </a:lnTo>
                  <a:lnTo>
                    <a:pt x="978" y="203"/>
                  </a:lnTo>
                  <a:lnTo>
                    <a:pt x="978" y="185"/>
                  </a:lnTo>
                  <a:lnTo>
                    <a:pt x="959" y="166"/>
                  </a:lnTo>
                  <a:lnTo>
                    <a:pt x="941" y="185"/>
                  </a:lnTo>
                  <a:lnTo>
                    <a:pt x="941" y="203"/>
                  </a:lnTo>
                  <a:lnTo>
                    <a:pt x="922" y="185"/>
                  </a:lnTo>
                  <a:lnTo>
                    <a:pt x="867" y="185"/>
                  </a:lnTo>
                  <a:lnTo>
                    <a:pt x="867" y="166"/>
                  </a:lnTo>
                  <a:lnTo>
                    <a:pt x="848" y="148"/>
                  </a:lnTo>
                  <a:lnTo>
                    <a:pt x="812" y="148"/>
                  </a:lnTo>
                  <a:lnTo>
                    <a:pt x="793" y="166"/>
                  </a:lnTo>
                  <a:lnTo>
                    <a:pt x="793" y="185"/>
                  </a:lnTo>
                  <a:lnTo>
                    <a:pt x="756" y="185"/>
                  </a:lnTo>
                  <a:lnTo>
                    <a:pt x="756" y="203"/>
                  </a:lnTo>
                  <a:lnTo>
                    <a:pt x="719" y="203"/>
                  </a:lnTo>
                  <a:lnTo>
                    <a:pt x="719" y="185"/>
                  </a:lnTo>
                  <a:lnTo>
                    <a:pt x="719" y="148"/>
                  </a:lnTo>
                  <a:lnTo>
                    <a:pt x="683" y="148"/>
                  </a:lnTo>
                  <a:lnTo>
                    <a:pt x="664" y="129"/>
                  </a:lnTo>
                  <a:lnTo>
                    <a:pt x="646" y="129"/>
                  </a:lnTo>
                  <a:lnTo>
                    <a:pt x="627" y="148"/>
                  </a:lnTo>
                  <a:lnTo>
                    <a:pt x="627" y="166"/>
                  </a:lnTo>
                  <a:lnTo>
                    <a:pt x="609" y="166"/>
                  </a:lnTo>
                  <a:lnTo>
                    <a:pt x="609" y="148"/>
                  </a:lnTo>
                  <a:lnTo>
                    <a:pt x="590" y="129"/>
                  </a:lnTo>
                  <a:lnTo>
                    <a:pt x="590" y="148"/>
                  </a:lnTo>
                  <a:lnTo>
                    <a:pt x="590" y="166"/>
                  </a:lnTo>
                  <a:lnTo>
                    <a:pt x="554" y="166"/>
                  </a:lnTo>
                  <a:lnTo>
                    <a:pt x="535" y="185"/>
                  </a:lnTo>
                  <a:lnTo>
                    <a:pt x="517" y="148"/>
                  </a:lnTo>
                  <a:lnTo>
                    <a:pt x="498" y="129"/>
                  </a:lnTo>
                  <a:lnTo>
                    <a:pt x="480" y="148"/>
                  </a:lnTo>
                  <a:lnTo>
                    <a:pt x="406" y="148"/>
                  </a:lnTo>
                  <a:lnTo>
                    <a:pt x="388" y="166"/>
                  </a:lnTo>
                  <a:lnTo>
                    <a:pt x="369" y="148"/>
                  </a:lnTo>
                  <a:lnTo>
                    <a:pt x="369" y="166"/>
                  </a:lnTo>
                  <a:lnTo>
                    <a:pt x="369" y="185"/>
                  </a:lnTo>
                  <a:lnTo>
                    <a:pt x="351" y="166"/>
                  </a:lnTo>
                  <a:lnTo>
                    <a:pt x="351" y="148"/>
                  </a:lnTo>
                  <a:lnTo>
                    <a:pt x="332" y="129"/>
                  </a:lnTo>
                  <a:lnTo>
                    <a:pt x="314" y="129"/>
                  </a:lnTo>
                  <a:lnTo>
                    <a:pt x="314" y="148"/>
                  </a:lnTo>
                  <a:lnTo>
                    <a:pt x="295" y="129"/>
                  </a:lnTo>
                  <a:lnTo>
                    <a:pt x="295" y="166"/>
                  </a:lnTo>
                  <a:lnTo>
                    <a:pt x="295" y="185"/>
                  </a:lnTo>
                  <a:lnTo>
                    <a:pt x="277" y="185"/>
                  </a:lnTo>
                  <a:lnTo>
                    <a:pt x="277" y="166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77" y="129"/>
                  </a:lnTo>
                  <a:lnTo>
                    <a:pt x="259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1922400" y="1043650"/>
              <a:ext cx="55800" cy="174675"/>
            </a:xfrm>
            <a:custGeom>
              <a:avLst/>
              <a:gdLst/>
              <a:ahLst/>
              <a:cxnLst/>
              <a:rect l="l" t="t" r="r" b="b"/>
              <a:pathLst>
                <a:path w="2232" h="6987" extrusionOk="0">
                  <a:moveTo>
                    <a:pt x="2047" y="111"/>
                  </a:moveTo>
                  <a:lnTo>
                    <a:pt x="2065" y="129"/>
                  </a:lnTo>
                  <a:lnTo>
                    <a:pt x="2065" y="148"/>
                  </a:lnTo>
                  <a:lnTo>
                    <a:pt x="2047" y="148"/>
                  </a:lnTo>
                  <a:lnTo>
                    <a:pt x="2047" y="129"/>
                  </a:lnTo>
                  <a:lnTo>
                    <a:pt x="2047" y="111"/>
                  </a:lnTo>
                  <a:close/>
                  <a:moveTo>
                    <a:pt x="1918" y="166"/>
                  </a:moveTo>
                  <a:lnTo>
                    <a:pt x="1899" y="185"/>
                  </a:lnTo>
                  <a:lnTo>
                    <a:pt x="1918" y="185"/>
                  </a:lnTo>
                  <a:lnTo>
                    <a:pt x="1918" y="166"/>
                  </a:lnTo>
                  <a:close/>
                  <a:moveTo>
                    <a:pt x="1992" y="185"/>
                  </a:moveTo>
                  <a:lnTo>
                    <a:pt x="2010" y="203"/>
                  </a:lnTo>
                  <a:lnTo>
                    <a:pt x="2010" y="222"/>
                  </a:lnTo>
                  <a:lnTo>
                    <a:pt x="2010" y="240"/>
                  </a:lnTo>
                  <a:lnTo>
                    <a:pt x="1992" y="222"/>
                  </a:lnTo>
                  <a:lnTo>
                    <a:pt x="1973" y="222"/>
                  </a:lnTo>
                  <a:lnTo>
                    <a:pt x="1973" y="203"/>
                  </a:lnTo>
                  <a:lnTo>
                    <a:pt x="1992" y="185"/>
                  </a:lnTo>
                  <a:close/>
                  <a:moveTo>
                    <a:pt x="2213" y="259"/>
                  </a:moveTo>
                  <a:lnTo>
                    <a:pt x="2231" y="277"/>
                  </a:lnTo>
                  <a:lnTo>
                    <a:pt x="2231" y="259"/>
                  </a:lnTo>
                  <a:close/>
                  <a:moveTo>
                    <a:pt x="1733" y="406"/>
                  </a:moveTo>
                  <a:lnTo>
                    <a:pt x="1770" y="424"/>
                  </a:lnTo>
                  <a:lnTo>
                    <a:pt x="1807" y="443"/>
                  </a:lnTo>
                  <a:lnTo>
                    <a:pt x="1752" y="443"/>
                  </a:lnTo>
                  <a:lnTo>
                    <a:pt x="1715" y="461"/>
                  </a:lnTo>
                  <a:lnTo>
                    <a:pt x="1733" y="443"/>
                  </a:lnTo>
                  <a:lnTo>
                    <a:pt x="1733" y="406"/>
                  </a:lnTo>
                  <a:close/>
                  <a:moveTo>
                    <a:pt x="1715" y="609"/>
                  </a:moveTo>
                  <a:lnTo>
                    <a:pt x="1697" y="627"/>
                  </a:lnTo>
                  <a:lnTo>
                    <a:pt x="1678" y="627"/>
                  </a:lnTo>
                  <a:lnTo>
                    <a:pt x="1678" y="609"/>
                  </a:lnTo>
                  <a:close/>
                  <a:moveTo>
                    <a:pt x="1678" y="664"/>
                  </a:moveTo>
                  <a:lnTo>
                    <a:pt x="1660" y="682"/>
                  </a:lnTo>
                  <a:lnTo>
                    <a:pt x="1660" y="701"/>
                  </a:lnTo>
                  <a:lnTo>
                    <a:pt x="1697" y="701"/>
                  </a:lnTo>
                  <a:lnTo>
                    <a:pt x="1697" y="682"/>
                  </a:lnTo>
                  <a:lnTo>
                    <a:pt x="1697" y="664"/>
                  </a:lnTo>
                  <a:close/>
                  <a:moveTo>
                    <a:pt x="1623" y="775"/>
                  </a:moveTo>
                  <a:lnTo>
                    <a:pt x="1623" y="793"/>
                  </a:lnTo>
                  <a:lnTo>
                    <a:pt x="1641" y="775"/>
                  </a:lnTo>
                  <a:close/>
                  <a:moveTo>
                    <a:pt x="1383" y="904"/>
                  </a:moveTo>
                  <a:lnTo>
                    <a:pt x="1402" y="922"/>
                  </a:lnTo>
                  <a:lnTo>
                    <a:pt x="1365" y="922"/>
                  </a:lnTo>
                  <a:lnTo>
                    <a:pt x="1383" y="904"/>
                  </a:lnTo>
                  <a:close/>
                  <a:moveTo>
                    <a:pt x="1365" y="959"/>
                  </a:moveTo>
                  <a:lnTo>
                    <a:pt x="1402" y="977"/>
                  </a:lnTo>
                  <a:lnTo>
                    <a:pt x="1439" y="977"/>
                  </a:lnTo>
                  <a:lnTo>
                    <a:pt x="1420" y="996"/>
                  </a:lnTo>
                  <a:lnTo>
                    <a:pt x="1402" y="996"/>
                  </a:lnTo>
                  <a:lnTo>
                    <a:pt x="1383" y="977"/>
                  </a:lnTo>
                  <a:lnTo>
                    <a:pt x="1365" y="959"/>
                  </a:lnTo>
                  <a:close/>
                  <a:moveTo>
                    <a:pt x="1365" y="1033"/>
                  </a:moveTo>
                  <a:lnTo>
                    <a:pt x="1383" y="1051"/>
                  </a:lnTo>
                  <a:lnTo>
                    <a:pt x="1374" y="1060"/>
                  </a:lnTo>
                  <a:lnTo>
                    <a:pt x="1374" y="1060"/>
                  </a:lnTo>
                  <a:lnTo>
                    <a:pt x="1365" y="1051"/>
                  </a:lnTo>
                  <a:lnTo>
                    <a:pt x="1365" y="1033"/>
                  </a:lnTo>
                  <a:close/>
                  <a:moveTo>
                    <a:pt x="1254" y="1106"/>
                  </a:moveTo>
                  <a:lnTo>
                    <a:pt x="1273" y="1125"/>
                  </a:lnTo>
                  <a:lnTo>
                    <a:pt x="1236" y="1125"/>
                  </a:lnTo>
                  <a:lnTo>
                    <a:pt x="1217" y="1106"/>
                  </a:lnTo>
                  <a:close/>
                  <a:moveTo>
                    <a:pt x="1273" y="1199"/>
                  </a:moveTo>
                  <a:lnTo>
                    <a:pt x="1254" y="1217"/>
                  </a:lnTo>
                  <a:lnTo>
                    <a:pt x="1236" y="1199"/>
                  </a:lnTo>
                  <a:close/>
                  <a:moveTo>
                    <a:pt x="1107" y="1383"/>
                  </a:moveTo>
                  <a:lnTo>
                    <a:pt x="1088" y="1401"/>
                  </a:lnTo>
                  <a:lnTo>
                    <a:pt x="1070" y="1401"/>
                  </a:lnTo>
                  <a:lnTo>
                    <a:pt x="1070" y="1383"/>
                  </a:lnTo>
                  <a:close/>
                  <a:moveTo>
                    <a:pt x="1033" y="1438"/>
                  </a:moveTo>
                  <a:lnTo>
                    <a:pt x="1051" y="1457"/>
                  </a:lnTo>
                  <a:lnTo>
                    <a:pt x="1033" y="1475"/>
                  </a:lnTo>
                  <a:lnTo>
                    <a:pt x="1033" y="1457"/>
                  </a:lnTo>
                  <a:lnTo>
                    <a:pt x="1033" y="1438"/>
                  </a:lnTo>
                  <a:close/>
                  <a:moveTo>
                    <a:pt x="959" y="1512"/>
                  </a:moveTo>
                  <a:lnTo>
                    <a:pt x="959" y="1530"/>
                  </a:lnTo>
                  <a:lnTo>
                    <a:pt x="978" y="1530"/>
                  </a:lnTo>
                  <a:lnTo>
                    <a:pt x="959" y="1512"/>
                  </a:lnTo>
                  <a:close/>
                  <a:moveTo>
                    <a:pt x="793" y="1604"/>
                  </a:moveTo>
                  <a:lnTo>
                    <a:pt x="793" y="1623"/>
                  </a:lnTo>
                  <a:lnTo>
                    <a:pt x="793" y="1641"/>
                  </a:lnTo>
                  <a:lnTo>
                    <a:pt x="812" y="1623"/>
                  </a:lnTo>
                  <a:lnTo>
                    <a:pt x="793" y="1604"/>
                  </a:lnTo>
                  <a:close/>
                  <a:moveTo>
                    <a:pt x="1015" y="1604"/>
                  </a:moveTo>
                  <a:lnTo>
                    <a:pt x="1015" y="1623"/>
                  </a:lnTo>
                  <a:lnTo>
                    <a:pt x="1015" y="1641"/>
                  </a:lnTo>
                  <a:lnTo>
                    <a:pt x="996" y="1623"/>
                  </a:lnTo>
                  <a:lnTo>
                    <a:pt x="996" y="1604"/>
                  </a:lnTo>
                  <a:close/>
                  <a:moveTo>
                    <a:pt x="941" y="1752"/>
                  </a:moveTo>
                  <a:lnTo>
                    <a:pt x="941" y="1770"/>
                  </a:lnTo>
                  <a:lnTo>
                    <a:pt x="922" y="1770"/>
                  </a:lnTo>
                  <a:lnTo>
                    <a:pt x="922" y="1752"/>
                  </a:lnTo>
                  <a:close/>
                  <a:moveTo>
                    <a:pt x="1199" y="1844"/>
                  </a:moveTo>
                  <a:lnTo>
                    <a:pt x="1199" y="1862"/>
                  </a:lnTo>
                  <a:lnTo>
                    <a:pt x="1236" y="1862"/>
                  </a:lnTo>
                  <a:lnTo>
                    <a:pt x="1217" y="1844"/>
                  </a:lnTo>
                  <a:close/>
                  <a:moveTo>
                    <a:pt x="812" y="1936"/>
                  </a:moveTo>
                  <a:lnTo>
                    <a:pt x="830" y="1954"/>
                  </a:lnTo>
                  <a:lnTo>
                    <a:pt x="812" y="1954"/>
                  </a:lnTo>
                  <a:lnTo>
                    <a:pt x="793" y="1936"/>
                  </a:lnTo>
                  <a:close/>
                  <a:moveTo>
                    <a:pt x="554" y="2673"/>
                  </a:moveTo>
                  <a:lnTo>
                    <a:pt x="572" y="2692"/>
                  </a:lnTo>
                  <a:lnTo>
                    <a:pt x="535" y="2692"/>
                  </a:lnTo>
                  <a:lnTo>
                    <a:pt x="535" y="2673"/>
                  </a:lnTo>
                  <a:close/>
                  <a:moveTo>
                    <a:pt x="406" y="2784"/>
                  </a:moveTo>
                  <a:lnTo>
                    <a:pt x="406" y="2802"/>
                  </a:lnTo>
                  <a:lnTo>
                    <a:pt x="388" y="2802"/>
                  </a:lnTo>
                  <a:lnTo>
                    <a:pt x="388" y="2784"/>
                  </a:lnTo>
                  <a:close/>
                  <a:moveTo>
                    <a:pt x="443" y="2913"/>
                  </a:moveTo>
                  <a:lnTo>
                    <a:pt x="462" y="2931"/>
                  </a:lnTo>
                  <a:lnTo>
                    <a:pt x="443" y="2931"/>
                  </a:lnTo>
                  <a:lnTo>
                    <a:pt x="443" y="2913"/>
                  </a:lnTo>
                  <a:close/>
                  <a:moveTo>
                    <a:pt x="425" y="3024"/>
                  </a:moveTo>
                  <a:lnTo>
                    <a:pt x="425" y="3042"/>
                  </a:lnTo>
                  <a:lnTo>
                    <a:pt x="406" y="3042"/>
                  </a:lnTo>
                  <a:lnTo>
                    <a:pt x="425" y="3024"/>
                  </a:lnTo>
                  <a:close/>
                  <a:moveTo>
                    <a:pt x="351" y="3429"/>
                  </a:moveTo>
                  <a:lnTo>
                    <a:pt x="369" y="3447"/>
                  </a:lnTo>
                  <a:lnTo>
                    <a:pt x="369" y="3429"/>
                  </a:lnTo>
                  <a:close/>
                  <a:moveTo>
                    <a:pt x="314" y="3521"/>
                  </a:moveTo>
                  <a:lnTo>
                    <a:pt x="314" y="3540"/>
                  </a:lnTo>
                  <a:lnTo>
                    <a:pt x="277" y="3540"/>
                  </a:lnTo>
                  <a:lnTo>
                    <a:pt x="277" y="3521"/>
                  </a:lnTo>
                  <a:close/>
                  <a:moveTo>
                    <a:pt x="240" y="3871"/>
                  </a:moveTo>
                  <a:lnTo>
                    <a:pt x="240" y="3890"/>
                  </a:lnTo>
                  <a:lnTo>
                    <a:pt x="204" y="3890"/>
                  </a:lnTo>
                  <a:lnTo>
                    <a:pt x="204" y="3871"/>
                  </a:lnTo>
                  <a:close/>
                  <a:moveTo>
                    <a:pt x="56" y="4148"/>
                  </a:moveTo>
                  <a:lnTo>
                    <a:pt x="56" y="4166"/>
                  </a:lnTo>
                  <a:lnTo>
                    <a:pt x="93" y="4166"/>
                  </a:lnTo>
                  <a:lnTo>
                    <a:pt x="74" y="4148"/>
                  </a:lnTo>
                  <a:close/>
                  <a:moveTo>
                    <a:pt x="74" y="4609"/>
                  </a:moveTo>
                  <a:lnTo>
                    <a:pt x="74" y="4627"/>
                  </a:lnTo>
                  <a:lnTo>
                    <a:pt x="56" y="4627"/>
                  </a:lnTo>
                  <a:lnTo>
                    <a:pt x="56" y="4609"/>
                  </a:lnTo>
                  <a:close/>
                  <a:moveTo>
                    <a:pt x="148" y="4775"/>
                  </a:moveTo>
                  <a:lnTo>
                    <a:pt x="148" y="4793"/>
                  </a:lnTo>
                  <a:lnTo>
                    <a:pt x="148" y="4812"/>
                  </a:lnTo>
                  <a:lnTo>
                    <a:pt x="130" y="4812"/>
                  </a:lnTo>
                  <a:lnTo>
                    <a:pt x="111" y="4793"/>
                  </a:lnTo>
                  <a:lnTo>
                    <a:pt x="130" y="4793"/>
                  </a:lnTo>
                  <a:lnTo>
                    <a:pt x="148" y="4775"/>
                  </a:lnTo>
                  <a:close/>
                  <a:moveTo>
                    <a:pt x="148" y="4848"/>
                  </a:moveTo>
                  <a:lnTo>
                    <a:pt x="148" y="4867"/>
                  </a:lnTo>
                  <a:lnTo>
                    <a:pt x="130" y="4867"/>
                  </a:lnTo>
                  <a:lnTo>
                    <a:pt x="130" y="4848"/>
                  </a:lnTo>
                  <a:close/>
                  <a:moveTo>
                    <a:pt x="148" y="5383"/>
                  </a:moveTo>
                  <a:lnTo>
                    <a:pt x="111" y="5401"/>
                  </a:lnTo>
                  <a:lnTo>
                    <a:pt x="111" y="5383"/>
                  </a:lnTo>
                  <a:close/>
                  <a:moveTo>
                    <a:pt x="369" y="6895"/>
                  </a:moveTo>
                  <a:lnTo>
                    <a:pt x="351" y="6913"/>
                  </a:lnTo>
                  <a:lnTo>
                    <a:pt x="314" y="6931"/>
                  </a:lnTo>
                  <a:lnTo>
                    <a:pt x="314" y="6913"/>
                  </a:lnTo>
                  <a:lnTo>
                    <a:pt x="333" y="6913"/>
                  </a:lnTo>
                  <a:lnTo>
                    <a:pt x="369" y="6895"/>
                  </a:lnTo>
                  <a:close/>
                  <a:moveTo>
                    <a:pt x="2084" y="0"/>
                  </a:moveTo>
                  <a:lnTo>
                    <a:pt x="2065" y="19"/>
                  </a:lnTo>
                  <a:lnTo>
                    <a:pt x="2047" y="19"/>
                  </a:lnTo>
                  <a:lnTo>
                    <a:pt x="2047" y="37"/>
                  </a:lnTo>
                  <a:lnTo>
                    <a:pt x="2065" y="56"/>
                  </a:lnTo>
                  <a:lnTo>
                    <a:pt x="2047" y="56"/>
                  </a:lnTo>
                  <a:lnTo>
                    <a:pt x="2028" y="74"/>
                  </a:lnTo>
                  <a:lnTo>
                    <a:pt x="2028" y="93"/>
                  </a:lnTo>
                  <a:lnTo>
                    <a:pt x="2010" y="93"/>
                  </a:lnTo>
                  <a:lnTo>
                    <a:pt x="1992" y="74"/>
                  </a:lnTo>
                  <a:lnTo>
                    <a:pt x="1992" y="93"/>
                  </a:lnTo>
                  <a:lnTo>
                    <a:pt x="2010" y="111"/>
                  </a:lnTo>
                  <a:lnTo>
                    <a:pt x="2010" y="129"/>
                  </a:lnTo>
                  <a:lnTo>
                    <a:pt x="1992" y="111"/>
                  </a:lnTo>
                  <a:lnTo>
                    <a:pt x="1973" y="111"/>
                  </a:lnTo>
                  <a:lnTo>
                    <a:pt x="1973" y="129"/>
                  </a:lnTo>
                  <a:lnTo>
                    <a:pt x="1973" y="148"/>
                  </a:lnTo>
                  <a:lnTo>
                    <a:pt x="1955" y="129"/>
                  </a:lnTo>
                  <a:lnTo>
                    <a:pt x="1936" y="129"/>
                  </a:lnTo>
                  <a:lnTo>
                    <a:pt x="1955" y="148"/>
                  </a:lnTo>
                  <a:lnTo>
                    <a:pt x="1955" y="166"/>
                  </a:lnTo>
                  <a:lnTo>
                    <a:pt x="1936" y="148"/>
                  </a:lnTo>
                  <a:lnTo>
                    <a:pt x="1936" y="185"/>
                  </a:lnTo>
                  <a:lnTo>
                    <a:pt x="1936" y="240"/>
                  </a:lnTo>
                  <a:lnTo>
                    <a:pt x="1936" y="259"/>
                  </a:lnTo>
                  <a:lnTo>
                    <a:pt x="1918" y="240"/>
                  </a:lnTo>
                  <a:lnTo>
                    <a:pt x="1918" y="222"/>
                  </a:lnTo>
                  <a:lnTo>
                    <a:pt x="1881" y="222"/>
                  </a:lnTo>
                  <a:lnTo>
                    <a:pt x="1881" y="203"/>
                  </a:lnTo>
                  <a:lnTo>
                    <a:pt x="1863" y="222"/>
                  </a:lnTo>
                  <a:lnTo>
                    <a:pt x="1863" y="240"/>
                  </a:lnTo>
                  <a:lnTo>
                    <a:pt x="1844" y="240"/>
                  </a:lnTo>
                  <a:lnTo>
                    <a:pt x="1844" y="259"/>
                  </a:lnTo>
                  <a:lnTo>
                    <a:pt x="1844" y="277"/>
                  </a:lnTo>
                  <a:lnTo>
                    <a:pt x="1789" y="277"/>
                  </a:lnTo>
                  <a:lnTo>
                    <a:pt x="1789" y="314"/>
                  </a:lnTo>
                  <a:lnTo>
                    <a:pt x="1807" y="351"/>
                  </a:lnTo>
                  <a:lnTo>
                    <a:pt x="1807" y="351"/>
                  </a:lnTo>
                  <a:lnTo>
                    <a:pt x="1770" y="332"/>
                  </a:lnTo>
                  <a:lnTo>
                    <a:pt x="1752" y="332"/>
                  </a:lnTo>
                  <a:lnTo>
                    <a:pt x="1752" y="351"/>
                  </a:lnTo>
                  <a:lnTo>
                    <a:pt x="1752" y="369"/>
                  </a:lnTo>
                  <a:lnTo>
                    <a:pt x="1733" y="369"/>
                  </a:lnTo>
                  <a:lnTo>
                    <a:pt x="1733" y="388"/>
                  </a:lnTo>
                  <a:lnTo>
                    <a:pt x="1715" y="369"/>
                  </a:lnTo>
                  <a:lnTo>
                    <a:pt x="1715" y="388"/>
                  </a:lnTo>
                  <a:lnTo>
                    <a:pt x="1715" y="406"/>
                  </a:lnTo>
                  <a:lnTo>
                    <a:pt x="1678" y="406"/>
                  </a:lnTo>
                  <a:lnTo>
                    <a:pt x="1678" y="443"/>
                  </a:lnTo>
                  <a:lnTo>
                    <a:pt x="1660" y="443"/>
                  </a:lnTo>
                  <a:lnTo>
                    <a:pt x="1641" y="461"/>
                  </a:lnTo>
                  <a:lnTo>
                    <a:pt x="1641" y="480"/>
                  </a:lnTo>
                  <a:lnTo>
                    <a:pt x="1623" y="517"/>
                  </a:lnTo>
                  <a:lnTo>
                    <a:pt x="1604" y="553"/>
                  </a:lnTo>
                  <a:lnTo>
                    <a:pt x="1604" y="590"/>
                  </a:lnTo>
                  <a:lnTo>
                    <a:pt x="1604" y="627"/>
                  </a:lnTo>
                  <a:lnTo>
                    <a:pt x="1586" y="609"/>
                  </a:lnTo>
                  <a:lnTo>
                    <a:pt x="1568" y="590"/>
                  </a:lnTo>
                  <a:lnTo>
                    <a:pt x="1549" y="590"/>
                  </a:lnTo>
                  <a:lnTo>
                    <a:pt x="1531" y="609"/>
                  </a:lnTo>
                  <a:lnTo>
                    <a:pt x="1531" y="627"/>
                  </a:lnTo>
                  <a:lnTo>
                    <a:pt x="1531" y="646"/>
                  </a:lnTo>
                  <a:lnTo>
                    <a:pt x="1531" y="664"/>
                  </a:lnTo>
                  <a:lnTo>
                    <a:pt x="1475" y="664"/>
                  </a:lnTo>
                  <a:lnTo>
                    <a:pt x="1494" y="682"/>
                  </a:lnTo>
                  <a:lnTo>
                    <a:pt x="1512" y="682"/>
                  </a:lnTo>
                  <a:lnTo>
                    <a:pt x="1531" y="719"/>
                  </a:lnTo>
                  <a:lnTo>
                    <a:pt x="1512" y="719"/>
                  </a:lnTo>
                  <a:lnTo>
                    <a:pt x="1494" y="701"/>
                  </a:lnTo>
                  <a:lnTo>
                    <a:pt x="1475" y="682"/>
                  </a:lnTo>
                  <a:lnTo>
                    <a:pt x="1457" y="701"/>
                  </a:lnTo>
                  <a:lnTo>
                    <a:pt x="1439" y="701"/>
                  </a:lnTo>
                  <a:lnTo>
                    <a:pt x="1457" y="719"/>
                  </a:lnTo>
                  <a:lnTo>
                    <a:pt x="1475" y="701"/>
                  </a:lnTo>
                  <a:lnTo>
                    <a:pt x="1475" y="719"/>
                  </a:lnTo>
                  <a:lnTo>
                    <a:pt x="1420" y="719"/>
                  </a:lnTo>
                  <a:lnTo>
                    <a:pt x="1439" y="738"/>
                  </a:lnTo>
                  <a:lnTo>
                    <a:pt x="1420" y="775"/>
                  </a:lnTo>
                  <a:lnTo>
                    <a:pt x="1420" y="756"/>
                  </a:lnTo>
                  <a:lnTo>
                    <a:pt x="1402" y="775"/>
                  </a:lnTo>
                  <a:lnTo>
                    <a:pt x="1365" y="812"/>
                  </a:lnTo>
                  <a:lnTo>
                    <a:pt x="1383" y="830"/>
                  </a:lnTo>
                  <a:lnTo>
                    <a:pt x="1365" y="830"/>
                  </a:lnTo>
                  <a:lnTo>
                    <a:pt x="1346" y="848"/>
                  </a:lnTo>
                  <a:lnTo>
                    <a:pt x="1346" y="867"/>
                  </a:lnTo>
                  <a:lnTo>
                    <a:pt x="1328" y="885"/>
                  </a:lnTo>
                  <a:lnTo>
                    <a:pt x="1291" y="904"/>
                  </a:lnTo>
                  <a:lnTo>
                    <a:pt x="1273" y="959"/>
                  </a:lnTo>
                  <a:lnTo>
                    <a:pt x="1236" y="977"/>
                  </a:lnTo>
                  <a:lnTo>
                    <a:pt x="1217" y="1014"/>
                  </a:lnTo>
                  <a:lnTo>
                    <a:pt x="1199" y="1051"/>
                  </a:lnTo>
                  <a:lnTo>
                    <a:pt x="1199" y="1088"/>
                  </a:lnTo>
                  <a:lnTo>
                    <a:pt x="1180" y="1088"/>
                  </a:lnTo>
                  <a:lnTo>
                    <a:pt x="1162" y="1106"/>
                  </a:lnTo>
                  <a:lnTo>
                    <a:pt x="1162" y="1125"/>
                  </a:lnTo>
                  <a:lnTo>
                    <a:pt x="1144" y="1162"/>
                  </a:lnTo>
                  <a:lnTo>
                    <a:pt x="1144" y="1180"/>
                  </a:lnTo>
                  <a:lnTo>
                    <a:pt x="1144" y="1199"/>
                  </a:lnTo>
                  <a:lnTo>
                    <a:pt x="1125" y="1199"/>
                  </a:lnTo>
                  <a:lnTo>
                    <a:pt x="1125" y="1217"/>
                  </a:lnTo>
                  <a:lnTo>
                    <a:pt x="1125" y="1235"/>
                  </a:lnTo>
                  <a:lnTo>
                    <a:pt x="1144" y="1254"/>
                  </a:lnTo>
                  <a:lnTo>
                    <a:pt x="1144" y="1235"/>
                  </a:lnTo>
                  <a:lnTo>
                    <a:pt x="1162" y="1235"/>
                  </a:lnTo>
                  <a:lnTo>
                    <a:pt x="1180" y="1254"/>
                  </a:lnTo>
                  <a:lnTo>
                    <a:pt x="1180" y="1272"/>
                  </a:lnTo>
                  <a:lnTo>
                    <a:pt x="1180" y="1291"/>
                  </a:lnTo>
                  <a:lnTo>
                    <a:pt x="1162" y="1272"/>
                  </a:lnTo>
                  <a:lnTo>
                    <a:pt x="1107" y="1254"/>
                  </a:lnTo>
                  <a:lnTo>
                    <a:pt x="1070" y="1272"/>
                  </a:lnTo>
                  <a:lnTo>
                    <a:pt x="1088" y="1291"/>
                  </a:lnTo>
                  <a:lnTo>
                    <a:pt x="1051" y="1291"/>
                  </a:lnTo>
                  <a:lnTo>
                    <a:pt x="1051" y="1328"/>
                  </a:lnTo>
                  <a:lnTo>
                    <a:pt x="1033" y="1365"/>
                  </a:lnTo>
                  <a:lnTo>
                    <a:pt x="1015" y="1365"/>
                  </a:lnTo>
                  <a:lnTo>
                    <a:pt x="1015" y="1383"/>
                  </a:lnTo>
                  <a:lnTo>
                    <a:pt x="1015" y="1401"/>
                  </a:lnTo>
                  <a:lnTo>
                    <a:pt x="1015" y="1420"/>
                  </a:lnTo>
                  <a:lnTo>
                    <a:pt x="996" y="1438"/>
                  </a:lnTo>
                  <a:lnTo>
                    <a:pt x="978" y="1438"/>
                  </a:lnTo>
                  <a:lnTo>
                    <a:pt x="996" y="1457"/>
                  </a:lnTo>
                  <a:lnTo>
                    <a:pt x="996" y="1475"/>
                  </a:lnTo>
                  <a:lnTo>
                    <a:pt x="978" y="1457"/>
                  </a:lnTo>
                  <a:lnTo>
                    <a:pt x="959" y="1457"/>
                  </a:lnTo>
                  <a:lnTo>
                    <a:pt x="959" y="1494"/>
                  </a:lnTo>
                  <a:lnTo>
                    <a:pt x="978" y="1512"/>
                  </a:lnTo>
                  <a:lnTo>
                    <a:pt x="978" y="1530"/>
                  </a:lnTo>
                  <a:lnTo>
                    <a:pt x="978" y="1549"/>
                  </a:lnTo>
                  <a:lnTo>
                    <a:pt x="922" y="1549"/>
                  </a:lnTo>
                  <a:lnTo>
                    <a:pt x="922" y="1567"/>
                  </a:lnTo>
                  <a:lnTo>
                    <a:pt x="886" y="1567"/>
                  </a:lnTo>
                  <a:lnTo>
                    <a:pt x="867" y="1586"/>
                  </a:lnTo>
                  <a:lnTo>
                    <a:pt x="867" y="1604"/>
                  </a:lnTo>
                  <a:lnTo>
                    <a:pt x="867" y="1623"/>
                  </a:lnTo>
                  <a:lnTo>
                    <a:pt x="867" y="1641"/>
                  </a:lnTo>
                  <a:lnTo>
                    <a:pt x="886" y="1659"/>
                  </a:lnTo>
                  <a:lnTo>
                    <a:pt x="849" y="1659"/>
                  </a:lnTo>
                  <a:lnTo>
                    <a:pt x="849" y="1678"/>
                  </a:lnTo>
                  <a:lnTo>
                    <a:pt x="867" y="1696"/>
                  </a:lnTo>
                  <a:lnTo>
                    <a:pt x="867" y="1678"/>
                  </a:lnTo>
                  <a:lnTo>
                    <a:pt x="886" y="1678"/>
                  </a:lnTo>
                  <a:lnTo>
                    <a:pt x="886" y="1696"/>
                  </a:lnTo>
                  <a:lnTo>
                    <a:pt x="904" y="1715"/>
                  </a:lnTo>
                  <a:lnTo>
                    <a:pt x="830" y="1715"/>
                  </a:lnTo>
                  <a:lnTo>
                    <a:pt x="793" y="1733"/>
                  </a:lnTo>
                  <a:lnTo>
                    <a:pt x="793" y="1752"/>
                  </a:lnTo>
                  <a:lnTo>
                    <a:pt x="812" y="1770"/>
                  </a:lnTo>
                  <a:lnTo>
                    <a:pt x="793" y="1788"/>
                  </a:lnTo>
                  <a:lnTo>
                    <a:pt x="775" y="1788"/>
                  </a:lnTo>
                  <a:lnTo>
                    <a:pt x="757" y="1770"/>
                  </a:lnTo>
                  <a:lnTo>
                    <a:pt x="757" y="1788"/>
                  </a:lnTo>
                  <a:lnTo>
                    <a:pt x="775" y="1807"/>
                  </a:lnTo>
                  <a:lnTo>
                    <a:pt x="775" y="1825"/>
                  </a:lnTo>
                  <a:lnTo>
                    <a:pt x="757" y="1844"/>
                  </a:lnTo>
                  <a:lnTo>
                    <a:pt x="738" y="1844"/>
                  </a:lnTo>
                  <a:lnTo>
                    <a:pt x="738" y="1862"/>
                  </a:lnTo>
                  <a:lnTo>
                    <a:pt x="701" y="1862"/>
                  </a:lnTo>
                  <a:lnTo>
                    <a:pt x="720" y="1881"/>
                  </a:lnTo>
                  <a:lnTo>
                    <a:pt x="738" y="1918"/>
                  </a:lnTo>
                  <a:lnTo>
                    <a:pt x="720" y="1899"/>
                  </a:lnTo>
                  <a:lnTo>
                    <a:pt x="701" y="1899"/>
                  </a:lnTo>
                  <a:lnTo>
                    <a:pt x="701" y="1918"/>
                  </a:lnTo>
                  <a:lnTo>
                    <a:pt x="720" y="1936"/>
                  </a:lnTo>
                  <a:lnTo>
                    <a:pt x="701" y="1936"/>
                  </a:lnTo>
                  <a:lnTo>
                    <a:pt x="683" y="1954"/>
                  </a:lnTo>
                  <a:lnTo>
                    <a:pt x="701" y="1991"/>
                  </a:lnTo>
                  <a:lnTo>
                    <a:pt x="683" y="2010"/>
                  </a:lnTo>
                  <a:lnTo>
                    <a:pt x="664" y="2028"/>
                  </a:lnTo>
                  <a:lnTo>
                    <a:pt x="646" y="2047"/>
                  </a:lnTo>
                  <a:lnTo>
                    <a:pt x="646" y="2102"/>
                  </a:lnTo>
                  <a:lnTo>
                    <a:pt x="627" y="2120"/>
                  </a:lnTo>
                  <a:lnTo>
                    <a:pt x="609" y="2120"/>
                  </a:lnTo>
                  <a:lnTo>
                    <a:pt x="591" y="2139"/>
                  </a:lnTo>
                  <a:lnTo>
                    <a:pt x="609" y="2157"/>
                  </a:lnTo>
                  <a:lnTo>
                    <a:pt x="591" y="2176"/>
                  </a:lnTo>
                  <a:lnTo>
                    <a:pt x="591" y="2212"/>
                  </a:lnTo>
                  <a:lnTo>
                    <a:pt x="609" y="2249"/>
                  </a:lnTo>
                  <a:lnTo>
                    <a:pt x="591" y="2231"/>
                  </a:lnTo>
                  <a:lnTo>
                    <a:pt x="572" y="2231"/>
                  </a:lnTo>
                  <a:lnTo>
                    <a:pt x="572" y="2249"/>
                  </a:lnTo>
                  <a:lnTo>
                    <a:pt x="535" y="2341"/>
                  </a:lnTo>
                  <a:lnTo>
                    <a:pt x="498" y="2452"/>
                  </a:lnTo>
                  <a:lnTo>
                    <a:pt x="480" y="2452"/>
                  </a:lnTo>
                  <a:lnTo>
                    <a:pt x="480" y="2471"/>
                  </a:lnTo>
                  <a:lnTo>
                    <a:pt x="498" y="2489"/>
                  </a:lnTo>
                  <a:lnTo>
                    <a:pt x="480" y="2489"/>
                  </a:lnTo>
                  <a:lnTo>
                    <a:pt x="480" y="2507"/>
                  </a:lnTo>
                  <a:lnTo>
                    <a:pt x="498" y="2507"/>
                  </a:lnTo>
                  <a:lnTo>
                    <a:pt x="498" y="2526"/>
                  </a:lnTo>
                  <a:lnTo>
                    <a:pt x="480" y="2544"/>
                  </a:lnTo>
                  <a:lnTo>
                    <a:pt x="443" y="2544"/>
                  </a:lnTo>
                  <a:lnTo>
                    <a:pt x="462" y="2581"/>
                  </a:lnTo>
                  <a:lnTo>
                    <a:pt x="480" y="2600"/>
                  </a:lnTo>
                  <a:lnTo>
                    <a:pt x="443" y="2600"/>
                  </a:lnTo>
                  <a:lnTo>
                    <a:pt x="462" y="2618"/>
                  </a:lnTo>
                  <a:lnTo>
                    <a:pt x="462" y="2636"/>
                  </a:lnTo>
                  <a:lnTo>
                    <a:pt x="443" y="2636"/>
                  </a:lnTo>
                  <a:lnTo>
                    <a:pt x="406" y="2655"/>
                  </a:lnTo>
                  <a:lnTo>
                    <a:pt x="425" y="2673"/>
                  </a:lnTo>
                  <a:lnTo>
                    <a:pt x="443" y="2673"/>
                  </a:lnTo>
                  <a:lnTo>
                    <a:pt x="425" y="2692"/>
                  </a:lnTo>
                  <a:lnTo>
                    <a:pt x="406" y="2710"/>
                  </a:lnTo>
                  <a:lnTo>
                    <a:pt x="406" y="2729"/>
                  </a:lnTo>
                  <a:lnTo>
                    <a:pt x="425" y="2729"/>
                  </a:lnTo>
                  <a:lnTo>
                    <a:pt x="406" y="2747"/>
                  </a:lnTo>
                  <a:lnTo>
                    <a:pt x="388" y="2747"/>
                  </a:lnTo>
                  <a:lnTo>
                    <a:pt x="369" y="2784"/>
                  </a:lnTo>
                  <a:lnTo>
                    <a:pt x="369" y="2802"/>
                  </a:lnTo>
                  <a:lnTo>
                    <a:pt x="369" y="2821"/>
                  </a:lnTo>
                  <a:lnTo>
                    <a:pt x="369" y="2839"/>
                  </a:lnTo>
                  <a:lnTo>
                    <a:pt x="369" y="2876"/>
                  </a:lnTo>
                  <a:lnTo>
                    <a:pt x="314" y="3005"/>
                  </a:lnTo>
                  <a:lnTo>
                    <a:pt x="277" y="3171"/>
                  </a:lnTo>
                  <a:lnTo>
                    <a:pt x="277" y="3189"/>
                  </a:lnTo>
                  <a:lnTo>
                    <a:pt x="259" y="3189"/>
                  </a:lnTo>
                  <a:lnTo>
                    <a:pt x="259" y="3208"/>
                  </a:lnTo>
                  <a:lnTo>
                    <a:pt x="259" y="3226"/>
                  </a:lnTo>
                  <a:lnTo>
                    <a:pt x="240" y="3245"/>
                  </a:lnTo>
                  <a:lnTo>
                    <a:pt x="259" y="3263"/>
                  </a:lnTo>
                  <a:lnTo>
                    <a:pt x="240" y="3282"/>
                  </a:lnTo>
                  <a:lnTo>
                    <a:pt x="222" y="3300"/>
                  </a:lnTo>
                  <a:lnTo>
                    <a:pt x="222" y="3337"/>
                  </a:lnTo>
                  <a:lnTo>
                    <a:pt x="222" y="3355"/>
                  </a:lnTo>
                  <a:lnTo>
                    <a:pt x="185" y="3429"/>
                  </a:lnTo>
                  <a:lnTo>
                    <a:pt x="185" y="3466"/>
                  </a:lnTo>
                  <a:lnTo>
                    <a:pt x="167" y="3466"/>
                  </a:lnTo>
                  <a:lnTo>
                    <a:pt x="148" y="3484"/>
                  </a:lnTo>
                  <a:lnTo>
                    <a:pt x="204" y="3484"/>
                  </a:lnTo>
                  <a:lnTo>
                    <a:pt x="204" y="3503"/>
                  </a:lnTo>
                  <a:lnTo>
                    <a:pt x="185" y="3521"/>
                  </a:lnTo>
                  <a:lnTo>
                    <a:pt x="167" y="3540"/>
                  </a:lnTo>
                  <a:lnTo>
                    <a:pt x="204" y="3540"/>
                  </a:lnTo>
                  <a:lnTo>
                    <a:pt x="185" y="3558"/>
                  </a:lnTo>
                  <a:lnTo>
                    <a:pt x="167" y="3577"/>
                  </a:lnTo>
                  <a:lnTo>
                    <a:pt x="167" y="3613"/>
                  </a:lnTo>
                  <a:lnTo>
                    <a:pt x="167" y="3632"/>
                  </a:lnTo>
                  <a:lnTo>
                    <a:pt x="148" y="3650"/>
                  </a:lnTo>
                  <a:lnTo>
                    <a:pt x="148" y="3669"/>
                  </a:lnTo>
                  <a:lnTo>
                    <a:pt x="148" y="3687"/>
                  </a:lnTo>
                  <a:lnTo>
                    <a:pt x="148" y="3706"/>
                  </a:lnTo>
                  <a:lnTo>
                    <a:pt x="130" y="3724"/>
                  </a:lnTo>
                  <a:lnTo>
                    <a:pt x="148" y="3742"/>
                  </a:lnTo>
                  <a:lnTo>
                    <a:pt x="167" y="3761"/>
                  </a:lnTo>
                  <a:lnTo>
                    <a:pt x="130" y="3761"/>
                  </a:lnTo>
                  <a:lnTo>
                    <a:pt x="130" y="3798"/>
                  </a:lnTo>
                  <a:lnTo>
                    <a:pt x="130" y="3853"/>
                  </a:lnTo>
                  <a:lnTo>
                    <a:pt x="130" y="3871"/>
                  </a:lnTo>
                  <a:lnTo>
                    <a:pt x="111" y="3853"/>
                  </a:lnTo>
                  <a:lnTo>
                    <a:pt x="111" y="3890"/>
                  </a:lnTo>
                  <a:lnTo>
                    <a:pt x="111" y="3927"/>
                  </a:lnTo>
                  <a:lnTo>
                    <a:pt x="93" y="3927"/>
                  </a:lnTo>
                  <a:lnTo>
                    <a:pt x="93" y="3945"/>
                  </a:lnTo>
                  <a:lnTo>
                    <a:pt x="93" y="3964"/>
                  </a:lnTo>
                  <a:lnTo>
                    <a:pt x="74" y="3964"/>
                  </a:lnTo>
                  <a:lnTo>
                    <a:pt x="74" y="3982"/>
                  </a:lnTo>
                  <a:lnTo>
                    <a:pt x="93" y="3982"/>
                  </a:lnTo>
                  <a:lnTo>
                    <a:pt x="93" y="4000"/>
                  </a:lnTo>
                  <a:lnTo>
                    <a:pt x="74" y="4019"/>
                  </a:lnTo>
                  <a:lnTo>
                    <a:pt x="74" y="4037"/>
                  </a:lnTo>
                  <a:lnTo>
                    <a:pt x="74" y="4056"/>
                  </a:lnTo>
                  <a:lnTo>
                    <a:pt x="56" y="4093"/>
                  </a:lnTo>
                  <a:lnTo>
                    <a:pt x="74" y="4111"/>
                  </a:lnTo>
                  <a:lnTo>
                    <a:pt x="93" y="4130"/>
                  </a:lnTo>
                  <a:lnTo>
                    <a:pt x="93" y="4148"/>
                  </a:lnTo>
                  <a:lnTo>
                    <a:pt x="93" y="4166"/>
                  </a:lnTo>
                  <a:lnTo>
                    <a:pt x="93" y="4185"/>
                  </a:lnTo>
                  <a:lnTo>
                    <a:pt x="93" y="4203"/>
                  </a:lnTo>
                  <a:lnTo>
                    <a:pt x="74" y="4203"/>
                  </a:lnTo>
                  <a:lnTo>
                    <a:pt x="93" y="4222"/>
                  </a:lnTo>
                  <a:lnTo>
                    <a:pt x="74" y="4222"/>
                  </a:lnTo>
                  <a:lnTo>
                    <a:pt x="56" y="4240"/>
                  </a:lnTo>
                  <a:lnTo>
                    <a:pt x="93" y="4277"/>
                  </a:lnTo>
                  <a:lnTo>
                    <a:pt x="93" y="4295"/>
                  </a:lnTo>
                  <a:lnTo>
                    <a:pt x="74" y="4295"/>
                  </a:lnTo>
                  <a:lnTo>
                    <a:pt x="56" y="4332"/>
                  </a:lnTo>
                  <a:lnTo>
                    <a:pt x="74" y="4332"/>
                  </a:lnTo>
                  <a:lnTo>
                    <a:pt x="74" y="4351"/>
                  </a:lnTo>
                  <a:lnTo>
                    <a:pt x="93" y="4351"/>
                  </a:lnTo>
                  <a:lnTo>
                    <a:pt x="74" y="4369"/>
                  </a:lnTo>
                  <a:lnTo>
                    <a:pt x="38" y="4388"/>
                  </a:lnTo>
                  <a:lnTo>
                    <a:pt x="38" y="4406"/>
                  </a:lnTo>
                  <a:lnTo>
                    <a:pt x="74" y="4406"/>
                  </a:lnTo>
                  <a:lnTo>
                    <a:pt x="56" y="4443"/>
                  </a:lnTo>
                  <a:lnTo>
                    <a:pt x="38" y="4443"/>
                  </a:lnTo>
                  <a:lnTo>
                    <a:pt x="38" y="4461"/>
                  </a:lnTo>
                  <a:lnTo>
                    <a:pt x="38" y="4480"/>
                  </a:lnTo>
                  <a:lnTo>
                    <a:pt x="56" y="4498"/>
                  </a:lnTo>
                  <a:lnTo>
                    <a:pt x="38" y="4517"/>
                  </a:lnTo>
                  <a:lnTo>
                    <a:pt x="56" y="4517"/>
                  </a:lnTo>
                  <a:lnTo>
                    <a:pt x="74" y="4535"/>
                  </a:lnTo>
                  <a:lnTo>
                    <a:pt x="19" y="4535"/>
                  </a:lnTo>
                  <a:lnTo>
                    <a:pt x="56" y="4553"/>
                  </a:lnTo>
                  <a:lnTo>
                    <a:pt x="38" y="4572"/>
                  </a:lnTo>
                  <a:lnTo>
                    <a:pt x="19" y="4572"/>
                  </a:lnTo>
                  <a:lnTo>
                    <a:pt x="19" y="4683"/>
                  </a:lnTo>
                  <a:lnTo>
                    <a:pt x="38" y="4738"/>
                  </a:lnTo>
                  <a:lnTo>
                    <a:pt x="38" y="4719"/>
                  </a:lnTo>
                  <a:lnTo>
                    <a:pt x="56" y="4719"/>
                  </a:lnTo>
                  <a:lnTo>
                    <a:pt x="56" y="4738"/>
                  </a:lnTo>
                  <a:lnTo>
                    <a:pt x="38" y="4738"/>
                  </a:lnTo>
                  <a:lnTo>
                    <a:pt x="19" y="4756"/>
                  </a:lnTo>
                  <a:lnTo>
                    <a:pt x="38" y="4756"/>
                  </a:lnTo>
                  <a:lnTo>
                    <a:pt x="38" y="4775"/>
                  </a:lnTo>
                  <a:lnTo>
                    <a:pt x="38" y="4793"/>
                  </a:lnTo>
                  <a:lnTo>
                    <a:pt x="19" y="4793"/>
                  </a:lnTo>
                  <a:lnTo>
                    <a:pt x="19" y="4812"/>
                  </a:lnTo>
                  <a:lnTo>
                    <a:pt x="38" y="4848"/>
                  </a:lnTo>
                  <a:lnTo>
                    <a:pt x="38" y="4885"/>
                  </a:lnTo>
                  <a:lnTo>
                    <a:pt x="19" y="4885"/>
                  </a:lnTo>
                  <a:lnTo>
                    <a:pt x="19" y="4904"/>
                  </a:lnTo>
                  <a:lnTo>
                    <a:pt x="38" y="4904"/>
                  </a:lnTo>
                  <a:lnTo>
                    <a:pt x="1" y="4941"/>
                  </a:lnTo>
                  <a:lnTo>
                    <a:pt x="1" y="4959"/>
                  </a:lnTo>
                  <a:lnTo>
                    <a:pt x="19" y="4941"/>
                  </a:lnTo>
                  <a:lnTo>
                    <a:pt x="38" y="4941"/>
                  </a:lnTo>
                  <a:lnTo>
                    <a:pt x="38" y="4959"/>
                  </a:lnTo>
                  <a:lnTo>
                    <a:pt x="19" y="4959"/>
                  </a:lnTo>
                  <a:lnTo>
                    <a:pt x="19" y="4977"/>
                  </a:lnTo>
                  <a:lnTo>
                    <a:pt x="19" y="4996"/>
                  </a:lnTo>
                  <a:lnTo>
                    <a:pt x="1" y="5014"/>
                  </a:lnTo>
                  <a:lnTo>
                    <a:pt x="19" y="5033"/>
                  </a:lnTo>
                  <a:lnTo>
                    <a:pt x="1" y="5070"/>
                  </a:lnTo>
                  <a:lnTo>
                    <a:pt x="1" y="5088"/>
                  </a:lnTo>
                  <a:lnTo>
                    <a:pt x="19" y="5088"/>
                  </a:lnTo>
                  <a:lnTo>
                    <a:pt x="1" y="5106"/>
                  </a:lnTo>
                  <a:lnTo>
                    <a:pt x="19" y="5125"/>
                  </a:lnTo>
                  <a:lnTo>
                    <a:pt x="19" y="5143"/>
                  </a:lnTo>
                  <a:lnTo>
                    <a:pt x="1" y="5180"/>
                  </a:lnTo>
                  <a:lnTo>
                    <a:pt x="19" y="5217"/>
                  </a:lnTo>
                  <a:lnTo>
                    <a:pt x="38" y="5217"/>
                  </a:lnTo>
                  <a:lnTo>
                    <a:pt x="19" y="5236"/>
                  </a:lnTo>
                  <a:lnTo>
                    <a:pt x="1" y="5236"/>
                  </a:lnTo>
                  <a:lnTo>
                    <a:pt x="19" y="5272"/>
                  </a:lnTo>
                  <a:lnTo>
                    <a:pt x="19" y="5309"/>
                  </a:lnTo>
                  <a:lnTo>
                    <a:pt x="38" y="5365"/>
                  </a:lnTo>
                  <a:lnTo>
                    <a:pt x="38" y="5383"/>
                  </a:lnTo>
                  <a:lnTo>
                    <a:pt x="19" y="5383"/>
                  </a:lnTo>
                  <a:lnTo>
                    <a:pt x="19" y="5420"/>
                  </a:lnTo>
                  <a:lnTo>
                    <a:pt x="19" y="5438"/>
                  </a:lnTo>
                  <a:lnTo>
                    <a:pt x="1" y="5457"/>
                  </a:lnTo>
                  <a:lnTo>
                    <a:pt x="1" y="5475"/>
                  </a:lnTo>
                  <a:lnTo>
                    <a:pt x="19" y="5494"/>
                  </a:lnTo>
                  <a:lnTo>
                    <a:pt x="19" y="5512"/>
                  </a:lnTo>
                  <a:lnTo>
                    <a:pt x="1" y="5530"/>
                  </a:lnTo>
                  <a:lnTo>
                    <a:pt x="19" y="5549"/>
                  </a:lnTo>
                  <a:lnTo>
                    <a:pt x="19" y="5567"/>
                  </a:lnTo>
                  <a:lnTo>
                    <a:pt x="38" y="5586"/>
                  </a:lnTo>
                  <a:lnTo>
                    <a:pt x="38" y="5604"/>
                  </a:lnTo>
                  <a:lnTo>
                    <a:pt x="38" y="5623"/>
                  </a:lnTo>
                  <a:lnTo>
                    <a:pt x="38" y="5641"/>
                  </a:lnTo>
                  <a:lnTo>
                    <a:pt x="38" y="5678"/>
                  </a:lnTo>
                  <a:lnTo>
                    <a:pt x="56" y="5696"/>
                  </a:lnTo>
                  <a:lnTo>
                    <a:pt x="74" y="5696"/>
                  </a:lnTo>
                  <a:lnTo>
                    <a:pt x="111" y="5678"/>
                  </a:lnTo>
                  <a:lnTo>
                    <a:pt x="130" y="5678"/>
                  </a:lnTo>
                  <a:lnTo>
                    <a:pt x="111" y="5696"/>
                  </a:lnTo>
                  <a:lnTo>
                    <a:pt x="74" y="5696"/>
                  </a:lnTo>
                  <a:lnTo>
                    <a:pt x="56" y="5715"/>
                  </a:lnTo>
                  <a:lnTo>
                    <a:pt x="56" y="5770"/>
                  </a:lnTo>
                  <a:lnTo>
                    <a:pt x="56" y="5807"/>
                  </a:lnTo>
                  <a:lnTo>
                    <a:pt x="74" y="5825"/>
                  </a:lnTo>
                  <a:lnTo>
                    <a:pt x="93" y="5844"/>
                  </a:lnTo>
                  <a:lnTo>
                    <a:pt x="38" y="5844"/>
                  </a:lnTo>
                  <a:lnTo>
                    <a:pt x="38" y="5862"/>
                  </a:lnTo>
                  <a:lnTo>
                    <a:pt x="74" y="5899"/>
                  </a:lnTo>
                  <a:lnTo>
                    <a:pt x="93" y="5936"/>
                  </a:lnTo>
                  <a:lnTo>
                    <a:pt x="74" y="5954"/>
                  </a:lnTo>
                  <a:lnTo>
                    <a:pt x="93" y="6047"/>
                  </a:lnTo>
                  <a:lnTo>
                    <a:pt x="93" y="6120"/>
                  </a:lnTo>
                  <a:lnTo>
                    <a:pt x="93" y="6157"/>
                  </a:lnTo>
                  <a:lnTo>
                    <a:pt x="93" y="6176"/>
                  </a:lnTo>
                  <a:lnTo>
                    <a:pt x="93" y="6194"/>
                  </a:lnTo>
                  <a:lnTo>
                    <a:pt x="111" y="6176"/>
                  </a:lnTo>
                  <a:lnTo>
                    <a:pt x="130" y="6176"/>
                  </a:lnTo>
                  <a:lnTo>
                    <a:pt x="130" y="6194"/>
                  </a:lnTo>
                  <a:lnTo>
                    <a:pt x="111" y="6194"/>
                  </a:lnTo>
                  <a:lnTo>
                    <a:pt x="93" y="6212"/>
                  </a:lnTo>
                  <a:lnTo>
                    <a:pt x="111" y="6231"/>
                  </a:lnTo>
                  <a:lnTo>
                    <a:pt x="130" y="6286"/>
                  </a:lnTo>
                  <a:lnTo>
                    <a:pt x="130" y="6323"/>
                  </a:lnTo>
                  <a:lnTo>
                    <a:pt x="130" y="6342"/>
                  </a:lnTo>
                  <a:lnTo>
                    <a:pt x="130" y="6378"/>
                  </a:lnTo>
                  <a:lnTo>
                    <a:pt x="148" y="6378"/>
                  </a:lnTo>
                  <a:lnTo>
                    <a:pt x="148" y="6415"/>
                  </a:lnTo>
                  <a:lnTo>
                    <a:pt x="148" y="6434"/>
                  </a:lnTo>
                  <a:lnTo>
                    <a:pt x="167" y="6452"/>
                  </a:lnTo>
                  <a:lnTo>
                    <a:pt x="167" y="6471"/>
                  </a:lnTo>
                  <a:lnTo>
                    <a:pt x="167" y="6507"/>
                  </a:lnTo>
                  <a:lnTo>
                    <a:pt x="185" y="6581"/>
                  </a:lnTo>
                  <a:lnTo>
                    <a:pt x="204" y="6673"/>
                  </a:lnTo>
                  <a:lnTo>
                    <a:pt x="204" y="6710"/>
                  </a:lnTo>
                  <a:lnTo>
                    <a:pt x="222" y="6710"/>
                  </a:lnTo>
                  <a:lnTo>
                    <a:pt x="240" y="6747"/>
                  </a:lnTo>
                  <a:lnTo>
                    <a:pt x="259" y="6802"/>
                  </a:lnTo>
                  <a:lnTo>
                    <a:pt x="277" y="6858"/>
                  </a:lnTo>
                  <a:lnTo>
                    <a:pt x="296" y="6876"/>
                  </a:lnTo>
                  <a:lnTo>
                    <a:pt x="314" y="6895"/>
                  </a:lnTo>
                  <a:lnTo>
                    <a:pt x="296" y="6913"/>
                  </a:lnTo>
                  <a:lnTo>
                    <a:pt x="277" y="6913"/>
                  </a:lnTo>
                  <a:lnTo>
                    <a:pt x="296" y="6931"/>
                  </a:lnTo>
                  <a:lnTo>
                    <a:pt x="314" y="6968"/>
                  </a:lnTo>
                  <a:lnTo>
                    <a:pt x="333" y="6987"/>
                  </a:lnTo>
                  <a:lnTo>
                    <a:pt x="369" y="6968"/>
                  </a:lnTo>
                  <a:lnTo>
                    <a:pt x="406" y="6968"/>
                  </a:lnTo>
                  <a:lnTo>
                    <a:pt x="406" y="6950"/>
                  </a:lnTo>
                  <a:lnTo>
                    <a:pt x="443" y="6950"/>
                  </a:lnTo>
                  <a:lnTo>
                    <a:pt x="443" y="6931"/>
                  </a:lnTo>
                  <a:lnTo>
                    <a:pt x="462" y="6913"/>
                  </a:lnTo>
                  <a:lnTo>
                    <a:pt x="462" y="6895"/>
                  </a:lnTo>
                  <a:lnTo>
                    <a:pt x="480" y="6895"/>
                  </a:lnTo>
                  <a:lnTo>
                    <a:pt x="480" y="6876"/>
                  </a:lnTo>
                  <a:lnTo>
                    <a:pt x="425" y="6876"/>
                  </a:lnTo>
                  <a:lnTo>
                    <a:pt x="425" y="6858"/>
                  </a:lnTo>
                  <a:lnTo>
                    <a:pt x="406" y="6858"/>
                  </a:lnTo>
                  <a:lnTo>
                    <a:pt x="425" y="6821"/>
                  </a:lnTo>
                  <a:lnTo>
                    <a:pt x="406" y="6802"/>
                  </a:lnTo>
                  <a:lnTo>
                    <a:pt x="406" y="6784"/>
                  </a:lnTo>
                  <a:lnTo>
                    <a:pt x="388" y="6765"/>
                  </a:lnTo>
                  <a:lnTo>
                    <a:pt x="369" y="6765"/>
                  </a:lnTo>
                  <a:lnTo>
                    <a:pt x="369" y="6747"/>
                  </a:lnTo>
                  <a:lnTo>
                    <a:pt x="388" y="6729"/>
                  </a:lnTo>
                  <a:lnTo>
                    <a:pt x="388" y="6710"/>
                  </a:lnTo>
                  <a:lnTo>
                    <a:pt x="369" y="6673"/>
                  </a:lnTo>
                  <a:lnTo>
                    <a:pt x="351" y="6600"/>
                  </a:lnTo>
                  <a:lnTo>
                    <a:pt x="314" y="6526"/>
                  </a:lnTo>
                  <a:lnTo>
                    <a:pt x="296" y="6489"/>
                  </a:lnTo>
                  <a:lnTo>
                    <a:pt x="314" y="6452"/>
                  </a:lnTo>
                  <a:lnTo>
                    <a:pt x="296" y="6397"/>
                  </a:lnTo>
                  <a:lnTo>
                    <a:pt x="296" y="6342"/>
                  </a:lnTo>
                  <a:lnTo>
                    <a:pt x="277" y="6342"/>
                  </a:lnTo>
                  <a:lnTo>
                    <a:pt x="277" y="6323"/>
                  </a:lnTo>
                  <a:lnTo>
                    <a:pt x="296" y="6305"/>
                  </a:lnTo>
                  <a:lnTo>
                    <a:pt x="296" y="6286"/>
                  </a:lnTo>
                  <a:lnTo>
                    <a:pt x="277" y="6268"/>
                  </a:lnTo>
                  <a:lnTo>
                    <a:pt x="259" y="6268"/>
                  </a:lnTo>
                  <a:lnTo>
                    <a:pt x="259" y="6231"/>
                  </a:lnTo>
                  <a:lnTo>
                    <a:pt x="259" y="6194"/>
                  </a:lnTo>
                  <a:lnTo>
                    <a:pt x="240" y="6157"/>
                  </a:lnTo>
                  <a:lnTo>
                    <a:pt x="222" y="6157"/>
                  </a:lnTo>
                  <a:lnTo>
                    <a:pt x="222" y="6139"/>
                  </a:lnTo>
                  <a:lnTo>
                    <a:pt x="259" y="6120"/>
                  </a:lnTo>
                  <a:lnTo>
                    <a:pt x="240" y="6120"/>
                  </a:lnTo>
                  <a:lnTo>
                    <a:pt x="222" y="6102"/>
                  </a:lnTo>
                  <a:lnTo>
                    <a:pt x="222" y="6065"/>
                  </a:lnTo>
                  <a:lnTo>
                    <a:pt x="222" y="5973"/>
                  </a:lnTo>
                  <a:lnTo>
                    <a:pt x="204" y="5881"/>
                  </a:lnTo>
                  <a:lnTo>
                    <a:pt x="204" y="5825"/>
                  </a:lnTo>
                  <a:lnTo>
                    <a:pt x="204" y="5807"/>
                  </a:lnTo>
                  <a:lnTo>
                    <a:pt x="185" y="5807"/>
                  </a:lnTo>
                  <a:lnTo>
                    <a:pt x="185" y="5789"/>
                  </a:lnTo>
                  <a:lnTo>
                    <a:pt x="204" y="5770"/>
                  </a:lnTo>
                  <a:lnTo>
                    <a:pt x="185" y="5752"/>
                  </a:lnTo>
                  <a:lnTo>
                    <a:pt x="204" y="5733"/>
                  </a:lnTo>
                  <a:lnTo>
                    <a:pt x="204" y="5715"/>
                  </a:lnTo>
                  <a:lnTo>
                    <a:pt x="204" y="5696"/>
                  </a:lnTo>
                  <a:lnTo>
                    <a:pt x="222" y="5678"/>
                  </a:lnTo>
                  <a:lnTo>
                    <a:pt x="185" y="5678"/>
                  </a:lnTo>
                  <a:lnTo>
                    <a:pt x="185" y="5659"/>
                  </a:lnTo>
                  <a:lnTo>
                    <a:pt x="148" y="5659"/>
                  </a:lnTo>
                  <a:lnTo>
                    <a:pt x="148" y="5641"/>
                  </a:lnTo>
                  <a:lnTo>
                    <a:pt x="185" y="5641"/>
                  </a:lnTo>
                  <a:lnTo>
                    <a:pt x="185" y="5623"/>
                  </a:lnTo>
                  <a:lnTo>
                    <a:pt x="148" y="5623"/>
                  </a:lnTo>
                  <a:lnTo>
                    <a:pt x="148" y="5604"/>
                  </a:lnTo>
                  <a:lnTo>
                    <a:pt x="167" y="5567"/>
                  </a:lnTo>
                  <a:lnTo>
                    <a:pt x="167" y="5530"/>
                  </a:lnTo>
                  <a:lnTo>
                    <a:pt x="167" y="5512"/>
                  </a:lnTo>
                  <a:lnTo>
                    <a:pt x="167" y="5438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185" y="5291"/>
                  </a:lnTo>
                  <a:lnTo>
                    <a:pt x="167" y="5162"/>
                  </a:lnTo>
                  <a:lnTo>
                    <a:pt x="167" y="5088"/>
                  </a:lnTo>
                  <a:lnTo>
                    <a:pt x="185" y="5051"/>
                  </a:lnTo>
                  <a:lnTo>
                    <a:pt x="148" y="5051"/>
                  </a:lnTo>
                  <a:lnTo>
                    <a:pt x="148" y="5033"/>
                  </a:lnTo>
                  <a:lnTo>
                    <a:pt x="148" y="5014"/>
                  </a:lnTo>
                  <a:lnTo>
                    <a:pt x="148" y="4996"/>
                  </a:lnTo>
                  <a:lnTo>
                    <a:pt x="167" y="4977"/>
                  </a:lnTo>
                  <a:lnTo>
                    <a:pt x="167" y="4959"/>
                  </a:lnTo>
                  <a:lnTo>
                    <a:pt x="204" y="4959"/>
                  </a:lnTo>
                  <a:lnTo>
                    <a:pt x="185" y="4941"/>
                  </a:lnTo>
                  <a:lnTo>
                    <a:pt x="148" y="4941"/>
                  </a:lnTo>
                  <a:lnTo>
                    <a:pt x="148" y="4959"/>
                  </a:lnTo>
                  <a:lnTo>
                    <a:pt x="130" y="4959"/>
                  </a:lnTo>
                  <a:lnTo>
                    <a:pt x="130" y="4941"/>
                  </a:lnTo>
                  <a:lnTo>
                    <a:pt x="148" y="4941"/>
                  </a:lnTo>
                  <a:lnTo>
                    <a:pt x="148" y="4922"/>
                  </a:lnTo>
                  <a:lnTo>
                    <a:pt x="130" y="4904"/>
                  </a:lnTo>
                  <a:lnTo>
                    <a:pt x="148" y="4904"/>
                  </a:lnTo>
                  <a:lnTo>
                    <a:pt x="148" y="4922"/>
                  </a:lnTo>
                  <a:lnTo>
                    <a:pt x="167" y="4904"/>
                  </a:lnTo>
                  <a:lnTo>
                    <a:pt x="167" y="4867"/>
                  </a:lnTo>
                  <a:lnTo>
                    <a:pt x="167" y="4830"/>
                  </a:lnTo>
                  <a:lnTo>
                    <a:pt x="185" y="4830"/>
                  </a:lnTo>
                  <a:lnTo>
                    <a:pt x="167" y="4812"/>
                  </a:lnTo>
                  <a:lnTo>
                    <a:pt x="167" y="4775"/>
                  </a:lnTo>
                  <a:lnTo>
                    <a:pt x="185" y="4683"/>
                  </a:lnTo>
                  <a:lnTo>
                    <a:pt x="204" y="4664"/>
                  </a:lnTo>
                  <a:lnTo>
                    <a:pt x="167" y="4664"/>
                  </a:lnTo>
                  <a:lnTo>
                    <a:pt x="185" y="4646"/>
                  </a:lnTo>
                  <a:lnTo>
                    <a:pt x="185" y="4627"/>
                  </a:lnTo>
                  <a:lnTo>
                    <a:pt x="167" y="4627"/>
                  </a:lnTo>
                  <a:lnTo>
                    <a:pt x="185" y="4609"/>
                  </a:lnTo>
                  <a:lnTo>
                    <a:pt x="185" y="4590"/>
                  </a:lnTo>
                  <a:lnTo>
                    <a:pt x="185" y="4572"/>
                  </a:lnTo>
                  <a:lnTo>
                    <a:pt x="167" y="4590"/>
                  </a:lnTo>
                  <a:lnTo>
                    <a:pt x="167" y="4572"/>
                  </a:lnTo>
                  <a:lnTo>
                    <a:pt x="185" y="4553"/>
                  </a:lnTo>
                  <a:lnTo>
                    <a:pt x="185" y="4535"/>
                  </a:lnTo>
                  <a:lnTo>
                    <a:pt x="204" y="4517"/>
                  </a:lnTo>
                  <a:lnTo>
                    <a:pt x="185" y="4480"/>
                  </a:lnTo>
                  <a:lnTo>
                    <a:pt x="204" y="4480"/>
                  </a:lnTo>
                  <a:lnTo>
                    <a:pt x="204" y="4461"/>
                  </a:lnTo>
                  <a:lnTo>
                    <a:pt x="185" y="4443"/>
                  </a:lnTo>
                  <a:lnTo>
                    <a:pt x="204" y="4424"/>
                  </a:lnTo>
                  <a:lnTo>
                    <a:pt x="185" y="4406"/>
                  </a:lnTo>
                  <a:lnTo>
                    <a:pt x="185" y="4388"/>
                  </a:lnTo>
                  <a:lnTo>
                    <a:pt x="185" y="4369"/>
                  </a:lnTo>
                  <a:lnTo>
                    <a:pt x="222" y="4369"/>
                  </a:lnTo>
                  <a:lnTo>
                    <a:pt x="185" y="4351"/>
                  </a:lnTo>
                  <a:lnTo>
                    <a:pt x="222" y="4332"/>
                  </a:lnTo>
                  <a:lnTo>
                    <a:pt x="222" y="4277"/>
                  </a:lnTo>
                  <a:lnTo>
                    <a:pt x="240" y="4240"/>
                  </a:lnTo>
                  <a:lnTo>
                    <a:pt x="240" y="4222"/>
                  </a:lnTo>
                  <a:lnTo>
                    <a:pt x="240" y="4185"/>
                  </a:lnTo>
                  <a:lnTo>
                    <a:pt x="222" y="4185"/>
                  </a:lnTo>
                  <a:lnTo>
                    <a:pt x="222" y="4166"/>
                  </a:lnTo>
                  <a:lnTo>
                    <a:pt x="204" y="4166"/>
                  </a:lnTo>
                  <a:lnTo>
                    <a:pt x="204" y="4148"/>
                  </a:lnTo>
                  <a:lnTo>
                    <a:pt x="240" y="4130"/>
                  </a:lnTo>
                  <a:lnTo>
                    <a:pt x="240" y="4093"/>
                  </a:lnTo>
                  <a:lnTo>
                    <a:pt x="222" y="4093"/>
                  </a:lnTo>
                  <a:lnTo>
                    <a:pt x="222" y="4074"/>
                  </a:lnTo>
                  <a:lnTo>
                    <a:pt x="240" y="4056"/>
                  </a:lnTo>
                  <a:lnTo>
                    <a:pt x="259" y="4056"/>
                  </a:lnTo>
                  <a:lnTo>
                    <a:pt x="240" y="4037"/>
                  </a:lnTo>
                  <a:lnTo>
                    <a:pt x="222" y="4037"/>
                  </a:lnTo>
                  <a:lnTo>
                    <a:pt x="240" y="4019"/>
                  </a:lnTo>
                  <a:lnTo>
                    <a:pt x="259" y="4019"/>
                  </a:lnTo>
                  <a:lnTo>
                    <a:pt x="240" y="4000"/>
                  </a:lnTo>
                  <a:lnTo>
                    <a:pt x="259" y="4000"/>
                  </a:lnTo>
                  <a:lnTo>
                    <a:pt x="259" y="3982"/>
                  </a:lnTo>
                  <a:lnTo>
                    <a:pt x="259" y="3964"/>
                  </a:lnTo>
                  <a:lnTo>
                    <a:pt x="240" y="3945"/>
                  </a:lnTo>
                  <a:lnTo>
                    <a:pt x="240" y="3927"/>
                  </a:lnTo>
                  <a:lnTo>
                    <a:pt x="259" y="3908"/>
                  </a:lnTo>
                  <a:lnTo>
                    <a:pt x="277" y="3835"/>
                  </a:lnTo>
                  <a:lnTo>
                    <a:pt x="296" y="3742"/>
                  </a:lnTo>
                  <a:lnTo>
                    <a:pt x="296" y="3724"/>
                  </a:lnTo>
                  <a:lnTo>
                    <a:pt x="277" y="3724"/>
                  </a:lnTo>
                  <a:lnTo>
                    <a:pt x="296" y="3706"/>
                  </a:lnTo>
                  <a:lnTo>
                    <a:pt x="314" y="3706"/>
                  </a:lnTo>
                  <a:lnTo>
                    <a:pt x="314" y="3687"/>
                  </a:lnTo>
                  <a:lnTo>
                    <a:pt x="333" y="3687"/>
                  </a:lnTo>
                  <a:lnTo>
                    <a:pt x="314" y="3650"/>
                  </a:lnTo>
                  <a:lnTo>
                    <a:pt x="333" y="3632"/>
                  </a:lnTo>
                  <a:lnTo>
                    <a:pt x="351" y="3613"/>
                  </a:lnTo>
                  <a:lnTo>
                    <a:pt x="333" y="3613"/>
                  </a:lnTo>
                  <a:lnTo>
                    <a:pt x="333" y="3595"/>
                  </a:lnTo>
                  <a:lnTo>
                    <a:pt x="351" y="3577"/>
                  </a:lnTo>
                  <a:lnTo>
                    <a:pt x="333" y="3558"/>
                  </a:lnTo>
                  <a:lnTo>
                    <a:pt x="333" y="3540"/>
                  </a:lnTo>
                  <a:lnTo>
                    <a:pt x="351" y="3503"/>
                  </a:lnTo>
                  <a:lnTo>
                    <a:pt x="351" y="3466"/>
                  </a:lnTo>
                  <a:lnTo>
                    <a:pt x="333" y="3447"/>
                  </a:lnTo>
                  <a:lnTo>
                    <a:pt x="351" y="3429"/>
                  </a:lnTo>
                  <a:lnTo>
                    <a:pt x="351" y="3411"/>
                  </a:lnTo>
                  <a:lnTo>
                    <a:pt x="369" y="3392"/>
                  </a:lnTo>
                  <a:lnTo>
                    <a:pt x="388" y="3355"/>
                  </a:lnTo>
                  <a:lnTo>
                    <a:pt x="406" y="3282"/>
                  </a:lnTo>
                  <a:lnTo>
                    <a:pt x="406" y="3263"/>
                  </a:lnTo>
                  <a:lnTo>
                    <a:pt x="388" y="3263"/>
                  </a:lnTo>
                  <a:lnTo>
                    <a:pt x="406" y="3245"/>
                  </a:lnTo>
                  <a:lnTo>
                    <a:pt x="425" y="3208"/>
                  </a:lnTo>
                  <a:lnTo>
                    <a:pt x="425" y="3171"/>
                  </a:lnTo>
                  <a:lnTo>
                    <a:pt x="425" y="3153"/>
                  </a:lnTo>
                  <a:lnTo>
                    <a:pt x="443" y="3153"/>
                  </a:lnTo>
                  <a:lnTo>
                    <a:pt x="443" y="3116"/>
                  </a:lnTo>
                  <a:lnTo>
                    <a:pt x="443" y="3079"/>
                  </a:lnTo>
                  <a:lnTo>
                    <a:pt x="443" y="3060"/>
                  </a:lnTo>
                  <a:lnTo>
                    <a:pt x="443" y="3042"/>
                  </a:lnTo>
                  <a:lnTo>
                    <a:pt x="425" y="3024"/>
                  </a:lnTo>
                  <a:lnTo>
                    <a:pt x="443" y="3024"/>
                  </a:lnTo>
                  <a:lnTo>
                    <a:pt x="462" y="3042"/>
                  </a:lnTo>
                  <a:lnTo>
                    <a:pt x="480" y="3024"/>
                  </a:lnTo>
                  <a:lnTo>
                    <a:pt x="480" y="3005"/>
                  </a:lnTo>
                  <a:lnTo>
                    <a:pt x="498" y="2987"/>
                  </a:lnTo>
                  <a:lnTo>
                    <a:pt x="517" y="2968"/>
                  </a:lnTo>
                  <a:lnTo>
                    <a:pt x="498" y="2950"/>
                  </a:lnTo>
                  <a:lnTo>
                    <a:pt x="480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517" y="2876"/>
                  </a:lnTo>
                  <a:lnTo>
                    <a:pt x="535" y="2858"/>
                  </a:lnTo>
                  <a:lnTo>
                    <a:pt x="535" y="2839"/>
                  </a:lnTo>
                  <a:lnTo>
                    <a:pt x="517" y="2821"/>
                  </a:lnTo>
                  <a:lnTo>
                    <a:pt x="535" y="2802"/>
                  </a:lnTo>
                  <a:lnTo>
                    <a:pt x="554" y="2784"/>
                  </a:lnTo>
                  <a:lnTo>
                    <a:pt x="554" y="2765"/>
                  </a:lnTo>
                  <a:lnTo>
                    <a:pt x="554" y="2747"/>
                  </a:lnTo>
                  <a:lnTo>
                    <a:pt x="572" y="2729"/>
                  </a:lnTo>
                  <a:lnTo>
                    <a:pt x="535" y="2729"/>
                  </a:lnTo>
                  <a:lnTo>
                    <a:pt x="535" y="2710"/>
                  </a:lnTo>
                  <a:lnTo>
                    <a:pt x="554" y="2710"/>
                  </a:lnTo>
                  <a:lnTo>
                    <a:pt x="591" y="2692"/>
                  </a:lnTo>
                  <a:lnTo>
                    <a:pt x="609" y="2692"/>
                  </a:lnTo>
                  <a:lnTo>
                    <a:pt x="609" y="2673"/>
                  </a:lnTo>
                  <a:lnTo>
                    <a:pt x="591" y="2673"/>
                  </a:lnTo>
                  <a:lnTo>
                    <a:pt x="591" y="2655"/>
                  </a:lnTo>
                  <a:lnTo>
                    <a:pt x="609" y="2636"/>
                  </a:lnTo>
                  <a:lnTo>
                    <a:pt x="627" y="2618"/>
                  </a:lnTo>
                  <a:lnTo>
                    <a:pt x="627" y="2600"/>
                  </a:lnTo>
                  <a:lnTo>
                    <a:pt x="609" y="2600"/>
                  </a:lnTo>
                  <a:lnTo>
                    <a:pt x="627" y="2581"/>
                  </a:lnTo>
                  <a:lnTo>
                    <a:pt x="646" y="2544"/>
                  </a:lnTo>
                  <a:lnTo>
                    <a:pt x="646" y="2526"/>
                  </a:lnTo>
                  <a:lnTo>
                    <a:pt x="664" y="2507"/>
                  </a:lnTo>
                  <a:lnTo>
                    <a:pt x="646" y="2489"/>
                  </a:lnTo>
                  <a:lnTo>
                    <a:pt x="609" y="2489"/>
                  </a:lnTo>
                  <a:lnTo>
                    <a:pt x="609" y="2471"/>
                  </a:lnTo>
                  <a:lnTo>
                    <a:pt x="627" y="2471"/>
                  </a:lnTo>
                  <a:lnTo>
                    <a:pt x="646" y="2489"/>
                  </a:lnTo>
                  <a:lnTo>
                    <a:pt x="646" y="2471"/>
                  </a:lnTo>
                  <a:lnTo>
                    <a:pt x="646" y="2452"/>
                  </a:lnTo>
                  <a:lnTo>
                    <a:pt x="646" y="2434"/>
                  </a:lnTo>
                  <a:lnTo>
                    <a:pt x="664" y="2434"/>
                  </a:lnTo>
                  <a:lnTo>
                    <a:pt x="664" y="2415"/>
                  </a:lnTo>
                  <a:lnTo>
                    <a:pt x="701" y="2360"/>
                  </a:lnTo>
                  <a:lnTo>
                    <a:pt x="720" y="2286"/>
                  </a:lnTo>
                  <a:lnTo>
                    <a:pt x="720" y="2268"/>
                  </a:lnTo>
                  <a:lnTo>
                    <a:pt x="720" y="2249"/>
                  </a:lnTo>
                  <a:lnTo>
                    <a:pt x="738" y="2249"/>
                  </a:lnTo>
                  <a:lnTo>
                    <a:pt x="738" y="2231"/>
                  </a:lnTo>
                  <a:lnTo>
                    <a:pt x="738" y="2212"/>
                  </a:lnTo>
                  <a:lnTo>
                    <a:pt x="757" y="2212"/>
                  </a:lnTo>
                  <a:lnTo>
                    <a:pt x="775" y="2194"/>
                  </a:lnTo>
                  <a:lnTo>
                    <a:pt x="775" y="2157"/>
                  </a:lnTo>
                  <a:lnTo>
                    <a:pt x="757" y="2139"/>
                  </a:lnTo>
                  <a:lnTo>
                    <a:pt x="775" y="2139"/>
                  </a:lnTo>
                  <a:lnTo>
                    <a:pt x="812" y="2120"/>
                  </a:lnTo>
                  <a:lnTo>
                    <a:pt x="775" y="2102"/>
                  </a:lnTo>
                  <a:lnTo>
                    <a:pt x="720" y="2083"/>
                  </a:lnTo>
                  <a:lnTo>
                    <a:pt x="812" y="2083"/>
                  </a:lnTo>
                  <a:lnTo>
                    <a:pt x="812" y="2065"/>
                  </a:lnTo>
                  <a:lnTo>
                    <a:pt x="830" y="2047"/>
                  </a:lnTo>
                  <a:lnTo>
                    <a:pt x="849" y="2047"/>
                  </a:lnTo>
                  <a:lnTo>
                    <a:pt x="849" y="2028"/>
                  </a:lnTo>
                  <a:lnTo>
                    <a:pt x="830" y="2010"/>
                  </a:lnTo>
                  <a:lnTo>
                    <a:pt x="830" y="1991"/>
                  </a:lnTo>
                  <a:lnTo>
                    <a:pt x="849" y="1991"/>
                  </a:lnTo>
                  <a:lnTo>
                    <a:pt x="867" y="1973"/>
                  </a:lnTo>
                  <a:lnTo>
                    <a:pt x="867" y="1954"/>
                  </a:lnTo>
                  <a:lnTo>
                    <a:pt x="867" y="1936"/>
                  </a:lnTo>
                  <a:lnTo>
                    <a:pt x="886" y="1936"/>
                  </a:lnTo>
                  <a:lnTo>
                    <a:pt x="886" y="1918"/>
                  </a:lnTo>
                  <a:lnTo>
                    <a:pt x="867" y="1918"/>
                  </a:lnTo>
                  <a:lnTo>
                    <a:pt x="867" y="1899"/>
                  </a:lnTo>
                  <a:lnTo>
                    <a:pt x="867" y="1881"/>
                  </a:lnTo>
                  <a:lnTo>
                    <a:pt x="886" y="1899"/>
                  </a:lnTo>
                  <a:lnTo>
                    <a:pt x="904" y="1899"/>
                  </a:lnTo>
                  <a:lnTo>
                    <a:pt x="904" y="1881"/>
                  </a:lnTo>
                  <a:lnTo>
                    <a:pt x="886" y="1862"/>
                  </a:lnTo>
                  <a:lnTo>
                    <a:pt x="922" y="1862"/>
                  </a:lnTo>
                  <a:lnTo>
                    <a:pt x="922" y="1825"/>
                  </a:lnTo>
                  <a:lnTo>
                    <a:pt x="941" y="1825"/>
                  </a:lnTo>
                  <a:lnTo>
                    <a:pt x="941" y="1807"/>
                  </a:lnTo>
                  <a:lnTo>
                    <a:pt x="959" y="1770"/>
                  </a:lnTo>
                  <a:lnTo>
                    <a:pt x="959" y="1752"/>
                  </a:lnTo>
                  <a:lnTo>
                    <a:pt x="978" y="1752"/>
                  </a:lnTo>
                  <a:lnTo>
                    <a:pt x="978" y="1715"/>
                  </a:lnTo>
                  <a:lnTo>
                    <a:pt x="996" y="1715"/>
                  </a:lnTo>
                  <a:lnTo>
                    <a:pt x="996" y="1696"/>
                  </a:lnTo>
                  <a:lnTo>
                    <a:pt x="996" y="1678"/>
                  </a:lnTo>
                  <a:lnTo>
                    <a:pt x="1033" y="1678"/>
                  </a:lnTo>
                  <a:lnTo>
                    <a:pt x="1033" y="1659"/>
                  </a:lnTo>
                  <a:lnTo>
                    <a:pt x="1051" y="1659"/>
                  </a:lnTo>
                  <a:lnTo>
                    <a:pt x="1033" y="1641"/>
                  </a:lnTo>
                  <a:lnTo>
                    <a:pt x="1051" y="1641"/>
                  </a:lnTo>
                  <a:lnTo>
                    <a:pt x="1033" y="1623"/>
                  </a:lnTo>
                  <a:lnTo>
                    <a:pt x="1051" y="1604"/>
                  </a:lnTo>
                  <a:lnTo>
                    <a:pt x="1070" y="1604"/>
                  </a:lnTo>
                  <a:lnTo>
                    <a:pt x="1088" y="1586"/>
                  </a:lnTo>
                  <a:lnTo>
                    <a:pt x="1107" y="1567"/>
                  </a:lnTo>
                  <a:lnTo>
                    <a:pt x="1107" y="1530"/>
                  </a:lnTo>
                  <a:lnTo>
                    <a:pt x="1125" y="1512"/>
                  </a:lnTo>
                  <a:lnTo>
                    <a:pt x="1144" y="1512"/>
                  </a:lnTo>
                  <a:lnTo>
                    <a:pt x="1162" y="1494"/>
                  </a:lnTo>
                  <a:lnTo>
                    <a:pt x="1144" y="1475"/>
                  </a:lnTo>
                  <a:lnTo>
                    <a:pt x="1125" y="1457"/>
                  </a:lnTo>
                  <a:lnTo>
                    <a:pt x="1180" y="1457"/>
                  </a:lnTo>
                  <a:lnTo>
                    <a:pt x="1180" y="1438"/>
                  </a:lnTo>
                  <a:lnTo>
                    <a:pt x="1162" y="1420"/>
                  </a:lnTo>
                  <a:lnTo>
                    <a:pt x="1180" y="1401"/>
                  </a:lnTo>
                  <a:lnTo>
                    <a:pt x="1199" y="1401"/>
                  </a:lnTo>
                  <a:lnTo>
                    <a:pt x="1199" y="1383"/>
                  </a:lnTo>
                  <a:lnTo>
                    <a:pt x="1180" y="1383"/>
                  </a:lnTo>
                  <a:lnTo>
                    <a:pt x="1199" y="1365"/>
                  </a:lnTo>
                  <a:lnTo>
                    <a:pt x="1199" y="1383"/>
                  </a:lnTo>
                  <a:lnTo>
                    <a:pt x="1217" y="1383"/>
                  </a:lnTo>
                  <a:lnTo>
                    <a:pt x="1236" y="1365"/>
                  </a:lnTo>
                  <a:lnTo>
                    <a:pt x="1217" y="1328"/>
                  </a:lnTo>
                  <a:lnTo>
                    <a:pt x="1236" y="1346"/>
                  </a:lnTo>
                  <a:lnTo>
                    <a:pt x="1254" y="1328"/>
                  </a:lnTo>
                  <a:lnTo>
                    <a:pt x="1273" y="1291"/>
                  </a:lnTo>
                  <a:lnTo>
                    <a:pt x="1236" y="1291"/>
                  </a:lnTo>
                  <a:lnTo>
                    <a:pt x="1273" y="1254"/>
                  </a:lnTo>
                  <a:lnTo>
                    <a:pt x="1310" y="1235"/>
                  </a:lnTo>
                  <a:lnTo>
                    <a:pt x="1310" y="1199"/>
                  </a:lnTo>
                  <a:lnTo>
                    <a:pt x="1291" y="1162"/>
                  </a:lnTo>
                  <a:lnTo>
                    <a:pt x="1310" y="1180"/>
                  </a:lnTo>
                  <a:lnTo>
                    <a:pt x="1346" y="1180"/>
                  </a:lnTo>
                  <a:lnTo>
                    <a:pt x="1346" y="1162"/>
                  </a:lnTo>
                  <a:lnTo>
                    <a:pt x="1310" y="1143"/>
                  </a:lnTo>
                  <a:lnTo>
                    <a:pt x="1291" y="1125"/>
                  </a:lnTo>
                  <a:lnTo>
                    <a:pt x="1291" y="1106"/>
                  </a:lnTo>
                  <a:lnTo>
                    <a:pt x="1346" y="1125"/>
                  </a:lnTo>
                  <a:lnTo>
                    <a:pt x="1365" y="1125"/>
                  </a:lnTo>
                  <a:lnTo>
                    <a:pt x="1346" y="1106"/>
                  </a:lnTo>
                  <a:lnTo>
                    <a:pt x="1346" y="1088"/>
                  </a:lnTo>
                  <a:lnTo>
                    <a:pt x="1402" y="1088"/>
                  </a:lnTo>
                  <a:lnTo>
                    <a:pt x="1383" y="1070"/>
                  </a:lnTo>
                  <a:lnTo>
                    <a:pt x="1402" y="1070"/>
                  </a:lnTo>
                  <a:lnTo>
                    <a:pt x="1402" y="1051"/>
                  </a:lnTo>
                  <a:lnTo>
                    <a:pt x="1420" y="1051"/>
                  </a:lnTo>
                  <a:lnTo>
                    <a:pt x="1439" y="996"/>
                  </a:lnTo>
                  <a:lnTo>
                    <a:pt x="1494" y="941"/>
                  </a:lnTo>
                  <a:lnTo>
                    <a:pt x="1494" y="922"/>
                  </a:lnTo>
                  <a:lnTo>
                    <a:pt x="1494" y="904"/>
                  </a:lnTo>
                  <a:lnTo>
                    <a:pt x="1531" y="904"/>
                  </a:lnTo>
                  <a:lnTo>
                    <a:pt x="1512" y="885"/>
                  </a:lnTo>
                  <a:lnTo>
                    <a:pt x="1531" y="885"/>
                  </a:lnTo>
                  <a:lnTo>
                    <a:pt x="1568" y="867"/>
                  </a:lnTo>
                  <a:lnTo>
                    <a:pt x="1549" y="848"/>
                  </a:lnTo>
                  <a:lnTo>
                    <a:pt x="1549" y="830"/>
                  </a:lnTo>
                  <a:lnTo>
                    <a:pt x="1568" y="830"/>
                  </a:lnTo>
                  <a:lnTo>
                    <a:pt x="1586" y="812"/>
                  </a:lnTo>
                  <a:lnTo>
                    <a:pt x="1604" y="775"/>
                  </a:lnTo>
                  <a:lnTo>
                    <a:pt x="1623" y="775"/>
                  </a:lnTo>
                  <a:lnTo>
                    <a:pt x="1641" y="756"/>
                  </a:lnTo>
                  <a:lnTo>
                    <a:pt x="1660" y="719"/>
                  </a:lnTo>
                  <a:lnTo>
                    <a:pt x="1641" y="719"/>
                  </a:lnTo>
                  <a:lnTo>
                    <a:pt x="1641" y="701"/>
                  </a:lnTo>
                  <a:lnTo>
                    <a:pt x="1641" y="682"/>
                  </a:lnTo>
                  <a:lnTo>
                    <a:pt x="1641" y="664"/>
                  </a:lnTo>
                  <a:lnTo>
                    <a:pt x="1641" y="646"/>
                  </a:lnTo>
                  <a:lnTo>
                    <a:pt x="1697" y="646"/>
                  </a:lnTo>
                  <a:lnTo>
                    <a:pt x="1715" y="664"/>
                  </a:lnTo>
                  <a:lnTo>
                    <a:pt x="1733" y="646"/>
                  </a:lnTo>
                  <a:lnTo>
                    <a:pt x="1752" y="627"/>
                  </a:lnTo>
                  <a:lnTo>
                    <a:pt x="1770" y="627"/>
                  </a:lnTo>
                  <a:lnTo>
                    <a:pt x="1770" y="609"/>
                  </a:lnTo>
                  <a:lnTo>
                    <a:pt x="1770" y="590"/>
                  </a:lnTo>
                  <a:lnTo>
                    <a:pt x="1752" y="553"/>
                  </a:lnTo>
                  <a:lnTo>
                    <a:pt x="1789" y="553"/>
                  </a:lnTo>
                  <a:lnTo>
                    <a:pt x="1789" y="535"/>
                  </a:lnTo>
                  <a:lnTo>
                    <a:pt x="1789" y="517"/>
                  </a:lnTo>
                  <a:lnTo>
                    <a:pt x="1807" y="498"/>
                  </a:lnTo>
                  <a:lnTo>
                    <a:pt x="1807" y="480"/>
                  </a:lnTo>
                  <a:lnTo>
                    <a:pt x="1863" y="480"/>
                  </a:lnTo>
                  <a:lnTo>
                    <a:pt x="1863" y="461"/>
                  </a:lnTo>
                  <a:lnTo>
                    <a:pt x="1899" y="424"/>
                  </a:lnTo>
                  <a:lnTo>
                    <a:pt x="1918" y="388"/>
                  </a:lnTo>
                  <a:lnTo>
                    <a:pt x="1918" y="369"/>
                  </a:lnTo>
                  <a:lnTo>
                    <a:pt x="1899" y="351"/>
                  </a:lnTo>
                  <a:lnTo>
                    <a:pt x="1936" y="369"/>
                  </a:lnTo>
                  <a:lnTo>
                    <a:pt x="1918" y="332"/>
                  </a:lnTo>
                  <a:lnTo>
                    <a:pt x="1918" y="314"/>
                  </a:lnTo>
                  <a:lnTo>
                    <a:pt x="1936" y="332"/>
                  </a:lnTo>
                  <a:lnTo>
                    <a:pt x="1955" y="332"/>
                  </a:lnTo>
                  <a:lnTo>
                    <a:pt x="1973" y="351"/>
                  </a:lnTo>
                  <a:lnTo>
                    <a:pt x="1992" y="332"/>
                  </a:lnTo>
                  <a:lnTo>
                    <a:pt x="1992" y="314"/>
                  </a:lnTo>
                  <a:lnTo>
                    <a:pt x="2010" y="314"/>
                  </a:lnTo>
                  <a:lnTo>
                    <a:pt x="1992" y="295"/>
                  </a:lnTo>
                  <a:lnTo>
                    <a:pt x="1973" y="277"/>
                  </a:lnTo>
                  <a:lnTo>
                    <a:pt x="1973" y="259"/>
                  </a:lnTo>
                  <a:lnTo>
                    <a:pt x="1992" y="277"/>
                  </a:lnTo>
                  <a:lnTo>
                    <a:pt x="2010" y="277"/>
                  </a:lnTo>
                  <a:lnTo>
                    <a:pt x="2010" y="259"/>
                  </a:lnTo>
                  <a:lnTo>
                    <a:pt x="2028" y="295"/>
                  </a:lnTo>
                  <a:lnTo>
                    <a:pt x="2047" y="295"/>
                  </a:lnTo>
                  <a:lnTo>
                    <a:pt x="2047" y="277"/>
                  </a:lnTo>
                  <a:lnTo>
                    <a:pt x="2065" y="259"/>
                  </a:lnTo>
                  <a:lnTo>
                    <a:pt x="2065" y="240"/>
                  </a:lnTo>
                  <a:lnTo>
                    <a:pt x="2084" y="222"/>
                  </a:lnTo>
                  <a:lnTo>
                    <a:pt x="2102" y="222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65" y="166"/>
                  </a:lnTo>
                  <a:lnTo>
                    <a:pt x="2084" y="185"/>
                  </a:lnTo>
                  <a:lnTo>
                    <a:pt x="2121" y="185"/>
                  </a:lnTo>
                  <a:lnTo>
                    <a:pt x="2121" y="148"/>
                  </a:lnTo>
                  <a:lnTo>
                    <a:pt x="2139" y="166"/>
                  </a:lnTo>
                  <a:lnTo>
                    <a:pt x="2157" y="185"/>
                  </a:lnTo>
                  <a:lnTo>
                    <a:pt x="2157" y="166"/>
                  </a:lnTo>
                  <a:lnTo>
                    <a:pt x="2157" y="148"/>
                  </a:lnTo>
                  <a:lnTo>
                    <a:pt x="2176" y="148"/>
                  </a:lnTo>
                  <a:lnTo>
                    <a:pt x="2176" y="111"/>
                  </a:lnTo>
                  <a:lnTo>
                    <a:pt x="2176" y="93"/>
                  </a:lnTo>
                  <a:lnTo>
                    <a:pt x="2157" y="56"/>
                  </a:lnTo>
                  <a:lnTo>
                    <a:pt x="2157" y="37"/>
                  </a:lnTo>
                  <a:lnTo>
                    <a:pt x="2176" y="74"/>
                  </a:lnTo>
                  <a:lnTo>
                    <a:pt x="2213" y="93"/>
                  </a:lnTo>
                  <a:lnTo>
                    <a:pt x="2194" y="56"/>
                  </a:lnTo>
                  <a:lnTo>
                    <a:pt x="2176" y="37"/>
                  </a:lnTo>
                  <a:lnTo>
                    <a:pt x="2194" y="37"/>
                  </a:lnTo>
                  <a:lnTo>
                    <a:pt x="2194" y="19"/>
                  </a:lnTo>
                  <a:lnTo>
                    <a:pt x="2157" y="19"/>
                  </a:lnTo>
                  <a:lnTo>
                    <a:pt x="2139" y="37"/>
                  </a:lnTo>
                  <a:lnTo>
                    <a:pt x="2121" y="56"/>
                  </a:lnTo>
                  <a:lnTo>
                    <a:pt x="2102" y="37"/>
                  </a:lnTo>
                  <a:lnTo>
                    <a:pt x="2121" y="37"/>
                  </a:lnTo>
                  <a:lnTo>
                    <a:pt x="2121" y="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1694300" y="793875"/>
              <a:ext cx="31350" cy="13850"/>
            </a:xfrm>
            <a:custGeom>
              <a:avLst/>
              <a:gdLst/>
              <a:ahLst/>
              <a:cxnLst/>
              <a:rect l="l" t="t" r="r" b="b"/>
              <a:pathLst>
                <a:path w="1254" h="554" extrusionOk="0">
                  <a:moveTo>
                    <a:pt x="166" y="1"/>
                  </a:moveTo>
                  <a:lnTo>
                    <a:pt x="0" y="130"/>
                  </a:lnTo>
                  <a:lnTo>
                    <a:pt x="92" y="240"/>
                  </a:lnTo>
                  <a:lnTo>
                    <a:pt x="185" y="332"/>
                  </a:lnTo>
                  <a:lnTo>
                    <a:pt x="295" y="406"/>
                  </a:lnTo>
                  <a:lnTo>
                    <a:pt x="387" y="461"/>
                  </a:lnTo>
                  <a:lnTo>
                    <a:pt x="498" y="517"/>
                  </a:lnTo>
                  <a:lnTo>
                    <a:pt x="590" y="535"/>
                  </a:lnTo>
                  <a:lnTo>
                    <a:pt x="774" y="554"/>
                  </a:lnTo>
                  <a:lnTo>
                    <a:pt x="959" y="535"/>
                  </a:lnTo>
                  <a:lnTo>
                    <a:pt x="1125" y="498"/>
                  </a:lnTo>
                  <a:lnTo>
                    <a:pt x="1254" y="443"/>
                  </a:lnTo>
                  <a:lnTo>
                    <a:pt x="1162" y="277"/>
                  </a:lnTo>
                  <a:lnTo>
                    <a:pt x="1051" y="314"/>
                  </a:lnTo>
                  <a:lnTo>
                    <a:pt x="940" y="351"/>
                  </a:lnTo>
                  <a:lnTo>
                    <a:pt x="811" y="369"/>
                  </a:lnTo>
                  <a:lnTo>
                    <a:pt x="645" y="351"/>
                  </a:lnTo>
                  <a:lnTo>
                    <a:pt x="572" y="332"/>
                  </a:lnTo>
                  <a:lnTo>
                    <a:pt x="498" y="296"/>
                  </a:lnTo>
                  <a:lnTo>
                    <a:pt x="406" y="240"/>
                  </a:lnTo>
                  <a:lnTo>
                    <a:pt x="332" y="185"/>
                  </a:lnTo>
                  <a:lnTo>
                    <a:pt x="240" y="11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584150" y="762075"/>
              <a:ext cx="29975" cy="22150"/>
            </a:xfrm>
            <a:custGeom>
              <a:avLst/>
              <a:gdLst/>
              <a:ahLst/>
              <a:cxnLst/>
              <a:rect l="l" t="t" r="r" b="b"/>
              <a:pathLst>
                <a:path w="1199" h="886" extrusionOk="0">
                  <a:moveTo>
                    <a:pt x="38" y="1"/>
                  </a:moveTo>
                  <a:lnTo>
                    <a:pt x="1" y="203"/>
                  </a:lnTo>
                  <a:lnTo>
                    <a:pt x="222" y="259"/>
                  </a:lnTo>
                  <a:lnTo>
                    <a:pt x="425" y="351"/>
                  </a:lnTo>
                  <a:lnTo>
                    <a:pt x="591" y="462"/>
                  </a:lnTo>
                  <a:lnTo>
                    <a:pt x="738" y="572"/>
                  </a:lnTo>
                  <a:lnTo>
                    <a:pt x="867" y="683"/>
                  </a:lnTo>
                  <a:lnTo>
                    <a:pt x="959" y="793"/>
                  </a:lnTo>
                  <a:lnTo>
                    <a:pt x="1033" y="885"/>
                  </a:lnTo>
                  <a:lnTo>
                    <a:pt x="1199" y="775"/>
                  </a:lnTo>
                  <a:lnTo>
                    <a:pt x="1107" y="664"/>
                  </a:lnTo>
                  <a:lnTo>
                    <a:pt x="996" y="554"/>
                  </a:lnTo>
                  <a:lnTo>
                    <a:pt x="867" y="425"/>
                  </a:lnTo>
                  <a:lnTo>
                    <a:pt x="701" y="296"/>
                  </a:lnTo>
                  <a:lnTo>
                    <a:pt x="517" y="167"/>
                  </a:lnTo>
                  <a:lnTo>
                    <a:pt x="277" y="74"/>
                  </a:lnTo>
                  <a:lnTo>
                    <a:pt x="167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588775" y="769450"/>
              <a:ext cx="12925" cy="18925"/>
            </a:xfrm>
            <a:custGeom>
              <a:avLst/>
              <a:gdLst/>
              <a:ahLst/>
              <a:cxnLst/>
              <a:rect l="l" t="t" r="r" b="b"/>
              <a:pathLst>
                <a:path w="517" h="757" extrusionOk="0">
                  <a:moveTo>
                    <a:pt x="406" y="1"/>
                  </a:moveTo>
                  <a:lnTo>
                    <a:pt x="332" y="56"/>
                  </a:lnTo>
                  <a:lnTo>
                    <a:pt x="277" y="111"/>
                  </a:lnTo>
                  <a:lnTo>
                    <a:pt x="203" y="203"/>
                  </a:lnTo>
                  <a:lnTo>
                    <a:pt x="129" y="314"/>
                  </a:lnTo>
                  <a:lnTo>
                    <a:pt x="74" y="443"/>
                  </a:lnTo>
                  <a:lnTo>
                    <a:pt x="18" y="590"/>
                  </a:lnTo>
                  <a:lnTo>
                    <a:pt x="0" y="756"/>
                  </a:lnTo>
                  <a:lnTo>
                    <a:pt x="203" y="756"/>
                  </a:lnTo>
                  <a:lnTo>
                    <a:pt x="221" y="627"/>
                  </a:lnTo>
                  <a:lnTo>
                    <a:pt x="258" y="517"/>
                  </a:lnTo>
                  <a:lnTo>
                    <a:pt x="313" y="406"/>
                  </a:lnTo>
                  <a:lnTo>
                    <a:pt x="369" y="314"/>
                  </a:lnTo>
                  <a:lnTo>
                    <a:pt x="479" y="203"/>
                  </a:lnTo>
                  <a:lnTo>
                    <a:pt x="516" y="167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704425" y="841350"/>
              <a:ext cx="33200" cy="5550"/>
            </a:xfrm>
            <a:custGeom>
              <a:avLst/>
              <a:gdLst/>
              <a:ahLst/>
              <a:cxnLst/>
              <a:rect l="l" t="t" r="r" b="b"/>
              <a:pathLst>
                <a:path w="1328" h="222" extrusionOk="0">
                  <a:moveTo>
                    <a:pt x="1310" y="0"/>
                  </a:moveTo>
                  <a:lnTo>
                    <a:pt x="1199" y="37"/>
                  </a:lnTo>
                  <a:lnTo>
                    <a:pt x="922" y="92"/>
                  </a:lnTo>
                  <a:lnTo>
                    <a:pt x="738" y="111"/>
                  </a:lnTo>
                  <a:lnTo>
                    <a:pt x="517" y="129"/>
                  </a:lnTo>
                  <a:lnTo>
                    <a:pt x="277" y="129"/>
                  </a:lnTo>
                  <a:lnTo>
                    <a:pt x="19" y="92"/>
                  </a:lnTo>
                  <a:lnTo>
                    <a:pt x="1" y="203"/>
                  </a:lnTo>
                  <a:lnTo>
                    <a:pt x="222" y="221"/>
                  </a:lnTo>
                  <a:lnTo>
                    <a:pt x="425" y="221"/>
                  </a:lnTo>
                  <a:lnTo>
                    <a:pt x="793" y="203"/>
                  </a:lnTo>
                  <a:lnTo>
                    <a:pt x="1070" y="166"/>
                  </a:lnTo>
                  <a:lnTo>
                    <a:pt x="1254" y="129"/>
                  </a:lnTo>
                  <a:lnTo>
                    <a:pt x="1328" y="9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691525" y="280975"/>
              <a:ext cx="17075" cy="25375"/>
            </a:xfrm>
            <a:custGeom>
              <a:avLst/>
              <a:gdLst/>
              <a:ahLst/>
              <a:cxnLst/>
              <a:rect l="l" t="t" r="r" b="b"/>
              <a:pathLst>
                <a:path w="683" h="1015" extrusionOk="0">
                  <a:moveTo>
                    <a:pt x="591" y="0"/>
                  </a:moveTo>
                  <a:lnTo>
                    <a:pt x="1" y="959"/>
                  </a:lnTo>
                  <a:lnTo>
                    <a:pt x="74" y="1014"/>
                  </a:lnTo>
                  <a:lnTo>
                    <a:pt x="683" y="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682300" y="313225"/>
              <a:ext cx="78375" cy="31375"/>
            </a:xfrm>
            <a:custGeom>
              <a:avLst/>
              <a:gdLst/>
              <a:ahLst/>
              <a:cxnLst/>
              <a:rect l="l" t="t" r="r" b="b"/>
              <a:pathLst>
                <a:path w="3135" h="1255" extrusionOk="0">
                  <a:moveTo>
                    <a:pt x="3135" y="1"/>
                  </a:moveTo>
                  <a:lnTo>
                    <a:pt x="2821" y="37"/>
                  </a:lnTo>
                  <a:lnTo>
                    <a:pt x="2489" y="93"/>
                  </a:lnTo>
                  <a:lnTo>
                    <a:pt x="2066" y="185"/>
                  </a:lnTo>
                  <a:lnTo>
                    <a:pt x="1568" y="332"/>
                  </a:lnTo>
                  <a:lnTo>
                    <a:pt x="1310" y="425"/>
                  </a:lnTo>
                  <a:lnTo>
                    <a:pt x="1052" y="535"/>
                  </a:lnTo>
                  <a:lnTo>
                    <a:pt x="775" y="664"/>
                  </a:lnTo>
                  <a:lnTo>
                    <a:pt x="517" y="812"/>
                  </a:lnTo>
                  <a:lnTo>
                    <a:pt x="259" y="996"/>
                  </a:lnTo>
                  <a:lnTo>
                    <a:pt x="1" y="1180"/>
                  </a:lnTo>
                  <a:lnTo>
                    <a:pt x="56" y="1254"/>
                  </a:lnTo>
                  <a:lnTo>
                    <a:pt x="314" y="1070"/>
                  </a:lnTo>
                  <a:lnTo>
                    <a:pt x="572" y="904"/>
                  </a:lnTo>
                  <a:lnTo>
                    <a:pt x="830" y="756"/>
                  </a:lnTo>
                  <a:lnTo>
                    <a:pt x="1089" y="627"/>
                  </a:lnTo>
                  <a:lnTo>
                    <a:pt x="1347" y="517"/>
                  </a:lnTo>
                  <a:lnTo>
                    <a:pt x="1605" y="425"/>
                  </a:lnTo>
                  <a:lnTo>
                    <a:pt x="2084" y="277"/>
                  </a:lnTo>
                  <a:lnTo>
                    <a:pt x="2508" y="185"/>
                  </a:lnTo>
                  <a:lnTo>
                    <a:pt x="2840" y="130"/>
                  </a:lnTo>
                  <a:lnTo>
                    <a:pt x="3135" y="111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64800" y="496650"/>
              <a:ext cx="25825" cy="16150"/>
            </a:xfrm>
            <a:custGeom>
              <a:avLst/>
              <a:gdLst/>
              <a:ahLst/>
              <a:cxnLst/>
              <a:rect l="l" t="t" r="r" b="b"/>
              <a:pathLst>
                <a:path w="1033" h="646" extrusionOk="0">
                  <a:moveTo>
                    <a:pt x="609" y="0"/>
                  </a:moveTo>
                  <a:lnTo>
                    <a:pt x="406" y="19"/>
                  </a:lnTo>
                  <a:lnTo>
                    <a:pt x="240" y="37"/>
                  </a:lnTo>
                  <a:lnTo>
                    <a:pt x="148" y="74"/>
                  </a:lnTo>
                  <a:lnTo>
                    <a:pt x="111" y="92"/>
                  </a:lnTo>
                  <a:lnTo>
                    <a:pt x="37" y="129"/>
                  </a:lnTo>
                  <a:lnTo>
                    <a:pt x="19" y="184"/>
                  </a:lnTo>
                  <a:lnTo>
                    <a:pt x="1" y="221"/>
                  </a:lnTo>
                  <a:lnTo>
                    <a:pt x="37" y="442"/>
                  </a:lnTo>
                  <a:lnTo>
                    <a:pt x="56" y="645"/>
                  </a:lnTo>
                  <a:lnTo>
                    <a:pt x="166" y="627"/>
                  </a:lnTo>
                  <a:lnTo>
                    <a:pt x="111" y="221"/>
                  </a:lnTo>
                  <a:lnTo>
                    <a:pt x="111" y="203"/>
                  </a:lnTo>
                  <a:lnTo>
                    <a:pt x="130" y="203"/>
                  </a:lnTo>
                  <a:lnTo>
                    <a:pt x="148" y="184"/>
                  </a:lnTo>
                  <a:lnTo>
                    <a:pt x="277" y="129"/>
                  </a:lnTo>
                  <a:lnTo>
                    <a:pt x="425" y="111"/>
                  </a:lnTo>
                  <a:lnTo>
                    <a:pt x="609" y="111"/>
                  </a:lnTo>
                  <a:lnTo>
                    <a:pt x="683" y="129"/>
                  </a:lnTo>
                  <a:lnTo>
                    <a:pt x="756" y="166"/>
                  </a:lnTo>
                  <a:lnTo>
                    <a:pt x="830" y="221"/>
                  </a:lnTo>
                  <a:lnTo>
                    <a:pt x="867" y="295"/>
                  </a:lnTo>
                  <a:lnTo>
                    <a:pt x="922" y="406"/>
                  </a:lnTo>
                  <a:lnTo>
                    <a:pt x="941" y="461"/>
                  </a:lnTo>
                  <a:lnTo>
                    <a:pt x="1033" y="442"/>
                  </a:lnTo>
                  <a:lnTo>
                    <a:pt x="1014" y="369"/>
                  </a:lnTo>
                  <a:lnTo>
                    <a:pt x="941" y="221"/>
                  </a:lnTo>
                  <a:lnTo>
                    <a:pt x="885" y="148"/>
                  </a:lnTo>
                  <a:lnTo>
                    <a:pt x="812" y="74"/>
                  </a:lnTo>
                  <a:lnTo>
                    <a:pt x="719" y="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791075" y="315075"/>
              <a:ext cx="23050" cy="14775"/>
            </a:xfrm>
            <a:custGeom>
              <a:avLst/>
              <a:gdLst/>
              <a:ahLst/>
              <a:cxnLst/>
              <a:rect l="l" t="t" r="r" b="b"/>
              <a:pathLst>
                <a:path w="922" h="591" extrusionOk="0">
                  <a:moveTo>
                    <a:pt x="129" y="0"/>
                  </a:moveTo>
                  <a:lnTo>
                    <a:pt x="92" y="19"/>
                  </a:lnTo>
                  <a:lnTo>
                    <a:pt x="56" y="19"/>
                  </a:lnTo>
                  <a:lnTo>
                    <a:pt x="37" y="56"/>
                  </a:lnTo>
                  <a:lnTo>
                    <a:pt x="0" y="258"/>
                  </a:lnTo>
                  <a:lnTo>
                    <a:pt x="0" y="424"/>
                  </a:lnTo>
                  <a:lnTo>
                    <a:pt x="19" y="480"/>
                  </a:lnTo>
                  <a:lnTo>
                    <a:pt x="56" y="516"/>
                  </a:lnTo>
                  <a:lnTo>
                    <a:pt x="74" y="535"/>
                  </a:lnTo>
                  <a:lnTo>
                    <a:pt x="111" y="553"/>
                  </a:lnTo>
                  <a:lnTo>
                    <a:pt x="240" y="572"/>
                  </a:lnTo>
                  <a:lnTo>
                    <a:pt x="350" y="590"/>
                  </a:lnTo>
                  <a:lnTo>
                    <a:pt x="645" y="590"/>
                  </a:lnTo>
                  <a:lnTo>
                    <a:pt x="719" y="553"/>
                  </a:lnTo>
                  <a:lnTo>
                    <a:pt x="774" y="498"/>
                  </a:lnTo>
                  <a:lnTo>
                    <a:pt x="830" y="443"/>
                  </a:lnTo>
                  <a:lnTo>
                    <a:pt x="903" y="332"/>
                  </a:lnTo>
                  <a:lnTo>
                    <a:pt x="922" y="203"/>
                  </a:lnTo>
                  <a:lnTo>
                    <a:pt x="830" y="203"/>
                  </a:lnTo>
                  <a:lnTo>
                    <a:pt x="811" y="240"/>
                  </a:lnTo>
                  <a:lnTo>
                    <a:pt x="774" y="351"/>
                  </a:lnTo>
                  <a:lnTo>
                    <a:pt x="738" y="406"/>
                  </a:lnTo>
                  <a:lnTo>
                    <a:pt x="701" y="443"/>
                  </a:lnTo>
                  <a:lnTo>
                    <a:pt x="627" y="480"/>
                  </a:lnTo>
                  <a:lnTo>
                    <a:pt x="553" y="498"/>
                  </a:lnTo>
                  <a:lnTo>
                    <a:pt x="387" y="498"/>
                  </a:lnTo>
                  <a:lnTo>
                    <a:pt x="240" y="480"/>
                  </a:lnTo>
                  <a:lnTo>
                    <a:pt x="129" y="461"/>
                  </a:lnTo>
                  <a:lnTo>
                    <a:pt x="111" y="424"/>
                  </a:lnTo>
                  <a:lnTo>
                    <a:pt x="92" y="369"/>
                  </a:lnTo>
                  <a:lnTo>
                    <a:pt x="111" y="258"/>
                  </a:lnTo>
                  <a:lnTo>
                    <a:pt x="129" y="93"/>
                  </a:lnTo>
                  <a:lnTo>
                    <a:pt x="111" y="74"/>
                  </a:lnTo>
                  <a:lnTo>
                    <a:pt x="148" y="5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1763875" y="249175"/>
              <a:ext cx="21225" cy="19850"/>
            </a:xfrm>
            <a:custGeom>
              <a:avLst/>
              <a:gdLst/>
              <a:ahLst/>
              <a:cxnLst/>
              <a:rect l="l" t="t" r="r" b="b"/>
              <a:pathLst>
                <a:path w="849" h="794" extrusionOk="0">
                  <a:moveTo>
                    <a:pt x="738" y="0"/>
                  </a:moveTo>
                  <a:lnTo>
                    <a:pt x="664" y="56"/>
                  </a:lnTo>
                  <a:lnTo>
                    <a:pt x="683" y="93"/>
                  </a:lnTo>
                  <a:lnTo>
                    <a:pt x="720" y="148"/>
                  </a:lnTo>
                  <a:lnTo>
                    <a:pt x="756" y="240"/>
                  </a:lnTo>
                  <a:lnTo>
                    <a:pt x="756" y="295"/>
                  </a:lnTo>
                  <a:lnTo>
                    <a:pt x="738" y="351"/>
                  </a:lnTo>
                  <a:lnTo>
                    <a:pt x="664" y="461"/>
                  </a:lnTo>
                  <a:lnTo>
                    <a:pt x="572" y="572"/>
                  </a:lnTo>
                  <a:lnTo>
                    <a:pt x="406" y="682"/>
                  </a:lnTo>
                  <a:lnTo>
                    <a:pt x="351" y="701"/>
                  </a:lnTo>
                  <a:lnTo>
                    <a:pt x="314" y="682"/>
                  </a:lnTo>
                  <a:lnTo>
                    <a:pt x="277" y="664"/>
                  </a:lnTo>
                  <a:lnTo>
                    <a:pt x="93" y="424"/>
                  </a:lnTo>
                  <a:lnTo>
                    <a:pt x="1" y="480"/>
                  </a:lnTo>
                  <a:lnTo>
                    <a:pt x="203" y="738"/>
                  </a:lnTo>
                  <a:lnTo>
                    <a:pt x="240" y="756"/>
                  </a:lnTo>
                  <a:lnTo>
                    <a:pt x="277" y="793"/>
                  </a:lnTo>
                  <a:lnTo>
                    <a:pt x="425" y="793"/>
                  </a:lnTo>
                  <a:lnTo>
                    <a:pt x="462" y="775"/>
                  </a:lnTo>
                  <a:lnTo>
                    <a:pt x="627" y="646"/>
                  </a:lnTo>
                  <a:lnTo>
                    <a:pt x="738" y="535"/>
                  </a:lnTo>
                  <a:lnTo>
                    <a:pt x="793" y="461"/>
                  </a:lnTo>
                  <a:lnTo>
                    <a:pt x="830" y="387"/>
                  </a:lnTo>
                  <a:lnTo>
                    <a:pt x="849" y="314"/>
                  </a:lnTo>
                  <a:lnTo>
                    <a:pt x="849" y="240"/>
                  </a:lnTo>
                  <a:lnTo>
                    <a:pt x="849" y="185"/>
                  </a:lnTo>
                  <a:lnTo>
                    <a:pt x="812" y="129"/>
                  </a:lnTo>
                  <a:lnTo>
                    <a:pt x="775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1730700" y="26437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1051" y="1"/>
                  </a:moveTo>
                  <a:lnTo>
                    <a:pt x="590" y="443"/>
                  </a:lnTo>
                  <a:lnTo>
                    <a:pt x="240" y="775"/>
                  </a:lnTo>
                  <a:lnTo>
                    <a:pt x="0" y="1051"/>
                  </a:lnTo>
                  <a:lnTo>
                    <a:pt x="74" y="1107"/>
                  </a:lnTo>
                  <a:lnTo>
                    <a:pt x="332" y="849"/>
                  </a:lnTo>
                  <a:lnTo>
                    <a:pt x="664" y="498"/>
                  </a:lnTo>
                  <a:lnTo>
                    <a:pt x="1125" y="7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27475" y="239950"/>
              <a:ext cx="19375" cy="22600"/>
            </a:xfrm>
            <a:custGeom>
              <a:avLst/>
              <a:gdLst/>
              <a:ahLst/>
              <a:cxnLst/>
              <a:rect l="l" t="t" r="r" b="b"/>
              <a:pathLst>
                <a:path w="775" h="904" extrusionOk="0">
                  <a:moveTo>
                    <a:pt x="553" y="1"/>
                  </a:moveTo>
                  <a:lnTo>
                    <a:pt x="517" y="93"/>
                  </a:lnTo>
                  <a:lnTo>
                    <a:pt x="553" y="111"/>
                  </a:lnTo>
                  <a:lnTo>
                    <a:pt x="609" y="167"/>
                  </a:lnTo>
                  <a:lnTo>
                    <a:pt x="646" y="204"/>
                  </a:lnTo>
                  <a:lnTo>
                    <a:pt x="664" y="240"/>
                  </a:lnTo>
                  <a:lnTo>
                    <a:pt x="664" y="296"/>
                  </a:lnTo>
                  <a:lnTo>
                    <a:pt x="664" y="369"/>
                  </a:lnTo>
                  <a:lnTo>
                    <a:pt x="646" y="443"/>
                  </a:lnTo>
                  <a:lnTo>
                    <a:pt x="609" y="517"/>
                  </a:lnTo>
                  <a:lnTo>
                    <a:pt x="498" y="646"/>
                  </a:lnTo>
                  <a:lnTo>
                    <a:pt x="369" y="793"/>
                  </a:lnTo>
                  <a:lnTo>
                    <a:pt x="295" y="793"/>
                  </a:lnTo>
                  <a:lnTo>
                    <a:pt x="240" y="756"/>
                  </a:lnTo>
                  <a:lnTo>
                    <a:pt x="166" y="701"/>
                  </a:lnTo>
                  <a:lnTo>
                    <a:pt x="74" y="591"/>
                  </a:lnTo>
                  <a:lnTo>
                    <a:pt x="0" y="664"/>
                  </a:lnTo>
                  <a:lnTo>
                    <a:pt x="93" y="756"/>
                  </a:lnTo>
                  <a:lnTo>
                    <a:pt x="185" y="830"/>
                  </a:lnTo>
                  <a:lnTo>
                    <a:pt x="259" y="886"/>
                  </a:lnTo>
                  <a:lnTo>
                    <a:pt x="332" y="904"/>
                  </a:lnTo>
                  <a:lnTo>
                    <a:pt x="406" y="886"/>
                  </a:lnTo>
                  <a:lnTo>
                    <a:pt x="424" y="867"/>
                  </a:lnTo>
                  <a:lnTo>
                    <a:pt x="480" y="812"/>
                  </a:lnTo>
                  <a:lnTo>
                    <a:pt x="590" y="701"/>
                  </a:lnTo>
                  <a:lnTo>
                    <a:pt x="701" y="554"/>
                  </a:lnTo>
                  <a:lnTo>
                    <a:pt x="738" y="480"/>
                  </a:lnTo>
                  <a:lnTo>
                    <a:pt x="775" y="388"/>
                  </a:lnTo>
                  <a:lnTo>
                    <a:pt x="775" y="314"/>
                  </a:lnTo>
                  <a:lnTo>
                    <a:pt x="756" y="240"/>
                  </a:lnTo>
                  <a:lnTo>
                    <a:pt x="738" y="185"/>
                  </a:lnTo>
                  <a:lnTo>
                    <a:pt x="719" y="130"/>
                  </a:lnTo>
                  <a:lnTo>
                    <a:pt x="627" y="56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1675850" y="247325"/>
              <a:ext cx="18000" cy="23075"/>
            </a:xfrm>
            <a:custGeom>
              <a:avLst/>
              <a:gdLst/>
              <a:ahLst/>
              <a:cxnLst/>
              <a:rect l="l" t="t" r="r" b="b"/>
              <a:pathLst>
                <a:path w="720" h="923" extrusionOk="0">
                  <a:moveTo>
                    <a:pt x="499" y="1"/>
                  </a:moveTo>
                  <a:lnTo>
                    <a:pt x="443" y="93"/>
                  </a:lnTo>
                  <a:lnTo>
                    <a:pt x="554" y="167"/>
                  </a:lnTo>
                  <a:lnTo>
                    <a:pt x="609" y="222"/>
                  </a:lnTo>
                  <a:lnTo>
                    <a:pt x="628" y="296"/>
                  </a:lnTo>
                  <a:lnTo>
                    <a:pt x="609" y="406"/>
                  </a:lnTo>
                  <a:lnTo>
                    <a:pt x="572" y="535"/>
                  </a:lnTo>
                  <a:lnTo>
                    <a:pt x="462" y="775"/>
                  </a:lnTo>
                  <a:lnTo>
                    <a:pt x="462" y="793"/>
                  </a:lnTo>
                  <a:lnTo>
                    <a:pt x="443" y="812"/>
                  </a:lnTo>
                  <a:lnTo>
                    <a:pt x="351" y="812"/>
                  </a:lnTo>
                  <a:lnTo>
                    <a:pt x="148" y="701"/>
                  </a:lnTo>
                  <a:lnTo>
                    <a:pt x="56" y="646"/>
                  </a:lnTo>
                  <a:lnTo>
                    <a:pt x="1" y="720"/>
                  </a:lnTo>
                  <a:lnTo>
                    <a:pt x="93" y="793"/>
                  </a:lnTo>
                  <a:lnTo>
                    <a:pt x="204" y="849"/>
                  </a:lnTo>
                  <a:lnTo>
                    <a:pt x="314" y="904"/>
                  </a:lnTo>
                  <a:lnTo>
                    <a:pt x="406" y="922"/>
                  </a:lnTo>
                  <a:lnTo>
                    <a:pt x="480" y="904"/>
                  </a:lnTo>
                  <a:lnTo>
                    <a:pt x="517" y="885"/>
                  </a:lnTo>
                  <a:lnTo>
                    <a:pt x="535" y="849"/>
                  </a:lnTo>
                  <a:lnTo>
                    <a:pt x="554" y="812"/>
                  </a:lnTo>
                  <a:lnTo>
                    <a:pt x="646" y="591"/>
                  </a:lnTo>
                  <a:lnTo>
                    <a:pt x="701" y="425"/>
                  </a:lnTo>
                  <a:lnTo>
                    <a:pt x="720" y="296"/>
                  </a:lnTo>
                  <a:lnTo>
                    <a:pt x="720" y="240"/>
                  </a:lnTo>
                  <a:lnTo>
                    <a:pt x="701" y="185"/>
                  </a:lnTo>
                  <a:lnTo>
                    <a:pt x="628" y="93"/>
                  </a:lnTo>
                  <a:lnTo>
                    <a:pt x="535" y="38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5"/>
          <p:cNvSpPr/>
          <p:nvPr/>
        </p:nvSpPr>
        <p:spPr>
          <a:xfrm>
            <a:off x="5872975" y="3196450"/>
            <a:ext cx="2579949" cy="107277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5"/>
          <p:cNvSpPr txBox="1">
            <a:spLocks noGrp="1"/>
          </p:cNvSpPr>
          <p:nvPr>
            <p:ph type="ctrTitle"/>
          </p:nvPr>
        </p:nvSpPr>
        <p:spPr>
          <a:xfrm>
            <a:off x="4293788" y="808175"/>
            <a:ext cx="4159087" cy="21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Ledger Management System for </a:t>
            </a:r>
            <a:r>
              <a:rPr lang="en-US" sz="3600" dirty="0" err="1"/>
              <a:t>Sivasakthi</a:t>
            </a:r>
            <a:r>
              <a:rPr lang="en-US" sz="3600" dirty="0"/>
              <a:t> Stores</a:t>
            </a:r>
            <a:endParaRPr sz="2800" dirty="0"/>
          </a:p>
        </p:txBody>
      </p:sp>
      <p:sp>
        <p:nvSpPr>
          <p:cNvPr id="1240" name="Google Shape;1240;p35"/>
          <p:cNvSpPr txBox="1">
            <a:spLocks noGrp="1"/>
          </p:cNvSpPr>
          <p:nvPr>
            <p:ph type="subTitle" idx="1"/>
          </p:nvPr>
        </p:nvSpPr>
        <p:spPr>
          <a:xfrm>
            <a:off x="6226489" y="3604993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Immanuvel R</a:t>
            </a:r>
          </a:p>
          <a:p>
            <a:pPr algn="l" rtl="0" fontAlgn="b"/>
            <a:r>
              <a:rPr lang="en-US" sz="1800" dirty="0">
                <a:latin typeface="Times New Roman" panose="02020603050405020304" pitchFamily="18" charset="0"/>
              </a:rPr>
              <a:t>Krittika R</a:t>
            </a:r>
          </a:p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Barath Kumar R</a:t>
            </a:r>
          </a:p>
        </p:txBody>
      </p:sp>
      <p:grpSp>
        <p:nvGrpSpPr>
          <p:cNvPr id="1241" name="Google Shape;1241;p35"/>
          <p:cNvGrpSpPr/>
          <p:nvPr/>
        </p:nvGrpSpPr>
        <p:grpSpPr>
          <a:xfrm>
            <a:off x="3088567" y="232329"/>
            <a:ext cx="1356953" cy="1351728"/>
            <a:chOff x="3088567" y="232329"/>
            <a:chExt cx="1356953" cy="1351728"/>
          </a:xfrm>
        </p:grpSpPr>
        <p:grpSp>
          <p:nvGrpSpPr>
            <p:cNvPr id="1242" name="Google Shape;1242;p35"/>
            <p:cNvGrpSpPr/>
            <p:nvPr/>
          </p:nvGrpSpPr>
          <p:grpSpPr>
            <a:xfrm>
              <a:off x="3088567" y="1009042"/>
              <a:ext cx="643570" cy="575016"/>
              <a:chOff x="3511425" y="389200"/>
              <a:chExt cx="643570" cy="575016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5"/>
            <p:cNvGrpSpPr/>
            <p:nvPr/>
          </p:nvGrpSpPr>
          <p:grpSpPr>
            <a:xfrm>
              <a:off x="3122518" y="232329"/>
              <a:ext cx="484802" cy="433159"/>
              <a:chOff x="3511425" y="389200"/>
              <a:chExt cx="643570" cy="575016"/>
            </a:xfrm>
          </p:grpSpPr>
          <p:sp>
            <p:nvSpPr>
              <p:cNvPr id="1248" name="Google Shape;1248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2" name="Google Shape;1252;p35"/>
            <p:cNvGrpSpPr/>
            <p:nvPr/>
          </p:nvGrpSpPr>
          <p:grpSpPr>
            <a:xfrm>
              <a:off x="3960718" y="916179"/>
              <a:ext cx="484802" cy="433159"/>
              <a:chOff x="3511425" y="389200"/>
              <a:chExt cx="643570" cy="575016"/>
            </a:xfrm>
          </p:grpSpPr>
          <p:sp>
            <p:nvSpPr>
              <p:cNvPr id="1253" name="Google Shape;125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8E343D-DC07-F728-4414-5CCEF02EE38A}"/>
              </a:ext>
            </a:extLst>
          </p:cNvPr>
          <p:cNvSpPr txBox="1"/>
          <p:nvPr/>
        </p:nvSpPr>
        <p:spPr>
          <a:xfrm>
            <a:off x="-1288312" y="559503"/>
            <a:ext cx="5203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3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24PR01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8BE11-06B3-8805-926D-6DF3611E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32" y="94225"/>
            <a:ext cx="464820" cy="599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80185-E743-7793-100C-58B758A4D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804" y="-1954"/>
            <a:ext cx="1030552" cy="1030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3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437" name="Google Shape;1437;p43"/>
          <p:cNvSpPr txBox="1">
            <a:spLocks noGrp="1"/>
          </p:cNvSpPr>
          <p:nvPr>
            <p:ph type="subTitle" idx="1"/>
          </p:nvPr>
        </p:nvSpPr>
        <p:spPr>
          <a:xfrm>
            <a:off x="1167060" y="2900112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1438" name="Google Shape;1438;p43"/>
          <p:cNvSpPr txBox="1">
            <a:spLocks noGrp="1"/>
          </p:cNvSpPr>
          <p:nvPr>
            <p:ph type="subTitle" idx="2"/>
          </p:nvPr>
        </p:nvSpPr>
        <p:spPr>
          <a:xfrm>
            <a:off x="1329060" y="3284160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Flutter/Dart</a:t>
            </a:r>
            <a:endParaRPr dirty="0"/>
          </a:p>
        </p:txBody>
      </p:sp>
      <p:sp>
        <p:nvSpPr>
          <p:cNvPr id="10" name="Google Shape;1437;p43">
            <a:extLst>
              <a:ext uri="{FF2B5EF4-FFF2-40B4-BE49-F238E27FC236}">
                <a16:creationId xmlns:a16="http://schemas.microsoft.com/office/drawing/2014/main" id="{3567B85B-75A9-1CC2-F5B7-2CC106D9F71C}"/>
              </a:ext>
            </a:extLst>
          </p:cNvPr>
          <p:cNvSpPr txBox="1">
            <a:spLocks/>
          </p:cNvSpPr>
          <p:nvPr/>
        </p:nvSpPr>
        <p:spPr>
          <a:xfrm>
            <a:off x="3762660" y="2890968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Backend</a:t>
            </a:r>
          </a:p>
        </p:txBody>
      </p:sp>
      <p:sp>
        <p:nvSpPr>
          <p:cNvPr id="11" name="Google Shape;1438;p43">
            <a:extLst>
              <a:ext uri="{FF2B5EF4-FFF2-40B4-BE49-F238E27FC236}">
                <a16:creationId xmlns:a16="http://schemas.microsoft.com/office/drawing/2014/main" id="{7D114D4A-E355-A118-0A97-813FDEFE68CE}"/>
              </a:ext>
            </a:extLst>
          </p:cNvPr>
          <p:cNvSpPr txBox="1">
            <a:spLocks/>
          </p:cNvSpPr>
          <p:nvPr/>
        </p:nvSpPr>
        <p:spPr>
          <a:xfrm>
            <a:off x="3924660" y="3275016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Node.js with Express</a:t>
            </a:r>
          </a:p>
        </p:txBody>
      </p:sp>
      <p:sp>
        <p:nvSpPr>
          <p:cNvPr id="13" name="Google Shape;1437;p43">
            <a:extLst>
              <a:ext uri="{FF2B5EF4-FFF2-40B4-BE49-F238E27FC236}">
                <a16:creationId xmlns:a16="http://schemas.microsoft.com/office/drawing/2014/main" id="{507E554D-ECC3-9B6D-C013-CDBAB6EDBA41}"/>
              </a:ext>
            </a:extLst>
          </p:cNvPr>
          <p:cNvSpPr txBox="1">
            <a:spLocks/>
          </p:cNvSpPr>
          <p:nvPr/>
        </p:nvSpPr>
        <p:spPr>
          <a:xfrm>
            <a:off x="6358260" y="2900112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Database</a:t>
            </a:r>
          </a:p>
        </p:txBody>
      </p:sp>
      <p:sp>
        <p:nvSpPr>
          <p:cNvPr id="14" name="Google Shape;1438;p43">
            <a:extLst>
              <a:ext uri="{FF2B5EF4-FFF2-40B4-BE49-F238E27FC236}">
                <a16:creationId xmlns:a16="http://schemas.microsoft.com/office/drawing/2014/main" id="{01F7F1DE-E19C-74A3-4AFF-91DAE94D9D97}"/>
              </a:ext>
            </a:extLst>
          </p:cNvPr>
          <p:cNvSpPr txBox="1">
            <a:spLocks/>
          </p:cNvSpPr>
          <p:nvPr/>
        </p:nvSpPr>
        <p:spPr>
          <a:xfrm>
            <a:off x="6520260" y="3284160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 MongoDB</a:t>
            </a:r>
          </a:p>
        </p:txBody>
      </p:sp>
      <p:sp>
        <p:nvSpPr>
          <p:cNvPr id="15" name="Google Shape;1443;p43">
            <a:extLst>
              <a:ext uri="{FF2B5EF4-FFF2-40B4-BE49-F238E27FC236}">
                <a16:creationId xmlns:a16="http://schemas.microsoft.com/office/drawing/2014/main" id="{F5BA390C-A7E2-F24A-F7F6-789CCF799BD7}"/>
              </a:ext>
            </a:extLst>
          </p:cNvPr>
          <p:cNvSpPr/>
          <p:nvPr/>
        </p:nvSpPr>
        <p:spPr>
          <a:xfrm>
            <a:off x="669552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43;p43">
            <a:extLst>
              <a:ext uri="{FF2B5EF4-FFF2-40B4-BE49-F238E27FC236}">
                <a16:creationId xmlns:a16="http://schemas.microsoft.com/office/drawing/2014/main" id="{51BE7E5F-8773-795A-EA69-2F33B56DF209}"/>
              </a:ext>
            </a:extLst>
          </p:cNvPr>
          <p:cNvSpPr/>
          <p:nvPr/>
        </p:nvSpPr>
        <p:spPr>
          <a:xfrm>
            <a:off x="4102515" y="1417488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43;p43">
            <a:extLst>
              <a:ext uri="{FF2B5EF4-FFF2-40B4-BE49-F238E27FC236}">
                <a16:creationId xmlns:a16="http://schemas.microsoft.com/office/drawing/2014/main" id="{4428E797-D635-098E-EE8D-30985C782813}"/>
              </a:ext>
            </a:extLst>
          </p:cNvPr>
          <p:cNvSpPr/>
          <p:nvPr/>
        </p:nvSpPr>
        <p:spPr>
          <a:xfrm>
            <a:off x="150951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How to get started with MongoDB in 10 ...">
            <a:extLst>
              <a:ext uri="{FF2B5EF4-FFF2-40B4-BE49-F238E27FC236}">
                <a16:creationId xmlns:a16="http://schemas.microsoft.com/office/drawing/2014/main" id="{A6FAA2CB-704D-7277-B94E-64318C68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09" y="1687647"/>
            <a:ext cx="750402" cy="7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.js Explained - A beginner guide">
            <a:extLst>
              <a:ext uri="{FF2B5EF4-FFF2-40B4-BE49-F238E27FC236}">
                <a16:creationId xmlns:a16="http://schemas.microsoft.com/office/drawing/2014/main" id="{37B9A70A-940E-20DF-30A0-A3CB08E29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21" y="1662890"/>
            <a:ext cx="775159" cy="7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e Flutter 3D Icon - Free Download ...">
            <a:extLst>
              <a:ext uri="{FF2B5EF4-FFF2-40B4-BE49-F238E27FC236}">
                <a16:creationId xmlns:a16="http://schemas.microsoft.com/office/drawing/2014/main" id="{4405098B-C06E-3ECC-52E8-6DC59A55C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4"/>
          <a:stretch/>
        </p:blipFill>
        <p:spPr bwMode="auto">
          <a:xfrm>
            <a:off x="1767808" y="1632470"/>
            <a:ext cx="821467" cy="8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/>
          <p:cNvSpPr/>
          <p:nvPr/>
        </p:nvSpPr>
        <p:spPr>
          <a:xfrm>
            <a:off x="652822" y="12894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/>
          <p:cNvSpPr/>
          <p:nvPr/>
        </p:nvSpPr>
        <p:spPr>
          <a:xfrm>
            <a:off x="4786357" y="12894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/>
          <p:cNvSpPr/>
          <p:nvPr/>
        </p:nvSpPr>
        <p:spPr>
          <a:xfrm>
            <a:off x="4786357" y="2563403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7"/>
          <p:cNvSpPr/>
          <p:nvPr/>
        </p:nvSpPr>
        <p:spPr>
          <a:xfrm>
            <a:off x="652822" y="256340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/>
          <p:cNvSpPr txBox="1">
            <a:spLocks noGrp="1"/>
          </p:cNvSpPr>
          <p:nvPr>
            <p:ph type="subTitle" idx="1"/>
          </p:nvPr>
        </p:nvSpPr>
        <p:spPr>
          <a:xfrm>
            <a:off x="1600063" y="15379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Digitize traditional chit fund management system</a:t>
            </a:r>
            <a:endParaRPr dirty="0"/>
          </a:p>
        </p:txBody>
      </p:sp>
      <p:sp>
        <p:nvSpPr>
          <p:cNvPr id="1275" name="Google Shape;1275;p37"/>
          <p:cNvSpPr txBox="1">
            <a:spLocks noGrp="1"/>
          </p:cNvSpPr>
          <p:nvPr>
            <p:ph type="subTitle" idx="3"/>
          </p:nvPr>
        </p:nvSpPr>
        <p:spPr>
          <a:xfrm>
            <a:off x="1600063" y="2760323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Streamline customer registration and payment tracking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/>
          </p:nvPr>
        </p:nvSpPr>
        <p:spPr>
          <a:xfrm>
            <a:off x="652822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677422" y="2791997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5679436" y="14887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title" idx="13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14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8"/>
          </p:nvPr>
        </p:nvSpPr>
        <p:spPr>
          <a:xfrm>
            <a:off x="5679436" y="2756986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Objective</a:t>
            </a:r>
            <a:endParaRPr b="0" dirty="0"/>
          </a:p>
        </p:txBody>
      </p:sp>
      <p:sp>
        <p:nvSpPr>
          <p:cNvPr id="1286" name="Google Shape;1286;p37"/>
          <p:cNvSpPr/>
          <p:nvPr/>
        </p:nvSpPr>
        <p:spPr>
          <a:xfrm>
            <a:off x="677422" y="383737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6"/>
          </p:nvPr>
        </p:nvSpPr>
        <p:spPr>
          <a:xfrm>
            <a:off x="1600063" y="4065915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Facilitate easy administration of multiple chit categories</a:t>
            </a:r>
            <a:endParaRPr dirty="0"/>
          </a:p>
        </p:txBody>
      </p:sp>
      <p:sp>
        <p:nvSpPr>
          <p:cNvPr id="1289" name="Google Shape;1289;p37"/>
          <p:cNvSpPr/>
          <p:nvPr/>
        </p:nvSpPr>
        <p:spPr>
          <a:xfrm>
            <a:off x="4786357" y="3837381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8"/>
          </p:nvPr>
        </p:nvSpPr>
        <p:spPr>
          <a:xfrm>
            <a:off x="677422" y="4065967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9"/>
          </p:nvPr>
        </p:nvSpPr>
        <p:spPr>
          <a:xfrm>
            <a:off x="5679436" y="4087264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293" name="Google Shape;1293;p37"/>
          <p:cNvSpPr txBox="1">
            <a:spLocks noGrp="1"/>
          </p:cNvSpPr>
          <p:nvPr>
            <p:ph type="title" idx="21"/>
          </p:nvPr>
        </p:nvSpPr>
        <p:spPr>
          <a:xfrm>
            <a:off x="4761757" y="4065981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60697F4-31AC-1640-6601-7CFDBE9DD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F04F58B4-AED9-C71A-8DA9-65FF8B0FE7D4}"/>
              </a:ext>
            </a:extLst>
          </p:cNvPr>
          <p:cNvSpPr/>
          <p:nvPr/>
        </p:nvSpPr>
        <p:spPr>
          <a:xfrm>
            <a:off x="13442677" y="109582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65C906A3-0A1A-7A08-A241-1C5427A22989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74DD7C4F-2FFE-2015-0BE0-6A6A0F1183F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4335756" y="129511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0BB3316-8B45-7548-70B2-FDE5CA33C4BE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13418977" y="132442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9F86F17-EDFA-985E-EAA1-1B270EC8F36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1EF3074F-F865-7F80-28A7-DF5BA67CB5A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0156F6D8-8BE1-5E38-ABA0-19BCE2285943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4" name="Google Shape;1269;p37">
            <a:extLst>
              <a:ext uri="{FF2B5EF4-FFF2-40B4-BE49-F238E27FC236}">
                <a16:creationId xmlns:a16="http://schemas.microsoft.com/office/drawing/2014/main" id="{0F6C2F6C-4926-64B9-9863-99BDB2753C4E}"/>
              </a:ext>
            </a:extLst>
          </p:cNvPr>
          <p:cNvSpPr/>
          <p:nvPr/>
        </p:nvSpPr>
        <p:spPr>
          <a:xfrm>
            <a:off x="652822" y="124207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6C04442D-1665-8D5F-9842-9AA7DA4C831E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73;p37">
            <a:extLst>
              <a:ext uri="{FF2B5EF4-FFF2-40B4-BE49-F238E27FC236}">
                <a16:creationId xmlns:a16="http://schemas.microsoft.com/office/drawing/2014/main" id="{8B11A1C0-A646-4DF0-B6FB-7539818743BD}"/>
              </a:ext>
            </a:extLst>
          </p:cNvPr>
          <p:cNvSpPr txBox="1">
            <a:spLocks/>
          </p:cNvSpPr>
          <p:nvPr/>
        </p:nvSpPr>
        <p:spPr>
          <a:xfrm>
            <a:off x="1600063" y="1490602"/>
            <a:ext cx="297193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Digitize traditional chit fund management system</a:t>
            </a:r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7EFCC21-B058-0544-54B7-E57E98676936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8" name="Google Shape;1277;p37">
            <a:extLst>
              <a:ext uri="{FF2B5EF4-FFF2-40B4-BE49-F238E27FC236}">
                <a16:creationId xmlns:a16="http://schemas.microsoft.com/office/drawing/2014/main" id="{6001A8A4-F5B4-85D1-1380-9F2323669339}"/>
              </a:ext>
            </a:extLst>
          </p:cNvPr>
          <p:cNvSpPr txBox="1">
            <a:spLocks/>
          </p:cNvSpPr>
          <p:nvPr/>
        </p:nvSpPr>
        <p:spPr>
          <a:xfrm>
            <a:off x="652822" y="1435134"/>
            <a:ext cx="749700" cy="3636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921CE296-560F-3B96-CD5F-31D4455A617F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4C673F8C-2FB2-D0D0-D970-78BD8E482D4F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9245B0C-5D0C-9DED-2326-D96AA769B98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F9F028E4-DC27-1528-A4FF-A4A86A53B755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D2000EA-5D56-BD5B-C743-692A245128D8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0E1DC853-CDF9-D6DC-CE8F-878E1897A97E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2829511-DDD8-C1DB-E920-2A6416944B8F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63A7948-9D47-2F34-E720-90BF9A19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381" y="1616928"/>
            <a:ext cx="3517037" cy="3045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209118-9D97-40BE-61C9-663ED3047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90" y="2085365"/>
            <a:ext cx="2188232" cy="257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D1C2F918-A7C9-C34C-D77C-C2C27733F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3ADD95D2-849C-1D04-CE20-5B6F2C0FB1EB}"/>
              </a:ext>
            </a:extLst>
          </p:cNvPr>
          <p:cNvSpPr/>
          <p:nvPr/>
        </p:nvSpPr>
        <p:spPr>
          <a:xfrm>
            <a:off x="736950" y="120250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BDC5D6AA-9C81-5258-099F-852C799A624C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1FB8C2FE-6C07-E846-4408-19AE4E36CA8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630029" y="140179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D75EBB2-7567-859F-F784-8E035C5DC3B2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713250" y="143110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F76E22F6-D544-F736-2F66-C5C379F13AC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FAFDC14-3F77-FAA6-156E-15921EF8F6A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ED89C0D1-F07C-28FF-93B1-49A59E22D9FC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A1B4DF8B-7086-7A18-CA0E-47117D67383F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F3B3CECA-207C-192E-0502-99E9211E8E2E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709CA053-68EA-E36C-8F73-7F2946AF64E2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01832D88-8795-C843-D17C-F42A014EA910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F5A6974B-4D35-E459-D456-97052A086CD0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E2232190-2383-65AD-56AB-803918A6793A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A2450F5-ACC4-28E8-A507-ED22D974794F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99119D17-D81C-A9E3-215E-0565BE70869F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2300414B-490B-37E0-1438-C303D1B0DB2B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A9918-59ED-F1E2-EEB4-0457ACCC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03" y="2059698"/>
            <a:ext cx="4342922" cy="25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4CCB7BE-1E6E-C6FD-AFB2-96F85F89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C02B21B0-F7B9-E55A-4201-212CC8344C16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A0815273-41E6-A249-7C6C-9D8E13531C9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2F1FF7A1-DC3E-04A4-7988-3BD706291ED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21EB0577-7B8A-FFBB-EAC1-8D0D1735DE70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582E9F00-8B84-D6D5-9C68-A6DC5EA47BA8}"/>
              </a:ext>
            </a:extLst>
          </p:cNvPr>
          <p:cNvSpPr/>
          <p:nvPr/>
        </p:nvSpPr>
        <p:spPr>
          <a:xfrm>
            <a:off x="7690050" y="1115583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3B898F6-0AC2-7759-4AC2-C45957B35F0E}"/>
              </a:ext>
            </a:extLst>
          </p:cNvPr>
          <p:cNvSpPr txBox="1">
            <a:spLocks/>
          </p:cNvSpPr>
          <p:nvPr/>
        </p:nvSpPr>
        <p:spPr>
          <a:xfrm>
            <a:off x="4946850" y="1490433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r"/>
            <a:r>
              <a:rPr lang="en-US" dirty="0"/>
              <a:t>Streamline customer registration and payment tracking</a:t>
            </a:r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03D39F37-24D1-8369-F988-01006D2B341F}"/>
              </a:ext>
            </a:extLst>
          </p:cNvPr>
          <p:cNvSpPr txBox="1">
            <a:spLocks/>
          </p:cNvSpPr>
          <p:nvPr/>
        </p:nvSpPr>
        <p:spPr>
          <a:xfrm>
            <a:off x="7681050" y="1353408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EBB400D6-DF32-9EC9-75F7-07B3C6DBAC13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35507E1F-6935-3322-9EB7-C98BF8175365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00B503FB-AE34-5163-8A16-21C1CE113832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DB954E10-D4D0-5AE4-9A97-8C563457A92D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212F4314-FF80-137D-1B75-2D9E9109081C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483FC94-A9C8-18F1-9DD9-AFE6F3753EB2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BBE70-471F-0801-397A-2146DB45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15" y="1219568"/>
            <a:ext cx="3953561" cy="2687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6ABCC-8C27-C891-55E1-ADF160831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582" y="2962540"/>
            <a:ext cx="4009466" cy="19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E95DB40E-4988-19D1-DD44-EE31F51C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233916E7-9ED5-FED8-4984-730C1E921B02}"/>
              </a:ext>
            </a:extLst>
          </p:cNvPr>
          <p:cNvSpPr/>
          <p:nvPr/>
        </p:nvSpPr>
        <p:spPr>
          <a:xfrm>
            <a:off x="762450" y="11810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438ECF8-913E-CB4D-B798-A3E2B27D701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655529" y="137466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DA288F96-9ED6-7D78-71AD-E4B4770F40B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F5649A33-5D53-08E2-2D51-B62AF06D9BB9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17BE0E77-D264-8D27-3E48-BF76CBDC697E}"/>
              </a:ext>
            </a:extLst>
          </p:cNvPr>
          <p:cNvSpPr txBox="1">
            <a:spLocks/>
          </p:cNvSpPr>
          <p:nvPr/>
        </p:nvSpPr>
        <p:spPr>
          <a:xfrm>
            <a:off x="713250" y="137466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FB4F954-B6E1-A077-C529-F969DF7E0EE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2DFFEC3E-1FFD-2C65-DCD4-216F356976A9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02BB29CC-A68C-7309-EBF7-48F155335790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6A55A289-3F55-82FF-6835-5C60C73A6B2D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40225DB1-7472-0F6E-9985-A12EA78FB827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2AA07-6F3F-D7E2-9664-F4F53606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29" y="1555936"/>
            <a:ext cx="3493394" cy="29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AB8A22EF-B421-8E8A-84E6-BACDE80A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01D8551-82A6-09EE-E267-8E423209FA19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Yet To Be Completed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F9061BB7-68D7-5520-FBC9-DC8C25D62306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6014716" y="2106950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1372F3C3-7EAC-A28C-3598-9F44FA3CDDA7}"/>
              </a:ext>
            </a:extLst>
          </p:cNvPr>
          <p:cNvSpPr/>
          <p:nvPr/>
        </p:nvSpPr>
        <p:spPr>
          <a:xfrm>
            <a:off x="988102" y="182204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426F606D-B748-30BE-3751-0BDAC02C4E43}"/>
              </a:ext>
            </a:extLst>
          </p:cNvPr>
          <p:cNvSpPr txBox="1">
            <a:spLocks/>
          </p:cNvSpPr>
          <p:nvPr/>
        </p:nvSpPr>
        <p:spPr>
          <a:xfrm>
            <a:off x="1910743" y="2050584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A633D4D8-06D0-EDD0-54CF-B690E836EF11}"/>
              </a:ext>
            </a:extLst>
          </p:cNvPr>
          <p:cNvSpPr/>
          <p:nvPr/>
        </p:nvSpPr>
        <p:spPr>
          <a:xfrm>
            <a:off x="5097037" y="182205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F24019A4-30C0-7B64-433B-3D402A1CE589}"/>
              </a:ext>
            </a:extLst>
          </p:cNvPr>
          <p:cNvSpPr txBox="1">
            <a:spLocks/>
          </p:cNvSpPr>
          <p:nvPr/>
        </p:nvSpPr>
        <p:spPr>
          <a:xfrm>
            <a:off x="988102" y="2050636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CD2F3E5C-8E15-6FCD-6C70-D8A507A16B12}"/>
              </a:ext>
            </a:extLst>
          </p:cNvPr>
          <p:cNvSpPr txBox="1">
            <a:spLocks/>
          </p:cNvSpPr>
          <p:nvPr/>
        </p:nvSpPr>
        <p:spPr>
          <a:xfrm>
            <a:off x="5072437" y="2050650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grpSp>
        <p:nvGrpSpPr>
          <p:cNvPr id="2" name="Google Shape;2447;p56">
            <a:extLst>
              <a:ext uri="{FF2B5EF4-FFF2-40B4-BE49-F238E27FC236}">
                <a16:creationId xmlns:a16="http://schemas.microsoft.com/office/drawing/2014/main" id="{1979A1F6-0B2B-57C5-D969-0F19B88A6047}"/>
              </a:ext>
            </a:extLst>
          </p:cNvPr>
          <p:cNvGrpSpPr/>
          <p:nvPr/>
        </p:nvGrpSpPr>
        <p:grpSpPr>
          <a:xfrm>
            <a:off x="9456419" y="4809849"/>
            <a:ext cx="227923" cy="228601"/>
            <a:chOff x="5445125" y="1007575"/>
            <a:chExt cx="3080978" cy="3592282"/>
          </a:xfrm>
        </p:grpSpPr>
        <p:grpSp>
          <p:nvGrpSpPr>
            <p:cNvPr id="3" name="Google Shape;2448;p56">
              <a:extLst>
                <a:ext uri="{FF2B5EF4-FFF2-40B4-BE49-F238E27FC236}">
                  <a16:creationId xmlns:a16="http://schemas.microsoft.com/office/drawing/2014/main" id="{D74AD08E-47B2-8245-45B1-DA061B10A908}"/>
                </a:ext>
              </a:extLst>
            </p:cNvPr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5" name="Google Shape;2449;p56">
                <a:extLst>
                  <a:ext uri="{FF2B5EF4-FFF2-40B4-BE49-F238E27FC236}">
                    <a16:creationId xmlns:a16="http://schemas.microsoft.com/office/drawing/2014/main" id="{2BC1529B-C878-764C-F290-B38C62120666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450;p56">
                <a:extLst>
                  <a:ext uri="{FF2B5EF4-FFF2-40B4-BE49-F238E27FC236}">
                    <a16:creationId xmlns:a16="http://schemas.microsoft.com/office/drawing/2014/main" id="{B92A279C-2D3E-3994-22C1-41D8EA0BCCCC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451;p56">
                <a:extLst>
                  <a:ext uri="{FF2B5EF4-FFF2-40B4-BE49-F238E27FC236}">
                    <a16:creationId xmlns:a16="http://schemas.microsoft.com/office/drawing/2014/main" id="{149D0BCE-59B9-0D07-9D17-9F22C16529BB}"/>
                  </a:ext>
                </a:extLst>
              </p:cNvPr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452;p56">
                <a:extLst>
                  <a:ext uri="{FF2B5EF4-FFF2-40B4-BE49-F238E27FC236}">
                    <a16:creationId xmlns:a16="http://schemas.microsoft.com/office/drawing/2014/main" id="{0450F19C-5981-66BC-40D6-9C630505E004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453;p56">
                <a:extLst>
                  <a:ext uri="{FF2B5EF4-FFF2-40B4-BE49-F238E27FC236}">
                    <a16:creationId xmlns:a16="http://schemas.microsoft.com/office/drawing/2014/main" id="{B5E683BC-7191-2BD1-A730-50B1CE35189E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454;p56">
                <a:extLst>
                  <a:ext uri="{FF2B5EF4-FFF2-40B4-BE49-F238E27FC236}">
                    <a16:creationId xmlns:a16="http://schemas.microsoft.com/office/drawing/2014/main" id="{99614CC0-AADD-9A86-F38F-64F1F691701E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455;p56">
                <a:extLst>
                  <a:ext uri="{FF2B5EF4-FFF2-40B4-BE49-F238E27FC236}">
                    <a16:creationId xmlns:a16="http://schemas.microsoft.com/office/drawing/2014/main" id="{B8A261B8-3209-9B2E-A3E6-E97969BB9216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456;p56">
                <a:extLst>
                  <a:ext uri="{FF2B5EF4-FFF2-40B4-BE49-F238E27FC236}">
                    <a16:creationId xmlns:a16="http://schemas.microsoft.com/office/drawing/2014/main" id="{242F7999-0B80-60B1-3489-31A82B113C41}"/>
                  </a:ext>
                </a:extLst>
              </p:cNvPr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457;p56">
                <a:extLst>
                  <a:ext uri="{FF2B5EF4-FFF2-40B4-BE49-F238E27FC236}">
                    <a16:creationId xmlns:a16="http://schemas.microsoft.com/office/drawing/2014/main" id="{F44F2C0F-908E-AA58-E7C2-D258C8512B2B}"/>
                  </a:ext>
                </a:extLst>
              </p:cNvPr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458;p56">
                <a:extLst>
                  <a:ext uri="{FF2B5EF4-FFF2-40B4-BE49-F238E27FC236}">
                    <a16:creationId xmlns:a16="http://schemas.microsoft.com/office/drawing/2014/main" id="{DBEDC2EF-A777-E679-964B-E454D6677F6A}"/>
                  </a:ext>
                </a:extLst>
              </p:cNvPr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459;p56">
                <a:extLst>
                  <a:ext uri="{FF2B5EF4-FFF2-40B4-BE49-F238E27FC236}">
                    <a16:creationId xmlns:a16="http://schemas.microsoft.com/office/drawing/2014/main" id="{2798F5BE-B6C5-B4D1-8EF7-C90B3BEAC8F1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460;p56">
                <a:extLst>
                  <a:ext uri="{FF2B5EF4-FFF2-40B4-BE49-F238E27FC236}">
                    <a16:creationId xmlns:a16="http://schemas.microsoft.com/office/drawing/2014/main" id="{B1BFCB10-ABEF-9856-1A17-A40206A89FE3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461;p56">
                <a:extLst>
                  <a:ext uri="{FF2B5EF4-FFF2-40B4-BE49-F238E27FC236}">
                    <a16:creationId xmlns:a16="http://schemas.microsoft.com/office/drawing/2014/main" id="{4530E113-B3E6-AB1B-E953-0CA32A92C340}"/>
                  </a:ext>
                </a:extLst>
              </p:cNvPr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462;p56">
                <a:extLst>
                  <a:ext uri="{FF2B5EF4-FFF2-40B4-BE49-F238E27FC236}">
                    <a16:creationId xmlns:a16="http://schemas.microsoft.com/office/drawing/2014/main" id="{B9068174-3AFB-1B70-D7D5-5E98F27DDE6D}"/>
                  </a:ext>
                </a:extLst>
              </p:cNvPr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63;p56">
                <a:extLst>
                  <a:ext uri="{FF2B5EF4-FFF2-40B4-BE49-F238E27FC236}">
                    <a16:creationId xmlns:a16="http://schemas.microsoft.com/office/drawing/2014/main" id="{4267602C-4326-F43C-264E-89BAD851CF50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64;p56">
                <a:extLst>
                  <a:ext uri="{FF2B5EF4-FFF2-40B4-BE49-F238E27FC236}">
                    <a16:creationId xmlns:a16="http://schemas.microsoft.com/office/drawing/2014/main" id="{60760CD3-9688-3418-5470-2CC41408BDE7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65;p56">
                <a:extLst>
                  <a:ext uri="{FF2B5EF4-FFF2-40B4-BE49-F238E27FC236}">
                    <a16:creationId xmlns:a16="http://schemas.microsoft.com/office/drawing/2014/main" id="{58CD44D8-1858-4B14-DB21-BEB9D58C6969}"/>
                  </a:ext>
                </a:extLst>
              </p:cNvPr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66;p56">
                <a:extLst>
                  <a:ext uri="{FF2B5EF4-FFF2-40B4-BE49-F238E27FC236}">
                    <a16:creationId xmlns:a16="http://schemas.microsoft.com/office/drawing/2014/main" id="{0E651FE3-5B69-00DC-A7CC-37486108E2A3}"/>
                  </a:ext>
                </a:extLst>
              </p:cNvPr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67;p56">
                <a:extLst>
                  <a:ext uri="{FF2B5EF4-FFF2-40B4-BE49-F238E27FC236}">
                    <a16:creationId xmlns:a16="http://schemas.microsoft.com/office/drawing/2014/main" id="{EFAB560E-6170-094F-687C-D89923ABF0AB}"/>
                  </a:ext>
                </a:extLst>
              </p:cNvPr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68;p56">
                <a:extLst>
                  <a:ext uri="{FF2B5EF4-FFF2-40B4-BE49-F238E27FC236}">
                    <a16:creationId xmlns:a16="http://schemas.microsoft.com/office/drawing/2014/main" id="{3FEFCAA0-6E15-431E-6A9E-49C6353DCE55}"/>
                  </a:ext>
                </a:extLst>
              </p:cNvPr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9;p56">
                <a:extLst>
                  <a:ext uri="{FF2B5EF4-FFF2-40B4-BE49-F238E27FC236}">
                    <a16:creationId xmlns:a16="http://schemas.microsoft.com/office/drawing/2014/main" id="{36AC55F7-022C-A646-FC04-5BFD75DBE6AE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70;p56">
                <a:extLst>
                  <a:ext uri="{FF2B5EF4-FFF2-40B4-BE49-F238E27FC236}">
                    <a16:creationId xmlns:a16="http://schemas.microsoft.com/office/drawing/2014/main" id="{71625DF5-FBA5-509E-5720-35AC3A6D72FD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71;p56">
                <a:extLst>
                  <a:ext uri="{FF2B5EF4-FFF2-40B4-BE49-F238E27FC236}">
                    <a16:creationId xmlns:a16="http://schemas.microsoft.com/office/drawing/2014/main" id="{A959BEAB-459C-EEC2-080E-3898160326CC}"/>
                  </a:ext>
                </a:extLst>
              </p:cNvPr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" name="Google Shape;2472;p56">
              <a:extLst>
                <a:ext uri="{FF2B5EF4-FFF2-40B4-BE49-F238E27FC236}">
                  <a16:creationId xmlns:a16="http://schemas.microsoft.com/office/drawing/2014/main" id="{6FE742E2-376B-AA61-4028-E3BD87584753}"/>
                </a:ext>
              </a:extLst>
            </p:cNvPr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836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6685" y="1326500"/>
            <a:ext cx="1238700" cy="1238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algn="bl" rotWithShape="0">
              <a:srgbClr val="000000"/>
            </a:outerShdw>
          </a:effectLst>
        </p:spPr>
      </p:pic>
      <p:pic>
        <p:nvPicPr>
          <p:cNvPr id="1816" name="Google Shape;181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7299" y="1326500"/>
            <a:ext cx="1238700" cy="1238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algn="bl" rotWithShape="0">
              <a:srgbClr val="000000"/>
            </a:outerShdw>
          </a:effectLst>
        </p:spPr>
      </p:pic>
      <p:pic>
        <p:nvPicPr>
          <p:cNvPr id="1817" name="Google Shape;181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912" y="1326500"/>
            <a:ext cx="1238700" cy="1238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algn="bl" rotWithShape="0">
              <a:srgbClr val="000000"/>
            </a:outerShdw>
          </a:effectLst>
        </p:spPr>
      </p:pic>
      <p:pic>
        <p:nvPicPr>
          <p:cNvPr id="1818" name="Google Shape;1818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8525" y="1326500"/>
            <a:ext cx="1238700" cy="12387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algn="bl" rotWithShape="0">
              <a:srgbClr val="000000"/>
            </a:outerShdw>
          </a:effectLst>
        </p:spPr>
      </p:pic>
      <p:sp>
        <p:nvSpPr>
          <p:cNvPr id="1819" name="Google Shape;1819;p49"/>
          <p:cNvSpPr txBox="1">
            <a:spLocks noGrp="1"/>
          </p:cNvSpPr>
          <p:nvPr>
            <p:ph type="subTitle" idx="3"/>
          </p:nvPr>
        </p:nvSpPr>
        <p:spPr>
          <a:xfrm>
            <a:off x="2825450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TIMMY JIMMY</a:t>
            </a:r>
            <a:endParaRPr/>
          </a:p>
        </p:txBody>
      </p:sp>
      <p:sp>
        <p:nvSpPr>
          <p:cNvPr id="1820" name="Google Shape;1820;p49"/>
          <p:cNvSpPr txBox="1">
            <a:spLocks noGrp="1"/>
          </p:cNvSpPr>
          <p:nvPr>
            <p:ph type="subTitle" idx="4"/>
          </p:nvPr>
        </p:nvSpPr>
        <p:spPr>
          <a:xfrm>
            <a:off x="2825450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821" name="Google Shape;1821;p49"/>
          <p:cNvSpPr txBox="1">
            <a:spLocks noGrp="1"/>
          </p:cNvSpPr>
          <p:nvPr>
            <p:ph type="subTitle" idx="1"/>
          </p:nvPr>
        </p:nvSpPr>
        <p:spPr>
          <a:xfrm>
            <a:off x="89607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WILLSON</a:t>
            </a:r>
            <a:endParaRPr/>
          </a:p>
        </p:txBody>
      </p:sp>
      <p:sp>
        <p:nvSpPr>
          <p:cNvPr id="1822" name="Google Shape;1822;p49"/>
          <p:cNvSpPr txBox="1">
            <a:spLocks noGrp="1"/>
          </p:cNvSpPr>
          <p:nvPr>
            <p:ph type="subTitle" idx="2"/>
          </p:nvPr>
        </p:nvSpPr>
        <p:spPr>
          <a:xfrm>
            <a:off x="896075" y="3627875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823" name="Google Shape;1823;p49"/>
          <p:cNvSpPr txBox="1">
            <a:spLocks noGrp="1"/>
          </p:cNvSpPr>
          <p:nvPr>
            <p:ph type="subTitle" idx="5"/>
          </p:nvPr>
        </p:nvSpPr>
        <p:spPr>
          <a:xfrm>
            <a:off x="475482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BONES</a:t>
            </a:r>
            <a:endParaRPr/>
          </a:p>
        </p:txBody>
      </p:sp>
      <p:sp>
        <p:nvSpPr>
          <p:cNvPr id="1824" name="Google Shape;1824;p49"/>
          <p:cNvSpPr txBox="1">
            <a:spLocks noGrp="1"/>
          </p:cNvSpPr>
          <p:nvPr>
            <p:ph type="subTitle" idx="6"/>
          </p:nvPr>
        </p:nvSpPr>
        <p:spPr>
          <a:xfrm>
            <a:off x="475482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825" name="Google Shape;1825;p49"/>
          <p:cNvSpPr txBox="1">
            <a:spLocks noGrp="1"/>
          </p:cNvSpPr>
          <p:nvPr>
            <p:ph type="subTitle" idx="7"/>
          </p:nvPr>
        </p:nvSpPr>
        <p:spPr>
          <a:xfrm>
            <a:off x="668423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SMITH</a:t>
            </a:r>
            <a:endParaRPr/>
          </a:p>
        </p:txBody>
      </p:sp>
      <p:sp>
        <p:nvSpPr>
          <p:cNvPr id="1826" name="Google Shape;1826;p49"/>
          <p:cNvSpPr txBox="1">
            <a:spLocks noGrp="1"/>
          </p:cNvSpPr>
          <p:nvPr>
            <p:ph type="subTitle" idx="8"/>
          </p:nvPr>
        </p:nvSpPr>
        <p:spPr>
          <a:xfrm>
            <a:off x="668423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827" name="Google Shape;1827;p4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principal team</a:t>
            </a:r>
            <a:endParaRPr dirty="0"/>
          </a:p>
        </p:txBody>
      </p:sp>
      <p:sp>
        <p:nvSpPr>
          <p:cNvPr id="1828" name="Google Shape;1828;p49"/>
          <p:cNvSpPr/>
          <p:nvPr/>
        </p:nvSpPr>
        <p:spPr>
          <a:xfrm>
            <a:off x="1403525" y="2308113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49"/>
          <p:cNvSpPr/>
          <p:nvPr/>
        </p:nvSpPr>
        <p:spPr>
          <a:xfrm>
            <a:off x="3332900" y="2308113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9"/>
          <p:cNvSpPr/>
          <p:nvPr/>
        </p:nvSpPr>
        <p:spPr>
          <a:xfrm>
            <a:off x="5262275" y="2308113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9"/>
          <p:cNvSpPr/>
          <p:nvPr/>
        </p:nvSpPr>
        <p:spPr>
          <a:xfrm>
            <a:off x="7191685" y="2308113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2" name="Google Shape;1832;p49"/>
          <p:cNvGrpSpPr/>
          <p:nvPr/>
        </p:nvGrpSpPr>
        <p:grpSpPr>
          <a:xfrm>
            <a:off x="3455988" y="2495475"/>
            <a:ext cx="302525" cy="173975"/>
            <a:chOff x="3873150" y="-1689175"/>
            <a:chExt cx="302525" cy="173975"/>
          </a:xfrm>
        </p:grpSpPr>
        <p:sp>
          <p:nvSpPr>
            <p:cNvPr id="1833" name="Google Shape;1833;p49"/>
            <p:cNvSpPr/>
            <p:nvPr/>
          </p:nvSpPr>
          <p:spPr>
            <a:xfrm>
              <a:off x="3877050" y="-1684650"/>
              <a:ext cx="294100" cy="164925"/>
            </a:xfrm>
            <a:custGeom>
              <a:avLst/>
              <a:gdLst/>
              <a:ahLst/>
              <a:cxnLst/>
              <a:rect l="l" t="t" r="r" b="b"/>
              <a:pathLst>
                <a:path w="11764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7531" y="6596"/>
                  </a:lnTo>
                  <a:lnTo>
                    <a:pt x="7661" y="6544"/>
                  </a:lnTo>
                  <a:lnTo>
                    <a:pt x="7790" y="6492"/>
                  </a:lnTo>
                  <a:lnTo>
                    <a:pt x="7894" y="6414"/>
                  </a:lnTo>
                  <a:lnTo>
                    <a:pt x="7972" y="6311"/>
                  </a:lnTo>
                  <a:lnTo>
                    <a:pt x="8024" y="6181"/>
                  </a:lnTo>
                  <a:lnTo>
                    <a:pt x="8076" y="6051"/>
                  </a:lnTo>
                  <a:lnTo>
                    <a:pt x="8102" y="5921"/>
                  </a:lnTo>
                  <a:lnTo>
                    <a:pt x="8102" y="6051"/>
                  </a:lnTo>
                  <a:lnTo>
                    <a:pt x="8154" y="6181"/>
                  </a:lnTo>
                  <a:lnTo>
                    <a:pt x="8206" y="6311"/>
                  </a:lnTo>
                  <a:lnTo>
                    <a:pt x="8284" y="6414"/>
                  </a:lnTo>
                  <a:lnTo>
                    <a:pt x="8388" y="6492"/>
                  </a:lnTo>
                  <a:lnTo>
                    <a:pt x="8517" y="6544"/>
                  </a:lnTo>
                  <a:lnTo>
                    <a:pt x="8647" y="6596"/>
                  </a:lnTo>
                  <a:lnTo>
                    <a:pt x="11036" y="6596"/>
                  </a:lnTo>
                  <a:lnTo>
                    <a:pt x="11036" y="6466"/>
                  </a:lnTo>
                  <a:lnTo>
                    <a:pt x="11088" y="6311"/>
                  </a:lnTo>
                  <a:lnTo>
                    <a:pt x="11166" y="6207"/>
                  </a:lnTo>
                  <a:lnTo>
                    <a:pt x="11244" y="6077"/>
                  </a:lnTo>
                  <a:lnTo>
                    <a:pt x="11348" y="5999"/>
                  </a:lnTo>
                  <a:lnTo>
                    <a:pt x="11477" y="5921"/>
                  </a:lnTo>
                  <a:lnTo>
                    <a:pt x="11607" y="5895"/>
                  </a:lnTo>
                  <a:lnTo>
                    <a:pt x="11763" y="5869"/>
                  </a:lnTo>
                  <a:lnTo>
                    <a:pt x="11763" y="728"/>
                  </a:lnTo>
                  <a:lnTo>
                    <a:pt x="11607" y="702"/>
                  </a:lnTo>
                  <a:lnTo>
                    <a:pt x="11477" y="676"/>
                  </a:lnTo>
                  <a:lnTo>
                    <a:pt x="11348" y="598"/>
                  </a:lnTo>
                  <a:lnTo>
                    <a:pt x="11244" y="520"/>
                  </a:lnTo>
                  <a:lnTo>
                    <a:pt x="11166" y="416"/>
                  </a:lnTo>
                  <a:lnTo>
                    <a:pt x="11088" y="287"/>
                  </a:lnTo>
                  <a:lnTo>
                    <a:pt x="11036" y="131"/>
                  </a:lnTo>
                  <a:lnTo>
                    <a:pt x="11036" y="1"/>
                  </a:lnTo>
                  <a:lnTo>
                    <a:pt x="8647" y="1"/>
                  </a:lnTo>
                  <a:lnTo>
                    <a:pt x="8517" y="53"/>
                  </a:lnTo>
                  <a:lnTo>
                    <a:pt x="8388" y="105"/>
                  </a:lnTo>
                  <a:lnTo>
                    <a:pt x="8284" y="209"/>
                  </a:lnTo>
                  <a:lnTo>
                    <a:pt x="8206" y="287"/>
                  </a:lnTo>
                  <a:lnTo>
                    <a:pt x="8154" y="416"/>
                  </a:lnTo>
                  <a:lnTo>
                    <a:pt x="8102" y="546"/>
                  </a:lnTo>
                  <a:lnTo>
                    <a:pt x="8102" y="676"/>
                  </a:lnTo>
                  <a:lnTo>
                    <a:pt x="8076" y="546"/>
                  </a:lnTo>
                  <a:lnTo>
                    <a:pt x="8024" y="416"/>
                  </a:lnTo>
                  <a:lnTo>
                    <a:pt x="7972" y="287"/>
                  </a:lnTo>
                  <a:lnTo>
                    <a:pt x="7894" y="209"/>
                  </a:lnTo>
                  <a:lnTo>
                    <a:pt x="7790" y="105"/>
                  </a:lnTo>
                  <a:lnTo>
                    <a:pt x="7661" y="53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3877050" y="-1684650"/>
              <a:ext cx="55200" cy="164925"/>
            </a:xfrm>
            <a:custGeom>
              <a:avLst/>
              <a:gdLst/>
              <a:ahLst/>
              <a:cxnLst/>
              <a:rect l="l" t="t" r="r" b="b"/>
              <a:pathLst>
                <a:path w="2208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2208" y="6596"/>
                  </a:lnTo>
                  <a:lnTo>
                    <a:pt x="2208" y="6466"/>
                  </a:lnTo>
                  <a:lnTo>
                    <a:pt x="2156" y="6311"/>
                  </a:lnTo>
                  <a:lnTo>
                    <a:pt x="2078" y="6207"/>
                  </a:lnTo>
                  <a:lnTo>
                    <a:pt x="2000" y="6077"/>
                  </a:lnTo>
                  <a:lnTo>
                    <a:pt x="1896" y="5999"/>
                  </a:lnTo>
                  <a:lnTo>
                    <a:pt x="1766" y="5921"/>
                  </a:lnTo>
                  <a:lnTo>
                    <a:pt x="1637" y="5895"/>
                  </a:lnTo>
                  <a:lnTo>
                    <a:pt x="1481" y="5869"/>
                  </a:lnTo>
                  <a:lnTo>
                    <a:pt x="1481" y="728"/>
                  </a:lnTo>
                  <a:lnTo>
                    <a:pt x="1637" y="728"/>
                  </a:lnTo>
                  <a:lnTo>
                    <a:pt x="1766" y="676"/>
                  </a:lnTo>
                  <a:lnTo>
                    <a:pt x="1896" y="598"/>
                  </a:lnTo>
                  <a:lnTo>
                    <a:pt x="2000" y="520"/>
                  </a:lnTo>
                  <a:lnTo>
                    <a:pt x="2078" y="416"/>
                  </a:lnTo>
                  <a:lnTo>
                    <a:pt x="2156" y="287"/>
                  </a:lnTo>
                  <a:lnTo>
                    <a:pt x="2208" y="13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4079575" y="-1684650"/>
              <a:ext cx="91575" cy="164925"/>
            </a:xfrm>
            <a:custGeom>
              <a:avLst/>
              <a:gdLst/>
              <a:ahLst/>
              <a:cxnLst/>
              <a:rect l="l" t="t" r="r" b="b"/>
              <a:pathLst>
                <a:path w="3663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2935" y="6596"/>
                  </a:lnTo>
                  <a:lnTo>
                    <a:pt x="2935" y="6466"/>
                  </a:lnTo>
                  <a:lnTo>
                    <a:pt x="2987" y="6311"/>
                  </a:lnTo>
                  <a:lnTo>
                    <a:pt x="3065" y="6207"/>
                  </a:lnTo>
                  <a:lnTo>
                    <a:pt x="3143" y="6077"/>
                  </a:lnTo>
                  <a:lnTo>
                    <a:pt x="3247" y="5999"/>
                  </a:lnTo>
                  <a:lnTo>
                    <a:pt x="3376" y="5921"/>
                  </a:lnTo>
                  <a:lnTo>
                    <a:pt x="3506" y="5895"/>
                  </a:lnTo>
                  <a:lnTo>
                    <a:pt x="3662" y="5869"/>
                  </a:lnTo>
                  <a:lnTo>
                    <a:pt x="3662" y="728"/>
                  </a:lnTo>
                  <a:lnTo>
                    <a:pt x="3506" y="702"/>
                  </a:lnTo>
                  <a:lnTo>
                    <a:pt x="3376" y="676"/>
                  </a:lnTo>
                  <a:lnTo>
                    <a:pt x="3247" y="598"/>
                  </a:lnTo>
                  <a:lnTo>
                    <a:pt x="3143" y="520"/>
                  </a:lnTo>
                  <a:lnTo>
                    <a:pt x="3065" y="416"/>
                  </a:lnTo>
                  <a:lnTo>
                    <a:pt x="2987" y="287"/>
                  </a:lnTo>
                  <a:lnTo>
                    <a:pt x="2935" y="131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4079575" y="-1684650"/>
              <a:ext cx="25350" cy="164925"/>
            </a:xfrm>
            <a:custGeom>
              <a:avLst/>
              <a:gdLst/>
              <a:ahLst/>
              <a:cxnLst/>
              <a:rect l="l" t="t" r="r" b="b"/>
              <a:pathLst>
                <a:path w="1014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1014" y="6596"/>
                  </a:lnTo>
                  <a:lnTo>
                    <a:pt x="884" y="6544"/>
                  </a:lnTo>
                  <a:lnTo>
                    <a:pt x="754" y="6492"/>
                  </a:lnTo>
                  <a:lnTo>
                    <a:pt x="650" y="6414"/>
                  </a:lnTo>
                  <a:lnTo>
                    <a:pt x="572" y="6311"/>
                  </a:lnTo>
                  <a:lnTo>
                    <a:pt x="520" y="6181"/>
                  </a:lnTo>
                  <a:lnTo>
                    <a:pt x="468" y="6051"/>
                  </a:lnTo>
                  <a:lnTo>
                    <a:pt x="468" y="5921"/>
                  </a:lnTo>
                  <a:lnTo>
                    <a:pt x="468" y="676"/>
                  </a:lnTo>
                  <a:lnTo>
                    <a:pt x="468" y="546"/>
                  </a:lnTo>
                  <a:lnTo>
                    <a:pt x="520" y="416"/>
                  </a:lnTo>
                  <a:lnTo>
                    <a:pt x="572" y="287"/>
                  </a:lnTo>
                  <a:lnTo>
                    <a:pt x="650" y="209"/>
                  </a:lnTo>
                  <a:lnTo>
                    <a:pt x="754" y="105"/>
                  </a:lnTo>
                  <a:lnTo>
                    <a:pt x="884" y="53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3895875" y="-1666475"/>
              <a:ext cx="164900" cy="128575"/>
            </a:xfrm>
            <a:custGeom>
              <a:avLst/>
              <a:gdLst/>
              <a:ahLst/>
              <a:cxnLst/>
              <a:rect l="l" t="t" r="r" b="b"/>
              <a:pathLst>
                <a:path w="6596" h="5143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415"/>
                  </a:lnTo>
                  <a:lnTo>
                    <a:pt x="131" y="4415"/>
                  </a:lnTo>
                  <a:lnTo>
                    <a:pt x="286" y="4467"/>
                  </a:lnTo>
                  <a:lnTo>
                    <a:pt x="416" y="4545"/>
                  </a:lnTo>
                  <a:lnTo>
                    <a:pt x="520" y="4623"/>
                  </a:lnTo>
                  <a:lnTo>
                    <a:pt x="598" y="4727"/>
                  </a:lnTo>
                  <a:lnTo>
                    <a:pt x="676" y="4857"/>
                  </a:lnTo>
                  <a:lnTo>
                    <a:pt x="702" y="4986"/>
                  </a:lnTo>
                  <a:lnTo>
                    <a:pt x="728" y="5142"/>
                  </a:lnTo>
                  <a:lnTo>
                    <a:pt x="5869" y="5142"/>
                  </a:lnTo>
                  <a:lnTo>
                    <a:pt x="6025" y="5116"/>
                  </a:lnTo>
                  <a:lnTo>
                    <a:pt x="6155" y="5090"/>
                  </a:lnTo>
                  <a:lnTo>
                    <a:pt x="6284" y="5012"/>
                  </a:lnTo>
                  <a:lnTo>
                    <a:pt x="6388" y="4934"/>
                  </a:lnTo>
                  <a:lnTo>
                    <a:pt x="6466" y="4831"/>
                  </a:lnTo>
                  <a:lnTo>
                    <a:pt x="6544" y="4701"/>
                  </a:lnTo>
                  <a:lnTo>
                    <a:pt x="6596" y="4545"/>
                  </a:lnTo>
                  <a:lnTo>
                    <a:pt x="6596" y="4415"/>
                  </a:lnTo>
                  <a:lnTo>
                    <a:pt x="6596" y="157"/>
                  </a:lnTo>
                  <a:lnTo>
                    <a:pt x="6596" y="105"/>
                  </a:lnTo>
                  <a:lnTo>
                    <a:pt x="6544" y="53"/>
                  </a:lnTo>
                  <a:lnTo>
                    <a:pt x="6492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3895875" y="-1666475"/>
              <a:ext cx="164900" cy="128575"/>
            </a:xfrm>
            <a:custGeom>
              <a:avLst/>
              <a:gdLst/>
              <a:ahLst/>
              <a:cxnLst/>
              <a:rect l="l" t="t" r="r" b="b"/>
              <a:pathLst>
                <a:path w="6596" h="5143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415"/>
                  </a:lnTo>
                  <a:lnTo>
                    <a:pt x="131" y="4415"/>
                  </a:lnTo>
                  <a:lnTo>
                    <a:pt x="286" y="4467"/>
                  </a:lnTo>
                  <a:lnTo>
                    <a:pt x="416" y="4545"/>
                  </a:lnTo>
                  <a:lnTo>
                    <a:pt x="520" y="4623"/>
                  </a:lnTo>
                  <a:lnTo>
                    <a:pt x="598" y="4727"/>
                  </a:lnTo>
                  <a:lnTo>
                    <a:pt x="676" y="4857"/>
                  </a:lnTo>
                  <a:lnTo>
                    <a:pt x="702" y="4986"/>
                  </a:lnTo>
                  <a:lnTo>
                    <a:pt x="728" y="5142"/>
                  </a:lnTo>
                  <a:lnTo>
                    <a:pt x="5869" y="5142"/>
                  </a:lnTo>
                  <a:lnTo>
                    <a:pt x="6025" y="5116"/>
                  </a:lnTo>
                  <a:lnTo>
                    <a:pt x="6155" y="5090"/>
                  </a:lnTo>
                  <a:lnTo>
                    <a:pt x="6284" y="5012"/>
                  </a:lnTo>
                  <a:lnTo>
                    <a:pt x="6388" y="4934"/>
                  </a:lnTo>
                  <a:lnTo>
                    <a:pt x="6466" y="4831"/>
                  </a:lnTo>
                  <a:lnTo>
                    <a:pt x="6544" y="4701"/>
                  </a:lnTo>
                  <a:lnTo>
                    <a:pt x="6596" y="4545"/>
                  </a:lnTo>
                  <a:lnTo>
                    <a:pt x="6596" y="4415"/>
                  </a:lnTo>
                  <a:lnTo>
                    <a:pt x="6596" y="4078"/>
                  </a:lnTo>
                  <a:lnTo>
                    <a:pt x="6544" y="4233"/>
                  </a:lnTo>
                  <a:lnTo>
                    <a:pt x="6466" y="4337"/>
                  </a:lnTo>
                  <a:lnTo>
                    <a:pt x="6388" y="4467"/>
                  </a:lnTo>
                  <a:lnTo>
                    <a:pt x="6284" y="4545"/>
                  </a:lnTo>
                  <a:lnTo>
                    <a:pt x="6155" y="4623"/>
                  </a:lnTo>
                  <a:lnTo>
                    <a:pt x="6025" y="4649"/>
                  </a:lnTo>
                  <a:lnTo>
                    <a:pt x="5869" y="4675"/>
                  </a:lnTo>
                  <a:lnTo>
                    <a:pt x="1091" y="4675"/>
                  </a:lnTo>
                  <a:lnTo>
                    <a:pt x="987" y="4441"/>
                  </a:lnTo>
                  <a:lnTo>
                    <a:pt x="832" y="4233"/>
                  </a:lnTo>
                  <a:lnTo>
                    <a:pt x="754" y="4129"/>
                  </a:lnTo>
                  <a:lnTo>
                    <a:pt x="650" y="4078"/>
                  </a:lnTo>
                  <a:lnTo>
                    <a:pt x="572" y="4026"/>
                  </a:lnTo>
                  <a:lnTo>
                    <a:pt x="468" y="4026"/>
                  </a:lnTo>
                  <a:lnTo>
                    <a:pt x="468" y="1092"/>
                  </a:lnTo>
                  <a:lnTo>
                    <a:pt x="624" y="1066"/>
                  </a:lnTo>
                  <a:lnTo>
                    <a:pt x="754" y="988"/>
                  </a:lnTo>
                  <a:lnTo>
                    <a:pt x="884" y="858"/>
                  </a:lnTo>
                  <a:lnTo>
                    <a:pt x="987" y="702"/>
                  </a:lnTo>
                  <a:lnTo>
                    <a:pt x="1065" y="520"/>
                  </a:lnTo>
                  <a:lnTo>
                    <a:pt x="1143" y="339"/>
                  </a:lnTo>
                  <a:lnTo>
                    <a:pt x="1195" y="157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3948450" y="-1689175"/>
              <a:ext cx="227225" cy="72725"/>
            </a:xfrm>
            <a:custGeom>
              <a:avLst/>
              <a:gdLst/>
              <a:ahLst/>
              <a:cxnLst/>
              <a:rect l="l" t="t" r="r" b="b"/>
              <a:pathLst>
                <a:path w="9089" h="2909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4649" y="364"/>
                  </a:lnTo>
                  <a:lnTo>
                    <a:pt x="4753" y="390"/>
                  </a:lnTo>
                  <a:lnTo>
                    <a:pt x="4831" y="442"/>
                  </a:lnTo>
                  <a:lnTo>
                    <a:pt x="4908" y="494"/>
                  </a:lnTo>
                  <a:lnTo>
                    <a:pt x="4960" y="571"/>
                  </a:lnTo>
                  <a:lnTo>
                    <a:pt x="5012" y="675"/>
                  </a:lnTo>
                  <a:lnTo>
                    <a:pt x="5038" y="753"/>
                  </a:lnTo>
                  <a:lnTo>
                    <a:pt x="5064" y="857"/>
                  </a:lnTo>
                  <a:lnTo>
                    <a:pt x="5064" y="1169"/>
                  </a:lnTo>
                  <a:lnTo>
                    <a:pt x="5064" y="1221"/>
                  </a:lnTo>
                  <a:lnTo>
                    <a:pt x="5116" y="1273"/>
                  </a:lnTo>
                  <a:lnTo>
                    <a:pt x="5168" y="1324"/>
                  </a:lnTo>
                  <a:lnTo>
                    <a:pt x="5298" y="1324"/>
                  </a:lnTo>
                  <a:lnTo>
                    <a:pt x="5350" y="1273"/>
                  </a:lnTo>
                  <a:lnTo>
                    <a:pt x="5402" y="1221"/>
                  </a:lnTo>
                  <a:lnTo>
                    <a:pt x="5402" y="1169"/>
                  </a:lnTo>
                  <a:lnTo>
                    <a:pt x="5402" y="857"/>
                  </a:lnTo>
                  <a:lnTo>
                    <a:pt x="5428" y="753"/>
                  </a:lnTo>
                  <a:lnTo>
                    <a:pt x="5454" y="675"/>
                  </a:lnTo>
                  <a:lnTo>
                    <a:pt x="5506" y="571"/>
                  </a:lnTo>
                  <a:lnTo>
                    <a:pt x="5558" y="494"/>
                  </a:lnTo>
                  <a:lnTo>
                    <a:pt x="5635" y="442"/>
                  </a:lnTo>
                  <a:lnTo>
                    <a:pt x="5713" y="390"/>
                  </a:lnTo>
                  <a:lnTo>
                    <a:pt x="5817" y="364"/>
                  </a:lnTo>
                  <a:lnTo>
                    <a:pt x="8024" y="364"/>
                  </a:lnTo>
                  <a:lnTo>
                    <a:pt x="8050" y="494"/>
                  </a:lnTo>
                  <a:lnTo>
                    <a:pt x="8102" y="597"/>
                  </a:lnTo>
                  <a:lnTo>
                    <a:pt x="8180" y="727"/>
                  </a:lnTo>
                  <a:lnTo>
                    <a:pt x="8258" y="831"/>
                  </a:lnTo>
                  <a:lnTo>
                    <a:pt x="8362" y="909"/>
                  </a:lnTo>
                  <a:lnTo>
                    <a:pt x="8466" y="987"/>
                  </a:lnTo>
                  <a:lnTo>
                    <a:pt x="8596" y="1039"/>
                  </a:lnTo>
                  <a:lnTo>
                    <a:pt x="8725" y="1065"/>
                  </a:lnTo>
                  <a:lnTo>
                    <a:pt x="8725" y="2727"/>
                  </a:lnTo>
                  <a:lnTo>
                    <a:pt x="8751" y="2804"/>
                  </a:lnTo>
                  <a:lnTo>
                    <a:pt x="8777" y="2856"/>
                  </a:lnTo>
                  <a:lnTo>
                    <a:pt x="8829" y="2882"/>
                  </a:lnTo>
                  <a:lnTo>
                    <a:pt x="8907" y="2908"/>
                  </a:lnTo>
                  <a:lnTo>
                    <a:pt x="8985" y="2882"/>
                  </a:lnTo>
                  <a:lnTo>
                    <a:pt x="9037" y="2856"/>
                  </a:lnTo>
                  <a:lnTo>
                    <a:pt x="9063" y="2804"/>
                  </a:lnTo>
                  <a:lnTo>
                    <a:pt x="9089" y="2727"/>
                  </a:lnTo>
                  <a:lnTo>
                    <a:pt x="9089" y="909"/>
                  </a:lnTo>
                  <a:lnTo>
                    <a:pt x="9063" y="831"/>
                  </a:lnTo>
                  <a:lnTo>
                    <a:pt x="9037" y="779"/>
                  </a:lnTo>
                  <a:lnTo>
                    <a:pt x="8985" y="753"/>
                  </a:lnTo>
                  <a:lnTo>
                    <a:pt x="8907" y="727"/>
                  </a:lnTo>
                  <a:lnTo>
                    <a:pt x="8803" y="727"/>
                  </a:lnTo>
                  <a:lnTo>
                    <a:pt x="8699" y="675"/>
                  </a:lnTo>
                  <a:lnTo>
                    <a:pt x="8596" y="649"/>
                  </a:lnTo>
                  <a:lnTo>
                    <a:pt x="8518" y="571"/>
                  </a:lnTo>
                  <a:lnTo>
                    <a:pt x="8440" y="494"/>
                  </a:lnTo>
                  <a:lnTo>
                    <a:pt x="8388" y="390"/>
                  </a:lnTo>
                  <a:lnTo>
                    <a:pt x="8362" y="286"/>
                  </a:lnTo>
                  <a:lnTo>
                    <a:pt x="8362" y="182"/>
                  </a:lnTo>
                  <a:lnTo>
                    <a:pt x="8336" y="104"/>
                  </a:lnTo>
                  <a:lnTo>
                    <a:pt x="8310" y="52"/>
                  </a:lnTo>
                  <a:lnTo>
                    <a:pt x="8232" y="0"/>
                  </a:lnTo>
                  <a:lnTo>
                    <a:pt x="5921" y="0"/>
                  </a:lnTo>
                  <a:lnTo>
                    <a:pt x="5713" y="26"/>
                  </a:lnTo>
                  <a:lnTo>
                    <a:pt x="5532" y="104"/>
                  </a:lnTo>
                  <a:lnTo>
                    <a:pt x="5376" y="208"/>
                  </a:lnTo>
                  <a:lnTo>
                    <a:pt x="5246" y="338"/>
                  </a:lnTo>
                  <a:lnTo>
                    <a:pt x="5090" y="208"/>
                  </a:lnTo>
                  <a:lnTo>
                    <a:pt x="4934" y="104"/>
                  </a:lnTo>
                  <a:lnTo>
                    <a:pt x="4753" y="26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3873150" y="-1689175"/>
              <a:ext cx="302525" cy="173975"/>
            </a:xfrm>
            <a:custGeom>
              <a:avLst/>
              <a:gdLst/>
              <a:ahLst/>
              <a:cxnLst/>
              <a:rect l="l" t="t" r="r" b="b"/>
              <a:pathLst>
                <a:path w="12101" h="6959" extrusionOk="0"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1"/>
                  </a:lnTo>
                  <a:lnTo>
                    <a:pt x="468" y="649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6050"/>
                  </a:lnTo>
                  <a:lnTo>
                    <a:pt x="1" y="6128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87" y="6232"/>
                  </a:lnTo>
                  <a:lnTo>
                    <a:pt x="390" y="6284"/>
                  </a:lnTo>
                  <a:lnTo>
                    <a:pt x="468" y="6336"/>
                  </a:lnTo>
                  <a:lnTo>
                    <a:pt x="572" y="6388"/>
                  </a:lnTo>
                  <a:lnTo>
                    <a:pt x="624" y="6466"/>
                  </a:lnTo>
                  <a:lnTo>
                    <a:pt x="676" y="6569"/>
                  </a:lnTo>
                  <a:lnTo>
                    <a:pt x="702" y="6673"/>
                  </a:lnTo>
                  <a:lnTo>
                    <a:pt x="728" y="6777"/>
                  </a:lnTo>
                  <a:lnTo>
                    <a:pt x="728" y="6855"/>
                  </a:lnTo>
                  <a:lnTo>
                    <a:pt x="780" y="6907"/>
                  </a:lnTo>
                  <a:lnTo>
                    <a:pt x="832" y="6959"/>
                  </a:lnTo>
                  <a:lnTo>
                    <a:pt x="7557" y="6959"/>
                  </a:lnTo>
                  <a:lnTo>
                    <a:pt x="7765" y="6933"/>
                  </a:lnTo>
                  <a:lnTo>
                    <a:pt x="7946" y="6881"/>
                  </a:lnTo>
                  <a:lnTo>
                    <a:pt x="8102" y="6751"/>
                  </a:lnTo>
                  <a:lnTo>
                    <a:pt x="8258" y="6621"/>
                  </a:lnTo>
                  <a:lnTo>
                    <a:pt x="8388" y="6751"/>
                  </a:lnTo>
                  <a:lnTo>
                    <a:pt x="8544" y="6881"/>
                  </a:lnTo>
                  <a:lnTo>
                    <a:pt x="8725" y="6933"/>
                  </a:lnTo>
                  <a:lnTo>
                    <a:pt x="8933" y="6959"/>
                  </a:lnTo>
                  <a:lnTo>
                    <a:pt x="11244" y="6959"/>
                  </a:lnTo>
                  <a:lnTo>
                    <a:pt x="11322" y="6907"/>
                  </a:lnTo>
                  <a:lnTo>
                    <a:pt x="11348" y="6855"/>
                  </a:lnTo>
                  <a:lnTo>
                    <a:pt x="11374" y="6777"/>
                  </a:lnTo>
                  <a:lnTo>
                    <a:pt x="11374" y="6673"/>
                  </a:lnTo>
                  <a:lnTo>
                    <a:pt x="11400" y="6569"/>
                  </a:lnTo>
                  <a:lnTo>
                    <a:pt x="11452" y="6466"/>
                  </a:lnTo>
                  <a:lnTo>
                    <a:pt x="11530" y="6388"/>
                  </a:lnTo>
                  <a:lnTo>
                    <a:pt x="11608" y="6336"/>
                  </a:lnTo>
                  <a:lnTo>
                    <a:pt x="11711" y="6284"/>
                  </a:lnTo>
                  <a:lnTo>
                    <a:pt x="11815" y="6232"/>
                  </a:lnTo>
                  <a:lnTo>
                    <a:pt x="11919" y="6232"/>
                  </a:lnTo>
                  <a:lnTo>
                    <a:pt x="11997" y="6206"/>
                  </a:lnTo>
                  <a:lnTo>
                    <a:pt x="12049" y="6180"/>
                  </a:lnTo>
                  <a:lnTo>
                    <a:pt x="12075" y="6128"/>
                  </a:lnTo>
                  <a:lnTo>
                    <a:pt x="12101" y="6050"/>
                  </a:lnTo>
                  <a:lnTo>
                    <a:pt x="12101" y="3506"/>
                  </a:lnTo>
                  <a:lnTo>
                    <a:pt x="12075" y="3428"/>
                  </a:lnTo>
                  <a:lnTo>
                    <a:pt x="12049" y="3376"/>
                  </a:lnTo>
                  <a:lnTo>
                    <a:pt x="11997" y="3324"/>
                  </a:lnTo>
                  <a:lnTo>
                    <a:pt x="11841" y="3324"/>
                  </a:lnTo>
                  <a:lnTo>
                    <a:pt x="11789" y="3376"/>
                  </a:lnTo>
                  <a:lnTo>
                    <a:pt x="11763" y="3428"/>
                  </a:lnTo>
                  <a:lnTo>
                    <a:pt x="11737" y="3506"/>
                  </a:lnTo>
                  <a:lnTo>
                    <a:pt x="11737" y="5894"/>
                  </a:lnTo>
                  <a:lnTo>
                    <a:pt x="11608" y="5920"/>
                  </a:lnTo>
                  <a:lnTo>
                    <a:pt x="11478" y="5972"/>
                  </a:lnTo>
                  <a:lnTo>
                    <a:pt x="11374" y="6050"/>
                  </a:lnTo>
                  <a:lnTo>
                    <a:pt x="11270" y="6154"/>
                  </a:lnTo>
                  <a:lnTo>
                    <a:pt x="11192" y="6232"/>
                  </a:lnTo>
                  <a:lnTo>
                    <a:pt x="11114" y="6362"/>
                  </a:lnTo>
                  <a:lnTo>
                    <a:pt x="11062" y="6466"/>
                  </a:lnTo>
                  <a:lnTo>
                    <a:pt x="11036" y="6595"/>
                  </a:lnTo>
                  <a:lnTo>
                    <a:pt x="8829" y="6595"/>
                  </a:lnTo>
                  <a:lnTo>
                    <a:pt x="8725" y="6569"/>
                  </a:lnTo>
                  <a:lnTo>
                    <a:pt x="8647" y="6518"/>
                  </a:lnTo>
                  <a:lnTo>
                    <a:pt x="8570" y="6466"/>
                  </a:lnTo>
                  <a:lnTo>
                    <a:pt x="8518" y="6388"/>
                  </a:lnTo>
                  <a:lnTo>
                    <a:pt x="8466" y="6310"/>
                  </a:lnTo>
                  <a:lnTo>
                    <a:pt x="8440" y="6206"/>
                  </a:lnTo>
                  <a:lnTo>
                    <a:pt x="8414" y="6102"/>
                  </a:lnTo>
                  <a:lnTo>
                    <a:pt x="8414" y="5816"/>
                  </a:lnTo>
                  <a:lnTo>
                    <a:pt x="8414" y="5739"/>
                  </a:lnTo>
                  <a:lnTo>
                    <a:pt x="8362" y="5687"/>
                  </a:lnTo>
                  <a:lnTo>
                    <a:pt x="8310" y="5635"/>
                  </a:lnTo>
                  <a:lnTo>
                    <a:pt x="8180" y="5635"/>
                  </a:lnTo>
                  <a:lnTo>
                    <a:pt x="8128" y="5687"/>
                  </a:lnTo>
                  <a:lnTo>
                    <a:pt x="8076" y="5739"/>
                  </a:lnTo>
                  <a:lnTo>
                    <a:pt x="8076" y="5816"/>
                  </a:lnTo>
                  <a:lnTo>
                    <a:pt x="8076" y="6102"/>
                  </a:lnTo>
                  <a:lnTo>
                    <a:pt x="8050" y="6206"/>
                  </a:lnTo>
                  <a:lnTo>
                    <a:pt x="8024" y="6310"/>
                  </a:lnTo>
                  <a:lnTo>
                    <a:pt x="7972" y="6388"/>
                  </a:lnTo>
                  <a:lnTo>
                    <a:pt x="7920" y="6466"/>
                  </a:lnTo>
                  <a:lnTo>
                    <a:pt x="7843" y="6518"/>
                  </a:lnTo>
                  <a:lnTo>
                    <a:pt x="7765" y="6569"/>
                  </a:lnTo>
                  <a:lnTo>
                    <a:pt x="7661" y="6595"/>
                  </a:lnTo>
                  <a:lnTo>
                    <a:pt x="1066" y="6595"/>
                  </a:lnTo>
                  <a:lnTo>
                    <a:pt x="1014" y="6466"/>
                  </a:lnTo>
                  <a:lnTo>
                    <a:pt x="962" y="6362"/>
                  </a:lnTo>
                  <a:lnTo>
                    <a:pt x="910" y="6232"/>
                  </a:lnTo>
                  <a:lnTo>
                    <a:pt x="806" y="6154"/>
                  </a:lnTo>
                  <a:lnTo>
                    <a:pt x="702" y="6050"/>
                  </a:lnTo>
                  <a:lnTo>
                    <a:pt x="598" y="5972"/>
                  </a:lnTo>
                  <a:lnTo>
                    <a:pt x="468" y="5920"/>
                  </a:lnTo>
                  <a:lnTo>
                    <a:pt x="339" y="5894"/>
                  </a:lnTo>
                  <a:lnTo>
                    <a:pt x="339" y="1065"/>
                  </a:lnTo>
                  <a:lnTo>
                    <a:pt x="468" y="1039"/>
                  </a:lnTo>
                  <a:lnTo>
                    <a:pt x="598" y="987"/>
                  </a:lnTo>
                  <a:lnTo>
                    <a:pt x="702" y="909"/>
                  </a:lnTo>
                  <a:lnTo>
                    <a:pt x="806" y="831"/>
                  </a:lnTo>
                  <a:lnTo>
                    <a:pt x="910" y="727"/>
                  </a:lnTo>
                  <a:lnTo>
                    <a:pt x="962" y="597"/>
                  </a:lnTo>
                  <a:lnTo>
                    <a:pt x="1014" y="494"/>
                  </a:lnTo>
                  <a:lnTo>
                    <a:pt x="1066" y="364"/>
                  </a:lnTo>
                  <a:lnTo>
                    <a:pt x="2416" y="364"/>
                  </a:lnTo>
                  <a:lnTo>
                    <a:pt x="2494" y="338"/>
                  </a:lnTo>
                  <a:lnTo>
                    <a:pt x="2546" y="312"/>
                  </a:lnTo>
                  <a:lnTo>
                    <a:pt x="2572" y="234"/>
                  </a:lnTo>
                  <a:lnTo>
                    <a:pt x="2598" y="182"/>
                  </a:lnTo>
                  <a:lnTo>
                    <a:pt x="2572" y="104"/>
                  </a:lnTo>
                  <a:lnTo>
                    <a:pt x="2546" y="52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3891350" y="-1671000"/>
              <a:ext cx="173975" cy="137625"/>
            </a:xfrm>
            <a:custGeom>
              <a:avLst/>
              <a:gdLst/>
              <a:ahLst/>
              <a:cxnLst/>
              <a:rect l="l" t="t" r="r" b="b"/>
              <a:pathLst>
                <a:path w="6959" h="5505" extrusionOk="0"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1"/>
                  </a:lnTo>
                  <a:lnTo>
                    <a:pt x="493" y="649"/>
                  </a:lnTo>
                  <a:lnTo>
                    <a:pt x="389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0" y="4596"/>
                  </a:lnTo>
                  <a:lnTo>
                    <a:pt x="0" y="4648"/>
                  </a:lnTo>
                  <a:lnTo>
                    <a:pt x="52" y="4726"/>
                  </a:lnTo>
                  <a:lnTo>
                    <a:pt x="104" y="4752"/>
                  </a:lnTo>
                  <a:lnTo>
                    <a:pt x="182" y="4778"/>
                  </a:lnTo>
                  <a:lnTo>
                    <a:pt x="286" y="4778"/>
                  </a:lnTo>
                  <a:lnTo>
                    <a:pt x="389" y="4804"/>
                  </a:lnTo>
                  <a:lnTo>
                    <a:pt x="493" y="4856"/>
                  </a:lnTo>
                  <a:lnTo>
                    <a:pt x="571" y="4934"/>
                  </a:lnTo>
                  <a:lnTo>
                    <a:pt x="623" y="5012"/>
                  </a:lnTo>
                  <a:lnTo>
                    <a:pt x="675" y="5115"/>
                  </a:lnTo>
                  <a:lnTo>
                    <a:pt x="727" y="5219"/>
                  </a:lnTo>
                  <a:lnTo>
                    <a:pt x="727" y="5323"/>
                  </a:lnTo>
                  <a:lnTo>
                    <a:pt x="753" y="5401"/>
                  </a:lnTo>
                  <a:lnTo>
                    <a:pt x="779" y="5453"/>
                  </a:lnTo>
                  <a:lnTo>
                    <a:pt x="831" y="5479"/>
                  </a:lnTo>
                  <a:lnTo>
                    <a:pt x="909" y="5505"/>
                  </a:lnTo>
                  <a:lnTo>
                    <a:pt x="4544" y="5505"/>
                  </a:lnTo>
                  <a:lnTo>
                    <a:pt x="4622" y="5479"/>
                  </a:lnTo>
                  <a:lnTo>
                    <a:pt x="4674" y="5453"/>
                  </a:lnTo>
                  <a:lnTo>
                    <a:pt x="4700" y="5401"/>
                  </a:lnTo>
                  <a:lnTo>
                    <a:pt x="4726" y="5323"/>
                  </a:lnTo>
                  <a:lnTo>
                    <a:pt x="4700" y="5245"/>
                  </a:lnTo>
                  <a:lnTo>
                    <a:pt x="4674" y="5193"/>
                  </a:lnTo>
                  <a:lnTo>
                    <a:pt x="4622" y="5167"/>
                  </a:lnTo>
                  <a:lnTo>
                    <a:pt x="4544" y="5141"/>
                  </a:lnTo>
                  <a:lnTo>
                    <a:pt x="1065" y="5141"/>
                  </a:lnTo>
                  <a:lnTo>
                    <a:pt x="1039" y="5012"/>
                  </a:lnTo>
                  <a:lnTo>
                    <a:pt x="987" y="4882"/>
                  </a:lnTo>
                  <a:lnTo>
                    <a:pt x="909" y="4778"/>
                  </a:lnTo>
                  <a:lnTo>
                    <a:pt x="831" y="4674"/>
                  </a:lnTo>
                  <a:lnTo>
                    <a:pt x="727" y="4596"/>
                  </a:lnTo>
                  <a:lnTo>
                    <a:pt x="597" y="4518"/>
                  </a:lnTo>
                  <a:lnTo>
                    <a:pt x="493" y="4466"/>
                  </a:lnTo>
                  <a:lnTo>
                    <a:pt x="364" y="4440"/>
                  </a:lnTo>
                  <a:lnTo>
                    <a:pt x="364" y="1065"/>
                  </a:lnTo>
                  <a:lnTo>
                    <a:pt x="493" y="1039"/>
                  </a:lnTo>
                  <a:lnTo>
                    <a:pt x="597" y="987"/>
                  </a:lnTo>
                  <a:lnTo>
                    <a:pt x="727" y="909"/>
                  </a:lnTo>
                  <a:lnTo>
                    <a:pt x="831" y="831"/>
                  </a:lnTo>
                  <a:lnTo>
                    <a:pt x="909" y="727"/>
                  </a:lnTo>
                  <a:lnTo>
                    <a:pt x="987" y="623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6595" y="364"/>
                  </a:lnTo>
                  <a:lnTo>
                    <a:pt x="6595" y="4596"/>
                  </a:lnTo>
                  <a:lnTo>
                    <a:pt x="6595" y="4700"/>
                  </a:lnTo>
                  <a:lnTo>
                    <a:pt x="6569" y="4804"/>
                  </a:lnTo>
                  <a:lnTo>
                    <a:pt x="6517" y="4908"/>
                  </a:lnTo>
                  <a:lnTo>
                    <a:pt x="6439" y="4986"/>
                  </a:lnTo>
                  <a:lnTo>
                    <a:pt x="6362" y="5063"/>
                  </a:lnTo>
                  <a:lnTo>
                    <a:pt x="6258" y="5115"/>
                  </a:lnTo>
                  <a:lnTo>
                    <a:pt x="6154" y="5141"/>
                  </a:lnTo>
                  <a:lnTo>
                    <a:pt x="5323" y="5141"/>
                  </a:lnTo>
                  <a:lnTo>
                    <a:pt x="5245" y="5167"/>
                  </a:lnTo>
                  <a:lnTo>
                    <a:pt x="5193" y="5193"/>
                  </a:lnTo>
                  <a:lnTo>
                    <a:pt x="5167" y="5245"/>
                  </a:lnTo>
                  <a:lnTo>
                    <a:pt x="5141" y="5323"/>
                  </a:lnTo>
                  <a:lnTo>
                    <a:pt x="5167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6050" y="5505"/>
                  </a:lnTo>
                  <a:lnTo>
                    <a:pt x="6232" y="5479"/>
                  </a:lnTo>
                  <a:lnTo>
                    <a:pt x="6413" y="5427"/>
                  </a:lnTo>
                  <a:lnTo>
                    <a:pt x="6569" y="5349"/>
                  </a:lnTo>
                  <a:lnTo>
                    <a:pt x="6699" y="5245"/>
                  </a:lnTo>
                  <a:lnTo>
                    <a:pt x="6803" y="5089"/>
                  </a:lnTo>
                  <a:lnTo>
                    <a:pt x="6881" y="4934"/>
                  </a:lnTo>
                  <a:lnTo>
                    <a:pt x="6933" y="4778"/>
                  </a:lnTo>
                  <a:lnTo>
                    <a:pt x="6959" y="4596"/>
                  </a:lnTo>
                  <a:lnTo>
                    <a:pt x="6959" y="338"/>
                  </a:lnTo>
                  <a:lnTo>
                    <a:pt x="6933" y="208"/>
                  </a:lnTo>
                  <a:lnTo>
                    <a:pt x="6855" y="104"/>
                  </a:lnTo>
                  <a:lnTo>
                    <a:pt x="6751" y="26"/>
                  </a:lnTo>
                  <a:lnTo>
                    <a:pt x="6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4075050" y="-16482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4075050" y="-16151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4075050" y="-1581425"/>
              <a:ext cx="8450" cy="25350"/>
            </a:xfrm>
            <a:custGeom>
              <a:avLst/>
              <a:gdLst/>
              <a:ahLst/>
              <a:cxnLst/>
              <a:rect l="l" t="t" r="r" b="b"/>
              <a:pathLst>
                <a:path w="338" h="101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52" y="961"/>
                  </a:lnTo>
                  <a:lnTo>
                    <a:pt x="104" y="987"/>
                  </a:lnTo>
                  <a:lnTo>
                    <a:pt x="182" y="1013"/>
                  </a:lnTo>
                  <a:lnTo>
                    <a:pt x="234" y="987"/>
                  </a:lnTo>
                  <a:lnTo>
                    <a:pt x="286" y="961"/>
                  </a:lnTo>
                  <a:lnTo>
                    <a:pt x="338" y="909"/>
                  </a:lnTo>
                  <a:lnTo>
                    <a:pt x="338" y="831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4129575" y="-1634000"/>
              <a:ext cx="27925" cy="27275"/>
            </a:xfrm>
            <a:custGeom>
              <a:avLst/>
              <a:gdLst/>
              <a:ahLst/>
              <a:cxnLst/>
              <a:rect l="l" t="t" r="r" b="b"/>
              <a:pathLst>
                <a:path w="1117" h="1091" extrusionOk="0">
                  <a:moveTo>
                    <a:pt x="572" y="338"/>
                  </a:moveTo>
                  <a:lnTo>
                    <a:pt x="623" y="364"/>
                  </a:lnTo>
                  <a:lnTo>
                    <a:pt x="701" y="390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3"/>
                  </a:lnTo>
                  <a:lnTo>
                    <a:pt x="701" y="675"/>
                  </a:lnTo>
                  <a:lnTo>
                    <a:pt x="623" y="727"/>
                  </a:lnTo>
                  <a:lnTo>
                    <a:pt x="494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94" y="364"/>
                  </a:lnTo>
                  <a:lnTo>
                    <a:pt x="572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82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82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72" y="1091"/>
                  </a:lnTo>
                  <a:lnTo>
                    <a:pt x="675" y="1065"/>
                  </a:lnTo>
                  <a:lnTo>
                    <a:pt x="779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117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79" y="2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4093225" y="-15976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623" y="364"/>
                  </a:moveTo>
                  <a:lnTo>
                    <a:pt x="675" y="416"/>
                  </a:lnTo>
                  <a:lnTo>
                    <a:pt x="727" y="468"/>
                  </a:lnTo>
                  <a:lnTo>
                    <a:pt x="727" y="546"/>
                  </a:lnTo>
                  <a:lnTo>
                    <a:pt x="727" y="623"/>
                  </a:lnTo>
                  <a:lnTo>
                    <a:pt x="675" y="701"/>
                  </a:lnTo>
                  <a:lnTo>
                    <a:pt x="623" y="727"/>
                  </a:lnTo>
                  <a:lnTo>
                    <a:pt x="546" y="753"/>
                  </a:lnTo>
                  <a:lnTo>
                    <a:pt x="468" y="727"/>
                  </a:lnTo>
                  <a:lnTo>
                    <a:pt x="416" y="701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8" y="260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75"/>
                  </a:lnTo>
                  <a:lnTo>
                    <a:pt x="52" y="779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49" y="1091"/>
                  </a:lnTo>
                  <a:lnTo>
                    <a:pt x="753" y="1065"/>
                  </a:lnTo>
                  <a:lnTo>
                    <a:pt x="857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91" y="67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3" y="52"/>
                  </a:lnTo>
                  <a:lnTo>
                    <a:pt x="649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4093225" y="-1634000"/>
              <a:ext cx="63625" cy="63625"/>
            </a:xfrm>
            <a:custGeom>
              <a:avLst/>
              <a:gdLst/>
              <a:ahLst/>
              <a:cxnLst/>
              <a:rect l="l" t="t" r="r" b="b"/>
              <a:pathLst>
                <a:path w="2545" h="2545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2259" y="2493"/>
                  </a:lnTo>
                  <a:lnTo>
                    <a:pt x="2311" y="2545"/>
                  </a:lnTo>
                  <a:lnTo>
                    <a:pt x="2441" y="2545"/>
                  </a:lnTo>
                  <a:lnTo>
                    <a:pt x="2519" y="2493"/>
                  </a:lnTo>
                  <a:lnTo>
                    <a:pt x="2545" y="2441"/>
                  </a:lnTo>
                  <a:lnTo>
                    <a:pt x="2545" y="2363"/>
                  </a:lnTo>
                  <a:lnTo>
                    <a:pt x="2545" y="2311"/>
                  </a:lnTo>
                  <a:lnTo>
                    <a:pt x="2493" y="2259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3982875" y="-1634650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2077" y="364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30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3982875" y="-16158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3982875" y="-1597000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077" y="338"/>
                  </a:lnTo>
                  <a:lnTo>
                    <a:pt x="2155" y="286"/>
                  </a:lnTo>
                  <a:lnTo>
                    <a:pt x="2181" y="234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3982875" y="-15788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3921850" y="-1643100"/>
              <a:ext cx="39625" cy="81825"/>
            </a:xfrm>
            <a:custGeom>
              <a:avLst/>
              <a:gdLst/>
              <a:ahLst/>
              <a:cxnLst/>
              <a:rect l="l" t="t" r="r" b="b"/>
              <a:pathLst>
                <a:path w="1585" h="3273" extrusionOk="0">
                  <a:moveTo>
                    <a:pt x="779" y="1"/>
                  </a:moveTo>
                  <a:lnTo>
                    <a:pt x="727" y="27"/>
                  </a:lnTo>
                  <a:lnTo>
                    <a:pt x="675" y="53"/>
                  </a:lnTo>
                  <a:lnTo>
                    <a:pt x="624" y="105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64" y="572"/>
                  </a:lnTo>
                  <a:lnTo>
                    <a:pt x="260" y="624"/>
                  </a:lnTo>
                  <a:lnTo>
                    <a:pt x="182" y="702"/>
                  </a:lnTo>
                  <a:lnTo>
                    <a:pt x="104" y="806"/>
                  </a:lnTo>
                  <a:lnTo>
                    <a:pt x="52" y="910"/>
                  </a:lnTo>
                  <a:lnTo>
                    <a:pt x="26" y="1039"/>
                  </a:lnTo>
                  <a:lnTo>
                    <a:pt x="0" y="1169"/>
                  </a:lnTo>
                  <a:lnTo>
                    <a:pt x="26" y="1299"/>
                  </a:lnTo>
                  <a:lnTo>
                    <a:pt x="52" y="1403"/>
                  </a:lnTo>
                  <a:lnTo>
                    <a:pt x="130" y="1533"/>
                  </a:lnTo>
                  <a:lnTo>
                    <a:pt x="208" y="1637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792"/>
                  </a:lnTo>
                  <a:lnTo>
                    <a:pt x="65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04"/>
                  </a:lnTo>
                  <a:lnTo>
                    <a:pt x="1195" y="2234"/>
                  </a:lnTo>
                  <a:lnTo>
                    <a:pt x="1143" y="2338"/>
                  </a:lnTo>
                  <a:lnTo>
                    <a:pt x="1039" y="2390"/>
                  </a:lnTo>
                  <a:lnTo>
                    <a:pt x="909" y="2416"/>
                  </a:lnTo>
                  <a:lnTo>
                    <a:pt x="624" y="2416"/>
                  </a:lnTo>
                  <a:lnTo>
                    <a:pt x="546" y="2390"/>
                  </a:lnTo>
                  <a:lnTo>
                    <a:pt x="468" y="2364"/>
                  </a:lnTo>
                  <a:lnTo>
                    <a:pt x="416" y="2312"/>
                  </a:lnTo>
                  <a:lnTo>
                    <a:pt x="390" y="2234"/>
                  </a:lnTo>
                  <a:lnTo>
                    <a:pt x="338" y="2182"/>
                  </a:lnTo>
                  <a:lnTo>
                    <a:pt x="286" y="2130"/>
                  </a:lnTo>
                  <a:lnTo>
                    <a:pt x="234" y="2104"/>
                  </a:lnTo>
                  <a:lnTo>
                    <a:pt x="156" y="2104"/>
                  </a:lnTo>
                  <a:lnTo>
                    <a:pt x="104" y="2156"/>
                  </a:lnTo>
                  <a:lnTo>
                    <a:pt x="52" y="2208"/>
                  </a:lnTo>
                  <a:lnTo>
                    <a:pt x="26" y="2260"/>
                  </a:lnTo>
                  <a:lnTo>
                    <a:pt x="52" y="2338"/>
                  </a:lnTo>
                  <a:lnTo>
                    <a:pt x="78" y="2416"/>
                  </a:lnTo>
                  <a:lnTo>
                    <a:pt x="130" y="2519"/>
                  </a:lnTo>
                  <a:lnTo>
                    <a:pt x="260" y="2649"/>
                  </a:lnTo>
                  <a:lnTo>
                    <a:pt x="416" y="2727"/>
                  </a:lnTo>
                  <a:lnTo>
                    <a:pt x="624" y="2779"/>
                  </a:lnTo>
                  <a:lnTo>
                    <a:pt x="624" y="3091"/>
                  </a:lnTo>
                  <a:lnTo>
                    <a:pt x="624" y="3169"/>
                  </a:lnTo>
                  <a:lnTo>
                    <a:pt x="675" y="3220"/>
                  </a:lnTo>
                  <a:lnTo>
                    <a:pt x="727" y="3246"/>
                  </a:lnTo>
                  <a:lnTo>
                    <a:pt x="779" y="3272"/>
                  </a:lnTo>
                  <a:lnTo>
                    <a:pt x="857" y="3246"/>
                  </a:lnTo>
                  <a:lnTo>
                    <a:pt x="909" y="3220"/>
                  </a:lnTo>
                  <a:lnTo>
                    <a:pt x="961" y="3169"/>
                  </a:lnTo>
                  <a:lnTo>
                    <a:pt x="961" y="3091"/>
                  </a:lnTo>
                  <a:lnTo>
                    <a:pt x="961" y="2779"/>
                  </a:lnTo>
                  <a:lnTo>
                    <a:pt x="1091" y="2753"/>
                  </a:lnTo>
                  <a:lnTo>
                    <a:pt x="1195" y="2701"/>
                  </a:lnTo>
                  <a:lnTo>
                    <a:pt x="1299" y="2649"/>
                  </a:lnTo>
                  <a:lnTo>
                    <a:pt x="1403" y="2571"/>
                  </a:lnTo>
                  <a:lnTo>
                    <a:pt x="1480" y="2467"/>
                  </a:lnTo>
                  <a:lnTo>
                    <a:pt x="1532" y="2364"/>
                  </a:lnTo>
                  <a:lnTo>
                    <a:pt x="1558" y="2234"/>
                  </a:lnTo>
                  <a:lnTo>
                    <a:pt x="1584" y="2104"/>
                  </a:lnTo>
                  <a:lnTo>
                    <a:pt x="1558" y="1974"/>
                  </a:lnTo>
                  <a:lnTo>
                    <a:pt x="1532" y="1870"/>
                  </a:lnTo>
                  <a:lnTo>
                    <a:pt x="1454" y="1740"/>
                  </a:lnTo>
                  <a:lnTo>
                    <a:pt x="1377" y="1663"/>
                  </a:lnTo>
                  <a:lnTo>
                    <a:pt x="1299" y="1585"/>
                  </a:lnTo>
                  <a:lnTo>
                    <a:pt x="1169" y="1507"/>
                  </a:lnTo>
                  <a:lnTo>
                    <a:pt x="1065" y="1481"/>
                  </a:lnTo>
                  <a:lnTo>
                    <a:pt x="909" y="1455"/>
                  </a:lnTo>
                  <a:lnTo>
                    <a:pt x="650" y="1455"/>
                  </a:lnTo>
                  <a:lnTo>
                    <a:pt x="546" y="1429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4"/>
                  </a:lnTo>
                  <a:lnTo>
                    <a:pt x="650" y="858"/>
                  </a:lnTo>
                  <a:lnTo>
                    <a:pt x="883" y="858"/>
                  </a:lnTo>
                  <a:lnTo>
                    <a:pt x="987" y="884"/>
                  </a:lnTo>
                  <a:lnTo>
                    <a:pt x="1039" y="910"/>
                  </a:lnTo>
                  <a:lnTo>
                    <a:pt x="1091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51" y="1169"/>
                  </a:lnTo>
                  <a:lnTo>
                    <a:pt x="1428" y="1117"/>
                  </a:lnTo>
                  <a:lnTo>
                    <a:pt x="1454" y="1065"/>
                  </a:lnTo>
                  <a:lnTo>
                    <a:pt x="1480" y="1013"/>
                  </a:lnTo>
                  <a:lnTo>
                    <a:pt x="1480" y="935"/>
                  </a:lnTo>
                  <a:lnTo>
                    <a:pt x="1403" y="780"/>
                  </a:lnTo>
                  <a:lnTo>
                    <a:pt x="1273" y="650"/>
                  </a:lnTo>
                  <a:lnTo>
                    <a:pt x="1143" y="546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61" y="105"/>
                  </a:lnTo>
                  <a:lnTo>
                    <a:pt x="909" y="53"/>
                  </a:lnTo>
                  <a:lnTo>
                    <a:pt x="857" y="27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3" name="Google Shape;1853;p49"/>
          <p:cNvGrpSpPr/>
          <p:nvPr/>
        </p:nvGrpSpPr>
        <p:grpSpPr>
          <a:xfrm>
            <a:off x="5412963" y="2431200"/>
            <a:ext cx="247325" cy="302525"/>
            <a:chOff x="4660575" y="-1808625"/>
            <a:chExt cx="247325" cy="302525"/>
          </a:xfrm>
        </p:grpSpPr>
        <p:sp>
          <p:nvSpPr>
            <p:cNvPr id="1854" name="Google Shape;1854;p49"/>
            <p:cNvSpPr/>
            <p:nvPr/>
          </p:nvSpPr>
          <p:spPr>
            <a:xfrm>
              <a:off x="4793650" y="-18040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4665100" y="-17307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4665100" y="-17307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4683275" y="-16573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4683275" y="-16573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4692375" y="-18040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4692375" y="-18040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4820900" y="-171255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4820900" y="-171255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4683275" y="-16203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4683275" y="-16203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4862450" y="-160805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47235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4723525" y="-16573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47631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4763125" y="-16573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4683275" y="-171255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4683275" y="-17125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4678750" y="-171710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4660575" y="-18086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4697575" y="-160675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4857900" y="-16125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4835175" y="-16982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49"/>
          <p:cNvGrpSpPr/>
          <p:nvPr/>
        </p:nvGrpSpPr>
        <p:grpSpPr>
          <a:xfrm>
            <a:off x="7314460" y="2479875"/>
            <a:ext cx="303150" cy="205175"/>
            <a:chOff x="5392800" y="-1759950"/>
            <a:chExt cx="303150" cy="205175"/>
          </a:xfrm>
        </p:grpSpPr>
        <p:sp>
          <p:nvSpPr>
            <p:cNvPr id="1882" name="Google Shape;1882;p49"/>
            <p:cNvSpPr/>
            <p:nvPr/>
          </p:nvSpPr>
          <p:spPr>
            <a:xfrm>
              <a:off x="5397325" y="-1755400"/>
              <a:ext cx="294100" cy="159725"/>
            </a:xfrm>
            <a:custGeom>
              <a:avLst/>
              <a:gdLst/>
              <a:ahLst/>
              <a:cxnLst/>
              <a:rect l="l" t="t" r="r" b="b"/>
              <a:pathLst>
                <a:path w="11764" h="6389" extrusionOk="0">
                  <a:moveTo>
                    <a:pt x="1" y="1"/>
                  </a:moveTo>
                  <a:lnTo>
                    <a:pt x="1" y="6388"/>
                  </a:lnTo>
                  <a:lnTo>
                    <a:pt x="11763" y="6388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5397325" y="-15775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63" y="753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5397325" y="-15775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94" y="753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5397325" y="-159570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63" y="727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5397325" y="-159570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5571950" y="-159570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5480425" y="-1755400"/>
              <a:ext cx="127900" cy="159725"/>
            </a:xfrm>
            <a:custGeom>
              <a:avLst/>
              <a:gdLst/>
              <a:ahLst/>
              <a:cxnLst/>
              <a:rect l="l" t="t" r="r" b="b"/>
              <a:pathLst>
                <a:path w="5116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961" y="6155"/>
                  </a:lnTo>
                  <a:lnTo>
                    <a:pt x="3376" y="5869"/>
                  </a:lnTo>
                  <a:lnTo>
                    <a:pt x="3843" y="5531"/>
                  </a:lnTo>
                  <a:lnTo>
                    <a:pt x="4311" y="5142"/>
                  </a:lnTo>
                  <a:lnTo>
                    <a:pt x="4518" y="4908"/>
                  </a:lnTo>
                  <a:lnTo>
                    <a:pt x="4726" y="4700"/>
                  </a:lnTo>
                  <a:lnTo>
                    <a:pt x="4882" y="4493"/>
                  </a:lnTo>
                  <a:lnTo>
                    <a:pt x="5012" y="4259"/>
                  </a:lnTo>
                  <a:lnTo>
                    <a:pt x="5090" y="4051"/>
                  </a:lnTo>
                  <a:lnTo>
                    <a:pt x="5116" y="3818"/>
                  </a:lnTo>
                  <a:lnTo>
                    <a:pt x="5116" y="728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5480425" y="-1755400"/>
              <a:ext cx="79225" cy="159725"/>
            </a:xfrm>
            <a:custGeom>
              <a:avLst/>
              <a:gdLst/>
              <a:ahLst/>
              <a:cxnLst/>
              <a:rect l="l" t="t" r="r" b="b"/>
              <a:pathLst>
                <a:path w="3169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727" y="6284"/>
                  </a:lnTo>
                  <a:lnTo>
                    <a:pt x="3168" y="5999"/>
                  </a:lnTo>
                  <a:lnTo>
                    <a:pt x="2571" y="5609"/>
                  </a:lnTo>
                  <a:lnTo>
                    <a:pt x="2052" y="5194"/>
                  </a:lnTo>
                  <a:lnTo>
                    <a:pt x="1792" y="4986"/>
                  </a:lnTo>
                  <a:lnTo>
                    <a:pt x="1584" y="4752"/>
                  </a:lnTo>
                  <a:lnTo>
                    <a:pt x="1403" y="4519"/>
                  </a:lnTo>
                  <a:lnTo>
                    <a:pt x="1247" y="4285"/>
                  </a:lnTo>
                  <a:lnTo>
                    <a:pt x="1169" y="4051"/>
                  </a:lnTo>
                  <a:lnTo>
                    <a:pt x="1143" y="3947"/>
                  </a:lnTo>
                  <a:lnTo>
                    <a:pt x="1117" y="3818"/>
                  </a:lnTo>
                  <a:lnTo>
                    <a:pt x="1117" y="1091"/>
                  </a:lnTo>
                  <a:lnTo>
                    <a:pt x="1143" y="935"/>
                  </a:lnTo>
                  <a:lnTo>
                    <a:pt x="1221" y="806"/>
                  </a:lnTo>
                  <a:lnTo>
                    <a:pt x="1351" y="702"/>
                  </a:lnTo>
                  <a:lnTo>
                    <a:pt x="1481" y="624"/>
                  </a:lnTo>
                  <a:lnTo>
                    <a:pt x="3116" y="157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5496650" y="-1737225"/>
              <a:ext cx="95450" cy="122075"/>
            </a:xfrm>
            <a:custGeom>
              <a:avLst/>
              <a:gdLst/>
              <a:ahLst/>
              <a:cxnLst/>
              <a:rect l="l" t="t" r="r" b="b"/>
              <a:pathLst>
                <a:path w="3818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208" y="4700"/>
                  </a:lnTo>
                  <a:lnTo>
                    <a:pt x="2519" y="4519"/>
                  </a:lnTo>
                  <a:lnTo>
                    <a:pt x="2857" y="4259"/>
                  </a:lnTo>
                  <a:lnTo>
                    <a:pt x="3220" y="3947"/>
                  </a:lnTo>
                  <a:lnTo>
                    <a:pt x="3376" y="3792"/>
                  </a:lnTo>
                  <a:lnTo>
                    <a:pt x="3506" y="3636"/>
                  </a:lnTo>
                  <a:lnTo>
                    <a:pt x="3636" y="3454"/>
                  </a:lnTo>
                  <a:lnTo>
                    <a:pt x="3740" y="3272"/>
                  </a:lnTo>
                  <a:lnTo>
                    <a:pt x="3792" y="3091"/>
                  </a:lnTo>
                  <a:lnTo>
                    <a:pt x="3818" y="2909"/>
                  </a:lnTo>
                  <a:lnTo>
                    <a:pt x="3818" y="52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5496650" y="-1737225"/>
              <a:ext cx="53900" cy="122075"/>
            </a:xfrm>
            <a:custGeom>
              <a:avLst/>
              <a:gdLst/>
              <a:ahLst/>
              <a:cxnLst/>
              <a:rect l="l" t="t" r="r" b="b"/>
              <a:pathLst>
                <a:path w="2156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156" y="4752"/>
                  </a:lnTo>
                  <a:lnTo>
                    <a:pt x="1662" y="4441"/>
                  </a:lnTo>
                  <a:lnTo>
                    <a:pt x="1403" y="4233"/>
                  </a:lnTo>
                  <a:lnTo>
                    <a:pt x="1117" y="3999"/>
                  </a:lnTo>
                  <a:lnTo>
                    <a:pt x="883" y="3740"/>
                  </a:lnTo>
                  <a:lnTo>
                    <a:pt x="676" y="3480"/>
                  </a:lnTo>
                  <a:lnTo>
                    <a:pt x="598" y="3324"/>
                  </a:lnTo>
                  <a:lnTo>
                    <a:pt x="520" y="3195"/>
                  </a:lnTo>
                  <a:lnTo>
                    <a:pt x="494" y="3039"/>
                  </a:lnTo>
                  <a:lnTo>
                    <a:pt x="468" y="2909"/>
                  </a:lnTo>
                  <a:lnTo>
                    <a:pt x="468" y="910"/>
                  </a:lnTo>
                  <a:lnTo>
                    <a:pt x="494" y="728"/>
                  </a:lnTo>
                  <a:lnTo>
                    <a:pt x="572" y="598"/>
                  </a:lnTo>
                  <a:lnTo>
                    <a:pt x="702" y="494"/>
                  </a:lnTo>
                  <a:lnTo>
                    <a:pt x="832" y="416"/>
                  </a:lnTo>
                  <a:lnTo>
                    <a:pt x="2156" y="53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54161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55719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54161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55719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54161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714" y="4700"/>
                  </a:lnTo>
                  <a:lnTo>
                    <a:pt x="3428" y="4441"/>
                  </a:lnTo>
                  <a:lnTo>
                    <a:pt x="1195" y="4441"/>
                  </a:lnTo>
                  <a:lnTo>
                    <a:pt x="1117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2"/>
                  </a:lnTo>
                  <a:lnTo>
                    <a:pt x="546" y="3896"/>
                  </a:lnTo>
                  <a:lnTo>
                    <a:pt x="494" y="3844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1"/>
                  </a:lnTo>
                  <a:lnTo>
                    <a:pt x="494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780" y="884"/>
                  </a:lnTo>
                  <a:lnTo>
                    <a:pt x="884" y="806"/>
                  </a:lnTo>
                  <a:lnTo>
                    <a:pt x="962" y="702"/>
                  </a:lnTo>
                  <a:lnTo>
                    <a:pt x="1091" y="468"/>
                  </a:lnTo>
                  <a:lnTo>
                    <a:pt x="1169" y="208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5571950" y="-1626225"/>
              <a:ext cx="87000" cy="12375"/>
            </a:xfrm>
            <a:custGeom>
              <a:avLst/>
              <a:gdLst/>
              <a:ahLst/>
              <a:cxnLst/>
              <a:rect l="l" t="t" r="r" b="b"/>
              <a:pathLst>
                <a:path w="3480" h="495" extrusionOk="0">
                  <a:moveTo>
                    <a:pt x="598" y="1"/>
                  </a:moveTo>
                  <a:lnTo>
                    <a:pt x="312" y="260"/>
                  </a:lnTo>
                  <a:lnTo>
                    <a:pt x="1" y="494"/>
                  </a:lnTo>
                  <a:lnTo>
                    <a:pt x="3298" y="494"/>
                  </a:lnTo>
                  <a:lnTo>
                    <a:pt x="3298" y="468"/>
                  </a:lnTo>
                  <a:lnTo>
                    <a:pt x="3324" y="338"/>
                  </a:lnTo>
                  <a:lnTo>
                    <a:pt x="3350" y="235"/>
                  </a:lnTo>
                  <a:lnTo>
                    <a:pt x="3402" y="105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5516775" y="-161387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" y="0"/>
                  </a:moveTo>
                  <a:lnTo>
                    <a:pt x="1" y="2207"/>
                  </a:lnTo>
                  <a:lnTo>
                    <a:pt x="2208" y="2207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5516775" y="-1613875"/>
              <a:ext cx="55200" cy="29875"/>
            </a:xfrm>
            <a:custGeom>
              <a:avLst/>
              <a:gdLst/>
              <a:ahLst/>
              <a:cxnLst/>
              <a:rect l="l" t="t" r="r" b="b"/>
              <a:pathLst>
                <a:path w="2208" h="1195" extrusionOk="0">
                  <a:moveTo>
                    <a:pt x="1" y="0"/>
                  </a:moveTo>
                  <a:lnTo>
                    <a:pt x="1" y="468"/>
                  </a:lnTo>
                  <a:lnTo>
                    <a:pt x="416" y="779"/>
                  </a:lnTo>
                  <a:lnTo>
                    <a:pt x="780" y="987"/>
                  </a:lnTo>
                  <a:lnTo>
                    <a:pt x="1117" y="1195"/>
                  </a:lnTo>
                  <a:lnTo>
                    <a:pt x="1429" y="987"/>
                  </a:lnTo>
                  <a:lnTo>
                    <a:pt x="1792" y="779"/>
                  </a:lnTo>
                  <a:lnTo>
                    <a:pt x="2208" y="468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5621275" y="-16846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5" y="1"/>
                  </a:moveTo>
                  <a:lnTo>
                    <a:pt x="209" y="27"/>
                  </a:lnTo>
                  <a:lnTo>
                    <a:pt x="105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09" y="702"/>
                  </a:lnTo>
                  <a:lnTo>
                    <a:pt x="365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5449275" y="-16846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5392800" y="-1759950"/>
              <a:ext cx="303150" cy="205175"/>
            </a:xfrm>
            <a:custGeom>
              <a:avLst/>
              <a:gdLst/>
              <a:ahLst/>
              <a:cxnLst/>
              <a:rect l="l" t="t" r="r" b="b"/>
              <a:pathLst>
                <a:path w="12126" h="8207" extrusionOk="0">
                  <a:moveTo>
                    <a:pt x="3324" y="1092"/>
                  </a:moveTo>
                  <a:lnTo>
                    <a:pt x="3324" y="4000"/>
                  </a:lnTo>
                  <a:lnTo>
                    <a:pt x="3350" y="4181"/>
                  </a:lnTo>
                  <a:lnTo>
                    <a:pt x="3402" y="4389"/>
                  </a:lnTo>
                  <a:lnTo>
                    <a:pt x="3480" y="4571"/>
                  </a:lnTo>
                  <a:lnTo>
                    <a:pt x="3609" y="4779"/>
                  </a:lnTo>
                  <a:lnTo>
                    <a:pt x="3765" y="4986"/>
                  </a:lnTo>
                  <a:lnTo>
                    <a:pt x="3947" y="5194"/>
                  </a:lnTo>
                  <a:lnTo>
                    <a:pt x="4181" y="5428"/>
                  </a:lnTo>
                  <a:lnTo>
                    <a:pt x="4440" y="5661"/>
                  </a:lnTo>
                  <a:lnTo>
                    <a:pt x="1818" y="5661"/>
                  </a:lnTo>
                  <a:lnTo>
                    <a:pt x="1792" y="5532"/>
                  </a:lnTo>
                  <a:lnTo>
                    <a:pt x="1740" y="5402"/>
                  </a:lnTo>
                  <a:lnTo>
                    <a:pt x="1662" y="5298"/>
                  </a:lnTo>
                  <a:lnTo>
                    <a:pt x="1584" y="5194"/>
                  </a:lnTo>
                  <a:lnTo>
                    <a:pt x="1480" y="5090"/>
                  </a:lnTo>
                  <a:lnTo>
                    <a:pt x="1350" y="5038"/>
                  </a:lnTo>
                  <a:lnTo>
                    <a:pt x="1246" y="4986"/>
                  </a:lnTo>
                  <a:lnTo>
                    <a:pt x="1091" y="4934"/>
                  </a:lnTo>
                  <a:lnTo>
                    <a:pt x="1091" y="1793"/>
                  </a:lnTo>
                  <a:lnTo>
                    <a:pt x="1246" y="1767"/>
                  </a:lnTo>
                  <a:lnTo>
                    <a:pt x="1350" y="1715"/>
                  </a:lnTo>
                  <a:lnTo>
                    <a:pt x="1480" y="1637"/>
                  </a:lnTo>
                  <a:lnTo>
                    <a:pt x="1584" y="1559"/>
                  </a:lnTo>
                  <a:lnTo>
                    <a:pt x="1662" y="1455"/>
                  </a:lnTo>
                  <a:lnTo>
                    <a:pt x="1740" y="1351"/>
                  </a:lnTo>
                  <a:lnTo>
                    <a:pt x="1792" y="1221"/>
                  </a:lnTo>
                  <a:lnTo>
                    <a:pt x="1818" y="1092"/>
                  </a:lnTo>
                  <a:close/>
                  <a:moveTo>
                    <a:pt x="6076" y="364"/>
                  </a:moveTo>
                  <a:lnTo>
                    <a:pt x="8439" y="1040"/>
                  </a:lnTo>
                  <a:lnTo>
                    <a:pt x="8439" y="4000"/>
                  </a:lnTo>
                  <a:lnTo>
                    <a:pt x="8439" y="4155"/>
                  </a:lnTo>
                  <a:lnTo>
                    <a:pt x="8361" y="4337"/>
                  </a:lnTo>
                  <a:lnTo>
                    <a:pt x="8283" y="4493"/>
                  </a:lnTo>
                  <a:lnTo>
                    <a:pt x="8179" y="4675"/>
                  </a:lnTo>
                  <a:lnTo>
                    <a:pt x="8023" y="4831"/>
                  </a:lnTo>
                  <a:lnTo>
                    <a:pt x="7868" y="5012"/>
                  </a:lnTo>
                  <a:lnTo>
                    <a:pt x="7530" y="5350"/>
                  </a:lnTo>
                  <a:lnTo>
                    <a:pt x="7115" y="5661"/>
                  </a:lnTo>
                  <a:lnTo>
                    <a:pt x="6725" y="5947"/>
                  </a:lnTo>
                  <a:lnTo>
                    <a:pt x="6362" y="6181"/>
                  </a:lnTo>
                  <a:lnTo>
                    <a:pt x="6076" y="6362"/>
                  </a:lnTo>
                  <a:lnTo>
                    <a:pt x="5764" y="6181"/>
                  </a:lnTo>
                  <a:lnTo>
                    <a:pt x="5401" y="5947"/>
                  </a:lnTo>
                  <a:lnTo>
                    <a:pt x="5011" y="5661"/>
                  </a:lnTo>
                  <a:lnTo>
                    <a:pt x="4622" y="5350"/>
                  </a:lnTo>
                  <a:lnTo>
                    <a:pt x="4258" y="5012"/>
                  </a:lnTo>
                  <a:lnTo>
                    <a:pt x="4103" y="4831"/>
                  </a:lnTo>
                  <a:lnTo>
                    <a:pt x="3947" y="4675"/>
                  </a:lnTo>
                  <a:lnTo>
                    <a:pt x="3843" y="4493"/>
                  </a:lnTo>
                  <a:lnTo>
                    <a:pt x="3765" y="4337"/>
                  </a:lnTo>
                  <a:lnTo>
                    <a:pt x="3713" y="4155"/>
                  </a:lnTo>
                  <a:lnTo>
                    <a:pt x="3687" y="4000"/>
                  </a:lnTo>
                  <a:lnTo>
                    <a:pt x="3687" y="1040"/>
                  </a:lnTo>
                  <a:lnTo>
                    <a:pt x="6076" y="364"/>
                  </a:lnTo>
                  <a:close/>
                  <a:moveTo>
                    <a:pt x="4804" y="339"/>
                  </a:moveTo>
                  <a:lnTo>
                    <a:pt x="3480" y="728"/>
                  </a:lnTo>
                  <a:lnTo>
                    <a:pt x="1662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506" y="832"/>
                  </a:lnTo>
                  <a:lnTo>
                    <a:pt x="1480" y="910"/>
                  </a:lnTo>
                  <a:lnTo>
                    <a:pt x="1480" y="1014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9"/>
                  </a:lnTo>
                  <a:lnTo>
                    <a:pt x="1246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35" y="1455"/>
                  </a:lnTo>
                  <a:lnTo>
                    <a:pt x="857" y="1481"/>
                  </a:lnTo>
                  <a:lnTo>
                    <a:pt x="805" y="1507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753" y="5090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35" y="5272"/>
                  </a:lnTo>
                  <a:lnTo>
                    <a:pt x="1039" y="5298"/>
                  </a:lnTo>
                  <a:lnTo>
                    <a:pt x="1143" y="5324"/>
                  </a:lnTo>
                  <a:lnTo>
                    <a:pt x="1246" y="5376"/>
                  </a:lnTo>
                  <a:lnTo>
                    <a:pt x="1324" y="5428"/>
                  </a:lnTo>
                  <a:lnTo>
                    <a:pt x="1376" y="5532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43"/>
                  </a:lnTo>
                  <a:lnTo>
                    <a:pt x="1506" y="5895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62" y="6025"/>
                  </a:lnTo>
                  <a:lnTo>
                    <a:pt x="4778" y="6025"/>
                  </a:lnTo>
                  <a:lnTo>
                    <a:pt x="4778" y="6388"/>
                  </a:lnTo>
                  <a:lnTo>
                    <a:pt x="364" y="6388"/>
                  </a:lnTo>
                  <a:lnTo>
                    <a:pt x="364" y="339"/>
                  </a:lnTo>
                  <a:close/>
                  <a:moveTo>
                    <a:pt x="11762" y="339"/>
                  </a:moveTo>
                  <a:lnTo>
                    <a:pt x="11762" y="6388"/>
                  </a:lnTo>
                  <a:lnTo>
                    <a:pt x="7348" y="6388"/>
                  </a:lnTo>
                  <a:lnTo>
                    <a:pt x="7348" y="6025"/>
                  </a:lnTo>
                  <a:lnTo>
                    <a:pt x="10464" y="6025"/>
                  </a:lnTo>
                  <a:lnTo>
                    <a:pt x="10542" y="5999"/>
                  </a:lnTo>
                  <a:lnTo>
                    <a:pt x="10594" y="5973"/>
                  </a:lnTo>
                  <a:lnTo>
                    <a:pt x="10646" y="5895"/>
                  </a:lnTo>
                  <a:lnTo>
                    <a:pt x="10646" y="5843"/>
                  </a:lnTo>
                  <a:lnTo>
                    <a:pt x="10646" y="5713"/>
                  </a:lnTo>
                  <a:lnTo>
                    <a:pt x="10698" y="5609"/>
                  </a:lnTo>
                  <a:lnTo>
                    <a:pt x="10750" y="5532"/>
                  </a:lnTo>
                  <a:lnTo>
                    <a:pt x="10802" y="5428"/>
                  </a:lnTo>
                  <a:lnTo>
                    <a:pt x="10880" y="5376"/>
                  </a:lnTo>
                  <a:lnTo>
                    <a:pt x="10984" y="5324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73" y="5168"/>
                  </a:lnTo>
                  <a:lnTo>
                    <a:pt x="11373" y="5090"/>
                  </a:lnTo>
                  <a:lnTo>
                    <a:pt x="11373" y="3013"/>
                  </a:lnTo>
                  <a:lnTo>
                    <a:pt x="11373" y="2935"/>
                  </a:lnTo>
                  <a:lnTo>
                    <a:pt x="11321" y="2883"/>
                  </a:lnTo>
                  <a:lnTo>
                    <a:pt x="11269" y="2831"/>
                  </a:lnTo>
                  <a:lnTo>
                    <a:pt x="11139" y="2831"/>
                  </a:lnTo>
                  <a:lnTo>
                    <a:pt x="11087" y="2883"/>
                  </a:lnTo>
                  <a:lnTo>
                    <a:pt x="11035" y="2935"/>
                  </a:lnTo>
                  <a:lnTo>
                    <a:pt x="11035" y="3013"/>
                  </a:lnTo>
                  <a:lnTo>
                    <a:pt x="11035" y="4934"/>
                  </a:lnTo>
                  <a:lnTo>
                    <a:pt x="10906" y="4986"/>
                  </a:lnTo>
                  <a:lnTo>
                    <a:pt x="10776" y="5038"/>
                  </a:lnTo>
                  <a:lnTo>
                    <a:pt x="10646" y="5090"/>
                  </a:lnTo>
                  <a:lnTo>
                    <a:pt x="10568" y="5194"/>
                  </a:lnTo>
                  <a:lnTo>
                    <a:pt x="10464" y="5298"/>
                  </a:lnTo>
                  <a:lnTo>
                    <a:pt x="10386" y="5402"/>
                  </a:lnTo>
                  <a:lnTo>
                    <a:pt x="10334" y="5532"/>
                  </a:lnTo>
                  <a:lnTo>
                    <a:pt x="10308" y="5661"/>
                  </a:lnTo>
                  <a:lnTo>
                    <a:pt x="7686" y="5661"/>
                  </a:lnTo>
                  <a:lnTo>
                    <a:pt x="7946" y="5428"/>
                  </a:lnTo>
                  <a:lnTo>
                    <a:pt x="8179" y="5194"/>
                  </a:lnTo>
                  <a:lnTo>
                    <a:pt x="8361" y="4986"/>
                  </a:lnTo>
                  <a:lnTo>
                    <a:pt x="8517" y="4779"/>
                  </a:lnTo>
                  <a:lnTo>
                    <a:pt x="8647" y="4571"/>
                  </a:lnTo>
                  <a:lnTo>
                    <a:pt x="8725" y="4389"/>
                  </a:lnTo>
                  <a:lnTo>
                    <a:pt x="8776" y="4181"/>
                  </a:lnTo>
                  <a:lnTo>
                    <a:pt x="8802" y="4000"/>
                  </a:lnTo>
                  <a:lnTo>
                    <a:pt x="8802" y="1092"/>
                  </a:lnTo>
                  <a:lnTo>
                    <a:pt x="10308" y="1092"/>
                  </a:ln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68" y="1559"/>
                  </a:lnTo>
                  <a:lnTo>
                    <a:pt x="10646" y="1637"/>
                  </a:lnTo>
                  <a:lnTo>
                    <a:pt x="10776" y="1715"/>
                  </a:lnTo>
                  <a:lnTo>
                    <a:pt x="10906" y="1767"/>
                  </a:lnTo>
                  <a:lnTo>
                    <a:pt x="11035" y="1793"/>
                  </a:lnTo>
                  <a:lnTo>
                    <a:pt x="11035" y="2234"/>
                  </a:lnTo>
                  <a:lnTo>
                    <a:pt x="11035" y="2312"/>
                  </a:lnTo>
                  <a:lnTo>
                    <a:pt x="11087" y="2364"/>
                  </a:lnTo>
                  <a:lnTo>
                    <a:pt x="11139" y="2390"/>
                  </a:lnTo>
                  <a:lnTo>
                    <a:pt x="11191" y="2416"/>
                  </a:lnTo>
                  <a:lnTo>
                    <a:pt x="11269" y="2390"/>
                  </a:lnTo>
                  <a:lnTo>
                    <a:pt x="11321" y="2364"/>
                  </a:lnTo>
                  <a:lnTo>
                    <a:pt x="11373" y="2312"/>
                  </a:lnTo>
                  <a:lnTo>
                    <a:pt x="11373" y="2234"/>
                  </a:lnTo>
                  <a:lnTo>
                    <a:pt x="11373" y="1637"/>
                  </a:lnTo>
                  <a:lnTo>
                    <a:pt x="11373" y="1585"/>
                  </a:lnTo>
                  <a:lnTo>
                    <a:pt x="11321" y="1507"/>
                  </a:lnTo>
                  <a:lnTo>
                    <a:pt x="11269" y="1481"/>
                  </a:lnTo>
                  <a:lnTo>
                    <a:pt x="11191" y="1455"/>
                  </a:lnTo>
                  <a:lnTo>
                    <a:pt x="11087" y="1455"/>
                  </a:lnTo>
                  <a:lnTo>
                    <a:pt x="10984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50" y="1221"/>
                  </a:lnTo>
                  <a:lnTo>
                    <a:pt x="10698" y="1117"/>
                  </a:lnTo>
                  <a:lnTo>
                    <a:pt x="10646" y="1014"/>
                  </a:lnTo>
                  <a:lnTo>
                    <a:pt x="10646" y="910"/>
                  </a:lnTo>
                  <a:lnTo>
                    <a:pt x="10646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8647" y="728"/>
                  </a:lnTo>
                  <a:lnTo>
                    <a:pt x="7322" y="339"/>
                  </a:lnTo>
                  <a:close/>
                  <a:moveTo>
                    <a:pt x="11762" y="6752"/>
                  </a:moveTo>
                  <a:lnTo>
                    <a:pt x="11762" y="7115"/>
                  </a:lnTo>
                  <a:lnTo>
                    <a:pt x="7348" y="7115"/>
                  </a:lnTo>
                  <a:lnTo>
                    <a:pt x="7348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116" y="7115"/>
                  </a:lnTo>
                  <a:lnTo>
                    <a:pt x="3064" y="7141"/>
                  </a:lnTo>
                  <a:lnTo>
                    <a:pt x="3012" y="7167"/>
                  </a:lnTo>
                  <a:lnTo>
                    <a:pt x="2960" y="7245"/>
                  </a:lnTo>
                  <a:lnTo>
                    <a:pt x="2960" y="7297"/>
                  </a:lnTo>
                  <a:lnTo>
                    <a:pt x="2960" y="7375"/>
                  </a:lnTo>
                  <a:lnTo>
                    <a:pt x="3012" y="7427"/>
                  </a:lnTo>
                  <a:lnTo>
                    <a:pt x="3064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2441" y="7479"/>
                  </a:lnTo>
                  <a:lnTo>
                    <a:pt x="2493" y="7427"/>
                  </a:lnTo>
                  <a:lnTo>
                    <a:pt x="2545" y="7375"/>
                  </a:lnTo>
                  <a:lnTo>
                    <a:pt x="2545" y="7297"/>
                  </a:lnTo>
                  <a:lnTo>
                    <a:pt x="2545" y="7245"/>
                  </a:lnTo>
                  <a:lnTo>
                    <a:pt x="2493" y="7167"/>
                  </a:lnTo>
                  <a:lnTo>
                    <a:pt x="2441" y="7141"/>
                  </a:lnTo>
                  <a:lnTo>
                    <a:pt x="2363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6985" y="6181"/>
                  </a:moveTo>
                  <a:lnTo>
                    <a:pt x="6985" y="7868"/>
                  </a:lnTo>
                  <a:lnTo>
                    <a:pt x="5141" y="7868"/>
                  </a:lnTo>
                  <a:lnTo>
                    <a:pt x="5141" y="6181"/>
                  </a:lnTo>
                  <a:lnTo>
                    <a:pt x="5713" y="6570"/>
                  </a:lnTo>
                  <a:lnTo>
                    <a:pt x="5972" y="6726"/>
                  </a:lnTo>
                  <a:lnTo>
                    <a:pt x="6076" y="6752"/>
                  </a:lnTo>
                  <a:lnTo>
                    <a:pt x="6154" y="6726"/>
                  </a:lnTo>
                  <a:lnTo>
                    <a:pt x="6414" y="6570"/>
                  </a:lnTo>
                  <a:lnTo>
                    <a:pt x="6985" y="6181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48" y="7868"/>
                  </a:lnTo>
                  <a:lnTo>
                    <a:pt x="7348" y="7479"/>
                  </a:lnTo>
                  <a:close/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050"/>
                  </a:lnTo>
                  <a:lnTo>
                    <a:pt x="26" y="8102"/>
                  </a:lnTo>
                  <a:lnTo>
                    <a:pt x="52" y="8154"/>
                  </a:lnTo>
                  <a:lnTo>
                    <a:pt x="130" y="8206"/>
                  </a:lnTo>
                  <a:lnTo>
                    <a:pt x="11996" y="8206"/>
                  </a:lnTo>
                  <a:lnTo>
                    <a:pt x="12074" y="8154"/>
                  </a:lnTo>
                  <a:lnTo>
                    <a:pt x="12100" y="8102"/>
                  </a:lnTo>
                  <a:lnTo>
                    <a:pt x="12126" y="8050"/>
                  </a:lnTo>
                  <a:lnTo>
                    <a:pt x="12126" y="183"/>
                  </a:lnTo>
                  <a:lnTo>
                    <a:pt x="12100" y="105"/>
                  </a:lnTo>
                  <a:lnTo>
                    <a:pt x="12074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5616750" y="-16891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27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3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5444725" y="-16891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53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5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5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5527800" y="-1708650"/>
              <a:ext cx="33150" cy="66225"/>
            </a:xfrm>
            <a:custGeom>
              <a:avLst/>
              <a:gdLst/>
              <a:ahLst/>
              <a:cxnLst/>
              <a:rect l="l" t="t" r="r" b="b"/>
              <a:pathLst>
                <a:path w="1326" h="2649" extrusionOk="0">
                  <a:moveTo>
                    <a:pt x="598" y="0"/>
                  </a:moveTo>
                  <a:lnTo>
                    <a:pt x="546" y="52"/>
                  </a:lnTo>
                  <a:lnTo>
                    <a:pt x="494" y="104"/>
                  </a:lnTo>
                  <a:lnTo>
                    <a:pt x="494" y="182"/>
                  </a:lnTo>
                  <a:lnTo>
                    <a:pt x="494" y="390"/>
                  </a:lnTo>
                  <a:lnTo>
                    <a:pt x="390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57" y="571"/>
                  </a:lnTo>
                  <a:lnTo>
                    <a:pt x="79" y="649"/>
                  </a:lnTo>
                  <a:lnTo>
                    <a:pt x="53" y="753"/>
                  </a:lnTo>
                  <a:lnTo>
                    <a:pt x="27" y="831"/>
                  </a:lnTo>
                  <a:lnTo>
                    <a:pt x="1" y="935"/>
                  </a:lnTo>
                  <a:lnTo>
                    <a:pt x="27" y="1065"/>
                  </a:lnTo>
                  <a:lnTo>
                    <a:pt x="53" y="1169"/>
                  </a:lnTo>
                  <a:lnTo>
                    <a:pt x="105" y="1247"/>
                  </a:lnTo>
                  <a:lnTo>
                    <a:pt x="183" y="1324"/>
                  </a:lnTo>
                  <a:lnTo>
                    <a:pt x="261" y="1402"/>
                  </a:lnTo>
                  <a:lnTo>
                    <a:pt x="339" y="1454"/>
                  </a:lnTo>
                  <a:lnTo>
                    <a:pt x="442" y="1480"/>
                  </a:lnTo>
                  <a:lnTo>
                    <a:pt x="572" y="1506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62" y="1610"/>
                  </a:lnTo>
                  <a:lnTo>
                    <a:pt x="962" y="1688"/>
                  </a:lnTo>
                  <a:lnTo>
                    <a:pt x="962" y="1766"/>
                  </a:lnTo>
                  <a:lnTo>
                    <a:pt x="910" y="1844"/>
                  </a:lnTo>
                  <a:lnTo>
                    <a:pt x="832" y="1870"/>
                  </a:lnTo>
                  <a:lnTo>
                    <a:pt x="780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390" y="1818"/>
                  </a:lnTo>
                  <a:lnTo>
                    <a:pt x="390" y="1766"/>
                  </a:lnTo>
                  <a:lnTo>
                    <a:pt x="339" y="1714"/>
                  </a:lnTo>
                  <a:lnTo>
                    <a:pt x="287" y="1662"/>
                  </a:lnTo>
                  <a:lnTo>
                    <a:pt x="157" y="1662"/>
                  </a:lnTo>
                  <a:lnTo>
                    <a:pt x="105" y="1688"/>
                  </a:lnTo>
                  <a:lnTo>
                    <a:pt x="53" y="1740"/>
                  </a:lnTo>
                  <a:lnTo>
                    <a:pt x="27" y="1818"/>
                  </a:lnTo>
                  <a:lnTo>
                    <a:pt x="53" y="1870"/>
                  </a:lnTo>
                  <a:lnTo>
                    <a:pt x="105" y="2026"/>
                  </a:lnTo>
                  <a:lnTo>
                    <a:pt x="209" y="2129"/>
                  </a:lnTo>
                  <a:lnTo>
                    <a:pt x="339" y="2207"/>
                  </a:lnTo>
                  <a:lnTo>
                    <a:pt x="494" y="2233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23"/>
                  </a:lnTo>
                  <a:lnTo>
                    <a:pt x="676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32" y="2545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40" y="2181"/>
                  </a:lnTo>
                  <a:lnTo>
                    <a:pt x="1117" y="2129"/>
                  </a:lnTo>
                  <a:lnTo>
                    <a:pt x="1169" y="2052"/>
                  </a:lnTo>
                  <a:lnTo>
                    <a:pt x="1247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325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69" y="1299"/>
                  </a:lnTo>
                  <a:lnTo>
                    <a:pt x="1066" y="1247"/>
                  </a:lnTo>
                  <a:lnTo>
                    <a:pt x="988" y="1195"/>
                  </a:lnTo>
                  <a:lnTo>
                    <a:pt x="884" y="1143"/>
                  </a:lnTo>
                  <a:lnTo>
                    <a:pt x="572" y="1143"/>
                  </a:lnTo>
                  <a:lnTo>
                    <a:pt x="494" y="1117"/>
                  </a:lnTo>
                  <a:lnTo>
                    <a:pt x="416" y="1091"/>
                  </a:lnTo>
                  <a:lnTo>
                    <a:pt x="390" y="1013"/>
                  </a:lnTo>
                  <a:lnTo>
                    <a:pt x="364" y="935"/>
                  </a:lnTo>
                  <a:lnTo>
                    <a:pt x="390" y="857"/>
                  </a:lnTo>
                  <a:lnTo>
                    <a:pt x="416" y="805"/>
                  </a:lnTo>
                  <a:lnTo>
                    <a:pt x="494" y="753"/>
                  </a:lnTo>
                  <a:lnTo>
                    <a:pt x="806" y="753"/>
                  </a:lnTo>
                  <a:lnTo>
                    <a:pt x="832" y="779"/>
                  </a:lnTo>
                  <a:lnTo>
                    <a:pt x="884" y="805"/>
                  </a:lnTo>
                  <a:lnTo>
                    <a:pt x="910" y="857"/>
                  </a:lnTo>
                  <a:lnTo>
                    <a:pt x="936" y="935"/>
                  </a:lnTo>
                  <a:lnTo>
                    <a:pt x="988" y="961"/>
                  </a:lnTo>
                  <a:lnTo>
                    <a:pt x="1040" y="987"/>
                  </a:lnTo>
                  <a:lnTo>
                    <a:pt x="1117" y="987"/>
                  </a:lnTo>
                  <a:lnTo>
                    <a:pt x="1195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47" y="753"/>
                  </a:lnTo>
                  <a:lnTo>
                    <a:pt x="1169" y="623"/>
                  </a:lnTo>
                  <a:lnTo>
                    <a:pt x="1092" y="520"/>
                  </a:lnTo>
                  <a:lnTo>
                    <a:pt x="988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32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5492100" y="-1741750"/>
              <a:ext cx="104550" cy="131150"/>
            </a:xfrm>
            <a:custGeom>
              <a:avLst/>
              <a:gdLst/>
              <a:ahLst/>
              <a:cxnLst/>
              <a:rect l="l" t="t" r="r" b="b"/>
              <a:pathLst>
                <a:path w="4182" h="5246" extrusionOk="0">
                  <a:moveTo>
                    <a:pt x="2052" y="0"/>
                  </a:moveTo>
                  <a:lnTo>
                    <a:pt x="131" y="519"/>
                  </a:lnTo>
                  <a:lnTo>
                    <a:pt x="79" y="545"/>
                  </a:lnTo>
                  <a:lnTo>
                    <a:pt x="53" y="597"/>
                  </a:lnTo>
                  <a:lnTo>
                    <a:pt x="27" y="649"/>
                  </a:lnTo>
                  <a:lnTo>
                    <a:pt x="1" y="701"/>
                  </a:lnTo>
                  <a:lnTo>
                    <a:pt x="1" y="2856"/>
                  </a:lnTo>
                  <a:lnTo>
                    <a:pt x="27" y="2908"/>
                  </a:lnTo>
                  <a:lnTo>
                    <a:pt x="53" y="2960"/>
                  </a:lnTo>
                  <a:lnTo>
                    <a:pt x="131" y="3012"/>
                  </a:lnTo>
                  <a:lnTo>
                    <a:pt x="261" y="3012"/>
                  </a:lnTo>
                  <a:lnTo>
                    <a:pt x="312" y="2960"/>
                  </a:lnTo>
                  <a:lnTo>
                    <a:pt x="338" y="2908"/>
                  </a:lnTo>
                  <a:lnTo>
                    <a:pt x="364" y="2856"/>
                  </a:lnTo>
                  <a:lnTo>
                    <a:pt x="364" y="831"/>
                  </a:lnTo>
                  <a:lnTo>
                    <a:pt x="2104" y="364"/>
                  </a:lnTo>
                  <a:lnTo>
                    <a:pt x="3818" y="831"/>
                  </a:lnTo>
                  <a:lnTo>
                    <a:pt x="3818" y="3090"/>
                  </a:lnTo>
                  <a:lnTo>
                    <a:pt x="3818" y="3220"/>
                  </a:lnTo>
                  <a:lnTo>
                    <a:pt x="3766" y="3350"/>
                  </a:lnTo>
                  <a:lnTo>
                    <a:pt x="3714" y="3479"/>
                  </a:lnTo>
                  <a:lnTo>
                    <a:pt x="3636" y="3609"/>
                  </a:lnTo>
                  <a:lnTo>
                    <a:pt x="3428" y="3869"/>
                  </a:lnTo>
                  <a:lnTo>
                    <a:pt x="3169" y="4103"/>
                  </a:lnTo>
                  <a:lnTo>
                    <a:pt x="2883" y="4336"/>
                  </a:lnTo>
                  <a:lnTo>
                    <a:pt x="2597" y="4544"/>
                  </a:lnTo>
                  <a:lnTo>
                    <a:pt x="2104" y="4856"/>
                  </a:lnTo>
                  <a:lnTo>
                    <a:pt x="1792" y="4674"/>
                  </a:lnTo>
                  <a:lnTo>
                    <a:pt x="1325" y="4362"/>
                  </a:lnTo>
                  <a:lnTo>
                    <a:pt x="1091" y="4180"/>
                  </a:lnTo>
                  <a:lnTo>
                    <a:pt x="884" y="3973"/>
                  </a:lnTo>
                  <a:lnTo>
                    <a:pt x="676" y="3765"/>
                  </a:lnTo>
                  <a:lnTo>
                    <a:pt x="520" y="3531"/>
                  </a:lnTo>
                  <a:lnTo>
                    <a:pt x="468" y="3479"/>
                  </a:lnTo>
                  <a:lnTo>
                    <a:pt x="390" y="3453"/>
                  </a:lnTo>
                  <a:lnTo>
                    <a:pt x="261" y="3453"/>
                  </a:lnTo>
                  <a:lnTo>
                    <a:pt x="209" y="3505"/>
                  </a:lnTo>
                  <a:lnTo>
                    <a:pt x="183" y="3583"/>
                  </a:lnTo>
                  <a:lnTo>
                    <a:pt x="183" y="3635"/>
                  </a:lnTo>
                  <a:lnTo>
                    <a:pt x="209" y="3713"/>
                  </a:lnTo>
                  <a:lnTo>
                    <a:pt x="312" y="3869"/>
                  </a:lnTo>
                  <a:lnTo>
                    <a:pt x="416" y="3999"/>
                  </a:lnTo>
                  <a:lnTo>
                    <a:pt x="676" y="4284"/>
                  </a:lnTo>
                  <a:lnTo>
                    <a:pt x="988" y="4544"/>
                  </a:lnTo>
                  <a:lnTo>
                    <a:pt x="1273" y="4752"/>
                  </a:lnTo>
                  <a:lnTo>
                    <a:pt x="1767" y="5089"/>
                  </a:lnTo>
                  <a:lnTo>
                    <a:pt x="2000" y="5219"/>
                  </a:lnTo>
                  <a:lnTo>
                    <a:pt x="2104" y="5245"/>
                  </a:lnTo>
                  <a:lnTo>
                    <a:pt x="2182" y="5219"/>
                  </a:lnTo>
                  <a:lnTo>
                    <a:pt x="2494" y="5037"/>
                  </a:lnTo>
                  <a:lnTo>
                    <a:pt x="2805" y="4830"/>
                  </a:lnTo>
                  <a:lnTo>
                    <a:pt x="3143" y="4570"/>
                  </a:lnTo>
                  <a:lnTo>
                    <a:pt x="3402" y="4388"/>
                  </a:lnTo>
                  <a:lnTo>
                    <a:pt x="3610" y="4180"/>
                  </a:lnTo>
                  <a:lnTo>
                    <a:pt x="3766" y="3999"/>
                  </a:lnTo>
                  <a:lnTo>
                    <a:pt x="3922" y="3817"/>
                  </a:lnTo>
                  <a:lnTo>
                    <a:pt x="4026" y="3609"/>
                  </a:lnTo>
                  <a:lnTo>
                    <a:pt x="4103" y="3427"/>
                  </a:lnTo>
                  <a:lnTo>
                    <a:pt x="4155" y="3246"/>
                  </a:lnTo>
                  <a:lnTo>
                    <a:pt x="4181" y="3090"/>
                  </a:lnTo>
                  <a:lnTo>
                    <a:pt x="4181" y="701"/>
                  </a:lnTo>
                  <a:lnTo>
                    <a:pt x="4155" y="649"/>
                  </a:lnTo>
                  <a:lnTo>
                    <a:pt x="4129" y="597"/>
                  </a:lnTo>
                  <a:lnTo>
                    <a:pt x="4103" y="545"/>
                  </a:lnTo>
                  <a:lnTo>
                    <a:pt x="4051" y="519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49"/>
          <p:cNvGrpSpPr/>
          <p:nvPr/>
        </p:nvGrpSpPr>
        <p:grpSpPr>
          <a:xfrm>
            <a:off x="1526625" y="2449700"/>
            <a:ext cx="302500" cy="265525"/>
            <a:chOff x="-1447800" y="-1074450"/>
            <a:chExt cx="302500" cy="265525"/>
          </a:xfrm>
        </p:grpSpPr>
        <p:sp>
          <p:nvSpPr>
            <p:cNvPr id="1908" name="Google Shape;1908;p49"/>
            <p:cNvSpPr/>
            <p:nvPr/>
          </p:nvSpPr>
          <p:spPr>
            <a:xfrm>
              <a:off x="-1443275" y="-106990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-1443275" y="-106990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-1425100" y="-10517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-1425100" y="-10517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-1425100" y="-10517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-1332925" y="-9783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-1332925" y="-9783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-1396525" y="-84985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-1396525" y="-8498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-1415350" y="-8407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-1396525" y="-88685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-1396525" y="-88685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-1332275" y="-84530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-1332275" y="-84530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-1203725" y="-84530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-1203725" y="-84530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-1337450" y="-103810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-1337450" y="-10192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-1337450" y="-100110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-1337450" y="-982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-1337450" y="-945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-1245925" y="-945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-1391975" y="-107445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-1447800" y="-107445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-1429625" y="-10562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-1447175" y="-89075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-1408225" y="-10290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56"/>
          <p:cNvSpPr/>
          <p:nvPr/>
        </p:nvSpPr>
        <p:spPr>
          <a:xfrm>
            <a:off x="1358375" y="3085677"/>
            <a:ext cx="41751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56"/>
          <p:cNvSpPr txBox="1">
            <a:spLocks noGrp="1"/>
          </p:cNvSpPr>
          <p:nvPr>
            <p:ph type="title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2000 </a:t>
            </a:r>
            <a:r>
              <a:rPr lang="en-US" sz="2000" dirty="0"/>
              <a:t>Customers</a:t>
            </a:r>
            <a:endParaRPr dirty="0"/>
          </a:p>
        </p:txBody>
      </p:sp>
      <p:sp>
        <p:nvSpPr>
          <p:cNvPr id="2446" name="Google Shape;2446;p56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target of Mr. Madhu Kumar by 2026</a:t>
            </a:r>
            <a:endParaRPr dirty="0"/>
          </a:p>
        </p:txBody>
      </p:sp>
      <p:grpSp>
        <p:nvGrpSpPr>
          <p:cNvPr id="2447" name="Google Shape;2447;p56"/>
          <p:cNvGrpSpPr/>
          <p:nvPr/>
        </p:nvGrpSpPr>
        <p:grpSpPr>
          <a:xfrm>
            <a:off x="5445125" y="775609"/>
            <a:ext cx="3080978" cy="3592282"/>
            <a:chOff x="5445125" y="1007575"/>
            <a:chExt cx="3080978" cy="3592282"/>
          </a:xfrm>
        </p:grpSpPr>
        <p:grpSp>
          <p:nvGrpSpPr>
            <p:cNvPr id="2448" name="Google Shape;2448;p56"/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2449" name="Google Shape;2449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56"/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56"/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56"/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56"/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56"/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56"/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56"/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56"/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56"/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6"/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6"/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72" name="Google Shape;2472;p56"/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473" name="Google Shape;24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673" y="1365863"/>
            <a:ext cx="1218504" cy="20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DD96A0D-A638-771E-7E86-5A63B94A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>
            <a:extLst>
              <a:ext uri="{FF2B5EF4-FFF2-40B4-BE49-F238E27FC236}">
                <a16:creationId xmlns:a16="http://schemas.microsoft.com/office/drawing/2014/main" id="{4D7CDB1B-C38E-FDF0-D4BD-74AB2E232C69}"/>
              </a:ext>
            </a:extLst>
          </p:cNvPr>
          <p:cNvSpPr/>
          <p:nvPr/>
        </p:nvSpPr>
        <p:spPr>
          <a:xfrm>
            <a:off x="714993" y="16450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89A2F25B-E897-F024-ADF2-8427D415E7E2}"/>
              </a:ext>
            </a:extLst>
          </p:cNvPr>
          <p:cNvSpPr/>
          <p:nvPr/>
        </p:nvSpPr>
        <p:spPr>
          <a:xfrm>
            <a:off x="4848528" y="16450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7">
            <a:extLst>
              <a:ext uri="{FF2B5EF4-FFF2-40B4-BE49-F238E27FC236}">
                <a16:creationId xmlns:a16="http://schemas.microsoft.com/office/drawing/2014/main" id="{0B230015-A85E-4129-F79E-24D0F622DAC3}"/>
              </a:ext>
            </a:extLst>
          </p:cNvPr>
          <p:cNvSpPr/>
          <p:nvPr/>
        </p:nvSpPr>
        <p:spPr>
          <a:xfrm>
            <a:off x="2005313" y="283772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>
            <a:extLst>
              <a:ext uri="{FF2B5EF4-FFF2-40B4-BE49-F238E27FC236}">
                <a16:creationId xmlns:a16="http://schemas.microsoft.com/office/drawing/2014/main" id="{3C39B98D-E7B2-B3C2-B1E3-C2A15C902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2234" y="18935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Provide a map to the store</a:t>
            </a:r>
            <a:endParaRPr dirty="0"/>
          </a:p>
        </p:txBody>
      </p:sp>
      <p:sp>
        <p:nvSpPr>
          <p:cNvPr id="1277" name="Google Shape;1277;p37">
            <a:extLst>
              <a:ext uri="{FF2B5EF4-FFF2-40B4-BE49-F238E27FC236}">
                <a16:creationId xmlns:a16="http://schemas.microsoft.com/office/drawing/2014/main" id="{76EAF269-D5ED-2912-F6AC-23B4E5D408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993" y="18380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CB3FBDAD-53EE-BA59-751A-78C8CCEBFAA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741607" y="18443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Real-time notifications</a:t>
            </a:r>
            <a:endParaRPr dirty="0"/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A21C0A65-A2A0-BB46-0C46-54C39F1A3203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824828" y="18736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77DB8EE6-1305-D5EA-64D1-2FC6A3F65A3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Gold Platings!!</a:t>
            </a:r>
            <a:endParaRPr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AF83C-DBFA-C148-B0AA-67416534186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89478" y="2872198"/>
            <a:ext cx="4642282" cy="602521"/>
          </a:xfrm>
        </p:spPr>
        <p:txBody>
          <a:bodyPr/>
          <a:lstStyle/>
          <a:p>
            <a:r>
              <a:rPr lang="en-US" dirty="0"/>
              <a:t>Featuring the shop owner’s father and mother in home page</a:t>
            </a:r>
          </a:p>
        </p:txBody>
      </p:sp>
      <p:sp>
        <p:nvSpPr>
          <p:cNvPr id="16" name="Google Shape;1277;p37">
            <a:extLst>
              <a:ext uri="{FF2B5EF4-FFF2-40B4-BE49-F238E27FC236}">
                <a16:creationId xmlns:a16="http://schemas.microsoft.com/office/drawing/2014/main" id="{B1B8E8F5-1D0D-042B-34DE-4E68FA683A52}"/>
              </a:ext>
            </a:extLst>
          </p:cNvPr>
          <p:cNvSpPr txBox="1">
            <a:spLocks/>
          </p:cNvSpPr>
          <p:nvPr/>
        </p:nvSpPr>
        <p:spPr>
          <a:xfrm>
            <a:off x="2003570" y="3030770"/>
            <a:ext cx="749700" cy="3636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grpSp>
        <p:nvGrpSpPr>
          <p:cNvPr id="2" name="Google Shape;3217;p70">
            <a:extLst>
              <a:ext uri="{FF2B5EF4-FFF2-40B4-BE49-F238E27FC236}">
                <a16:creationId xmlns:a16="http://schemas.microsoft.com/office/drawing/2014/main" id="{6AFCE634-F6C3-0AB1-1AC0-6883502B710F}"/>
              </a:ext>
            </a:extLst>
          </p:cNvPr>
          <p:cNvGrpSpPr/>
          <p:nvPr/>
        </p:nvGrpSpPr>
        <p:grpSpPr>
          <a:xfrm>
            <a:off x="8613630" y="4587240"/>
            <a:ext cx="451681" cy="417003"/>
            <a:chOff x="7186500" y="3526100"/>
            <a:chExt cx="1248900" cy="1073325"/>
          </a:xfrm>
        </p:grpSpPr>
        <p:sp>
          <p:nvSpPr>
            <p:cNvPr id="4" name="Google Shape;3218;p70">
              <a:extLst>
                <a:ext uri="{FF2B5EF4-FFF2-40B4-BE49-F238E27FC236}">
                  <a16:creationId xmlns:a16="http://schemas.microsoft.com/office/drawing/2014/main" id="{284D71B1-77D5-3DA4-0453-A6666250B72A}"/>
                </a:ext>
              </a:extLst>
            </p:cNvPr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19;p70">
              <a:extLst>
                <a:ext uri="{FF2B5EF4-FFF2-40B4-BE49-F238E27FC236}">
                  <a16:creationId xmlns:a16="http://schemas.microsoft.com/office/drawing/2014/main" id="{6C7ABBEC-1EA2-DA0E-5EEB-A66865A57FFA}"/>
                </a:ext>
              </a:extLst>
            </p:cNvPr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20;p70">
              <a:extLst>
                <a:ext uri="{FF2B5EF4-FFF2-40B4-BE49-F238E27FC236}">
                  <a16:creationId xmlns:a16="http://schemas.microsoft.com/office/drawing/2014/main" id="{A33692C1-6F80-2031-95C2-1EC3A28AF4BF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21;p70">
              <a:extLst>
                <a:ext uri="{FF2B5EF4-FFF2-40B4-BE49-F238E27FC236}">
                  <a16:creationId xmlns:a16="http://schemas.microsoft.com/office/drawing/2014/main" id="{42B2BA17-41A5-F46A-5C07-5391668AD62D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22;p70">
              <a:extLst>
                <a:ext uri="{FF2B5EF4-FFF2-40B4-BE49-F238E27FC236}">
                  <a16:creationId xmlns:a16="http://schemas.microsoft.com/office/drawing/2014/main" id="{9BCDE7F9-5F37-6811-6508-930567A28D13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3;p70">
              <a:extLst>
                <a:ext uri="{FF2B5EF4-FFF2-40B4-BE49-F238E27FC236}">
                  <a16:creationId xmlns:a16="http://schemas.microsoft.com/office/drawing/2014/main" id="{F7FE3C02-7102-D5E8-58F8-1A4C94CE9BE9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24;p70">
              <a:extLst>
                <a:ext uri="{FF2B5EF4-FFF2-40B4-BE49-F238E27FC236}">
                  <a16:creationId xmlns:a16="http://schemas.microsoft.com/office/drawing/2014/main" id="{DFF2584C-1909-A343-59F7-24C318E0100F}"/>
                </a:ext>
              </a:extLst>
            </p:cNvPr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5;p70">
              <a:extLst>
                <a:ext uri="{FF2B5EF4-FFF2-40B4-BE49-F238E27FC236}">
                  <a16:creationId xmlns:a16="http://schemas.microsoft.com/office/drawing/2014/main" id="{267FFD1E-8D24-1170-8741-D66CE210D69A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26;p70">
              <a:extLst>
                <a:ext uri="{FF2B5EF4-FFF2-40B4-BE49-F238E27FC236}">
                  <a16:creationId xmlns:a16="http://schemas.microsoft.com/office/drawing/2014/main" id="{25313F70-5CFD-2D1A-24A5-6FA83DE40DCF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7;p70">
              <a:extLst>
                <a:ext uri="{FF2B5EF4-FFF2-40B4-BE49-F238E27FC236}">
                  <a16:creationId xmlns:a16="http://schemas.microsoft.com/office/drawing/2014/main" id="{2123D1BB-6ED9-25AE-6F3E-E222768E743C}"/>
                </a:ext>
              </a:extLst>
            </p:cNvPr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8;p70">
              <a:extLst>
                <a:ext uri="{FF2B5EF4-FFF2-40B4-BE49-F238E27FC236}">
                  <a16:creationId xmlns:a16="http://schemas.microsoft.com/office/drawing/2014/main" id="{780FB4EB-6664-A53D-8A8C-40372B275518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9;p70">
              <a:extLst>
                <a:ext uri="{FF2B5EF4-FFF2-40B4-BE49-F238E27FC236}">
                  <a16:creationId xmlns:a16="http://schemas.microsoft.com/office/drawing/2014/main" id="{667C7AAF-5FB3-3DC9-CB53-AFE6F7192856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30;p70">
              <a:extLst>
                <a:ext uri="{FF2B5EF4-FFF2-40B4-BE49-F238E27FC236}">
                  <a16:creationId xmlns:a16="http://schemas.microsoft.com/office/drawing/2014/main" id="{2A1CB256-C8E0-35A6-C3D0-AFB567E14473}"/>
                </a:ext>
              </a:extLst>
            </p:cNvPr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31;p70">
              <a:extLst>
                <a:ext uri="{FF2B5EF4-FFF2-40B4-BE49-F238E27FC236}">
                  <a16:creationId xmlns:a16="http://schemas.microsoft.com/office/drawing/2014/main" id="{4A29246C-E685-5A88-F0B1-928AC3725A91}"/>
                </a:ext>
              </a:extLst>
            </p:cNvPr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32;p70">
              <a:extLst>
                <a:ext uri="{FF2B5EF4-FFF2-40B4-BE49-F238E27FC236}">
                  <a16:creationId xmlns:a16="http://schemas.microsoft.com/office/drawing/2014/main" id="{4685B1A5-9511-6AED-C618-BB241B22F09B}"/>
                </a:ext>
              </a:extLst>
            </p:cNvPr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33;p70">
              <a:extLst>
                <a:ext uri="{FF2B5EF4-FFF2-40B4-BE49-F238E27FC236}">
                  <a16:creationId xmlns:a16="http://schemas.microsoft.com/office/drawing/2014/main" id="{665716BC-287F-53ED-2F0F-F60539D10E9B}"/>
                </a:ext>
              </a:extLst>
            </p:cNvPr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4;p70">
              <a:extLst>
                <a:ext uri="{FF2B5EF4-FFF2-40B4-BE49-F238E27FC236}">
                  <a16:creationId xmlns:a16="http://schemas.microsoft.com/office/drawing/2014/main" id="{35B5CA78-7510-FABA-4991-93F91E31D759}"/>
                </a:ext>
              </a:extLst>
            </p:cNvPr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35;p70">
              <a:extLst>
                <a:ext uri="{FF2B5EF4-FFF2-40B4-BE49-F238E27FC236}">
                  <a16:creationId xmlns:a16="http://schemas.microsoft.com/office/drawing/2014/main" id="{389B25C8-34D8-104E-EFA7-334FCDF1FD70}"/>
                </a:ext>
              </a:extLst>
            </p:cNvPr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36;p70">
              <a:extLst>
                <a:ext uri="{FF2B5EF4-FFF2-40B4-BE49-F238E27FC236}">
                  <a16:creationId xmlns:a16="http://schemas.microsoft.com/office/drawing/2014/main" id="{422E0B5D-058F-13EA-5EDE-651F952C90E2}"/>
                </a:ext>
              </a:extLst>
            </p:cNvPr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37;p70">
              <a:extLst>
                <a:ext uri="{FF2B5EF4-FFF2-40B4-BE49-F238E27FC236}">
                  <a16:creationId xmlns:a16="http://schemas.microsoft.com/office/drawing/2014/main" id="{B64C5D1D-729A-D370-0594-CE69797FF111}"/>
                </a:ext>
              </a:extLst>
            </p:cNvPr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8;p70">
              <a:extLst>
                <a:ext uri="{FF2B5EF4-FFF2-40B4-BE49-F238E27FC236}">
                  <a16:creationId xmlns:a16="http://schemas.microsoft.com/office/drawing/2014/main" id="{CBB8D882-49D1-7CF4-9214-C3135ABE2F8A}"/>
                </a:ext>
              </a:extLst>
            </p:cNvPr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39;p70">
              <a:extLst>
                <a:ext uri="{FF2B5EF4-FFF2-40B4-BE49-F238E27FC236}">
                  <a16:creationId xmlns:a16="http://schemas.microsoft.com/office/drawing/2014/main" id="{D16CCF05-DCC5-9585-3052-5356FDCC1B0A}"/>
                </a:ext>
              </a:extLst>
            </p:cNvPr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40;p70">
              <a:extLst>
                <a:ext uri="{FF2B5EF4-FFF2-40B4-BE49-F238E27FC236}">
                  <a16:creationId xmlns:a16="http://schemas.microsoft.com/office/drawing/2014/main" id="{6BE085C5-B21C-D30F-1B9E-7FE8D71DAB40}"/>
                </a:ext>
              </a:extLst>
            </p:cNvPr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41;p70">
              <a:extLst>
                <a:ext uri="{FF2B5EF4-FFF2-40B4-BE49-F238E27FC236}">
                  <a16:creationId xmlns:a16="http://schemas.microsoft.com/office/drawing/2014/main" id="{5AEE85C5-A582-BC7E-B3D8-C43AAC97EF16}"/>
                </a:ext>
              </a:extLst>
            </p:cNvPr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42;p70">
              <a:extLst>
                <a:ext uri="{FF2B5EF4-FFF2-40B4-BE49-F238E27FC236}">
                  <a16:creationId xmlns:a16="http://schemas.microsoft.com/office/drawing/2014/main" id="{C19E2EBB-2A64-E80D-EA52-D3244F7CBB5C}"/>
                </a:ext>
              </a:extLst>
            </p:cNvPr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43;p70">
              <a:extLst>
                <a:ext uri="{FF2B5EF4-FFF2-40B4-BE49-F238E27FC236}">
                  <a16:creationId xmlns:a16="http://schemas.microsoft.com/office/drawing/2014/main" id="{AACD710D-797B-30B2-7045-78B4BE5CD66E}"/>
                </a:ext>
              </a:extLst>
            </p:cNvPr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44;p70">
              <a:extLst>
                <a:ext uri="{FF2B5EF4-FFF2-40B4-BE49-F238E27FC236}">
                  <a16:creationId xmlns:a16="http://schemas.microsoft.com/office/drawing/2014/main" id="{CB23B45C-CFAF-E4D2-3732-D1D7ABFB34A4}"/>
                </a:ext>
              </a:extLst>
            </p:cNvPr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45;p70">
              <a:extLst>
                <a:ext uri="{FF2B5EF4-FFF2-40B4-BE49-F238E27FC236}">
                  <a16:creationId xmlns:a16="http://schemas.microsoft.com/office/drawing/2014/main" id="{DE0364CA-3279-9261-B08C-0687D4907DFF}"/>
                </a:ext>
              </a:extLst>
            </p:cNvPr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46;p70">
              <a:extLst>
                <a:ext uri="{FF2B5EF4-FFF2-40B4-BE49-F238E27FC236}">
                  <a16:creationId xmlns:a16="http://schemas.microsoft.com/office/drawing/2014/main" id="{1F6096E6-9267-AD5C-041E-DC9EAB543140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47;p70">
              <a:extLst>
                <a:ext uri="{FF2B5EF4-FFF2-40B4-BE49-F238E27FC236}">
                  <a16:creationId xmlns:a16="http://schemas.microsoft.com/office/drawing/2014/main" id="{BFA6DE52-3EA3-1343-2D74-344B6039556F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48;p70">
              <a:extLst>
                <a:ext uri="{FF2B5EF4-FFF2-40B4-BE49-F238E27FC236}">
                  <a16:creationId xmlns:a16="http://schemas.microsoft.com/office/drawing/2014/main" id="{3FA4DAD2-0456-3771-6848-AFEEB2C23914}"/>
                </a:ext>
              </a:extLst>
            </p:cNvPr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9;p70">
              <a:extLst>
                <a:ext uri="{FF2B5EF4-FFF2-40B4-BE49-F238E27FC236}">
                  <a16:creationId xmlns:a16="http://schemas.microsoft.com/office/drawing/2014/main" id="{13263FA0-5657-F472-051E-39E0A9367A36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0;p70">
              <a:extLst>
                <a:ext uri="{FF2B5EF4-FFF2-40B4-BE49-F238E27FC236}">
                  <a16:creationId xmlns:a16="http://schemas.microsoft.com/office/drawing/2014/main" id="{F20BB0F3-E3A3-159F-48EC-3B0129CA6384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51;p70">
              <a:extLst>
                <a:ext uri="{FF2B5EF4-FFF2-40B4-BE49-F238E27FC236}">
                  <a16:creationId xmlns:a16="http://schemas.microsoft.com/office/drawing/2014/main" id="{99545E8E-7150-B5B8-32E1-92286684701D}"/>
                </a:ext>
              </a:extLst>
            </p:cNvPr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52;p70">
              <a:extLst>
                <a:ext uri="{FF2B5EF4-FFF2-40B4-BE49-F238E27FC236}">
                  <a16:creationId xmlns:a16="http://schemas.microsoft.com/office/drawing/2014/main" id="{89744899-4D63-9221-32D7-6324EED16A87}"/>
                </a:ext>
              </a:extLst>
            </p:cNvPr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53;p70">
              <a:extLst>
                <a:ext uri="{FF2B5EF4-FFF2-40B4-BE49-F238E27FC236}">
                  <a16:creationId xmlns:a16="http://schemas.microsoft.com/office/drawing/2014/main" id="{C11A6144-3733-BDC0-31A1-79FFA1161D94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54;p70">
              <a:extLst>
                <a:ext uri="{FF2B5EF4-FFF2-40B4-BE49-F238E27FC236}">
                  <a16:creationId xmlns:a16="http://schemas.microsoft.com/office/drawing/2014/main" id="{3B477E0F-59FD-254C-E39B-C21ADEBE66DE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55;p70">
              <a:extLst>
                <a:ext uri="{FF2B5EF4-FFF2-40B4-BE49-F238E27FC236}">
                  <a16:creationId xmlns:a16="http://schemas.microsoft.com/office/drawing/2014/main" id="{50BA09A0-FF45-50E7-306D-8D46322C323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56;p70">
              <a:extLst>
                <a:ext uri="{FF2B5EF4-FFF2-40B4-BE49-F238E27FC236}">
                  <a16:creationId xmlns:a16="http://schemas.microsoft.com/office/drawing/2014/main" id="{D5C373A5-9B4B-3E7C-911A-90509D382BB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57;p70">
              <a:extLst>
                <a:ext uri="{FF2B5EF4-FFF2-40B4-BE49-F238E27FC236}">
                  <a16:creationId xmlns:a16="http://schemas.microsoft.com/office/drawing/2014/main" id="{A44D246E-06E5-0B5A-213C-FACD8C9CF655}"/>
                </a:ext>
              </a:extLst>
            </p:cNvPr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58;p70">
              <a:extLst>
                <a:ext uri="{FF2B5EF4-FFF2-40B4-BE49-F238E27FC236}">
                  <a16:creationId xmlns:a16="http://schemas.microsoft.com/office/drawing/2014/main" id="{00E09681-88FF-92A8-BE94-BF7E248F75D6}"/>
                </a:ext>
              </a:extLst>
            </p:cNvPr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59;p70">
              <a:extLst>
                <a:ext uri="{FF2B5EF4-FFF2-40B4-BE49-F238E27FC236}">
                  <a16:creationId xmlns:a16="http://schemas.microsoft.com/office/drawing/2014/main" id="{29334407-4D36-B33F-0487-5D93A4795CAC}"/>
                </a:ext>
              </a:extLst>
            </p:cNvPr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60;p70">
              <a:extLst>
                <a:ext uri="{FF2B5EF4-FFF2-40B4-BE49-F238E27FC236}">
                  <a16:creationId xmlns:a16="http://schemas.microsoft.com/office/drawing/2014/main" id="{03681E36-C507-8AA1-9808-0B5E14E80E83}"/>
                </a:ext>
              </a:extLst>
            </p:cNvPr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61;p70">
              <a:extLst>
                <a:ext uri="{FF2B5EF4-FFF2-40B4-BE49-F238E27FC236}">
                  <a16:creationId xmlns:a16="http://schemas.microsoft.com/office/drawing/2014/main" id="{2B7F1559-6D49-F6B1-71C9-CAA32B9305A4}"/>
                </a:ext>
              </a:extLst>
            </p:cNvPr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62;p70">
              <a:extLst>
                <a:ext uri="{FF2B5EF4-FFF2-40B4-BE49-F238E27FC236}">
                  <a16:creationId xmlns:a16="http://schemas.microsoft.com/office/drawing/2014/main" id="{E7FF5C7F-2E55-3E0B-4320-9ACA30324F2D}"/>
                </a:ext>
              </a:extLst>
            </p:cNvPr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63;p70">
              <a:extLst>
                <a:ext uri="{FF2B5EF4-FFF2-40B4-BE49-F238E27FC236}">
                  <a16:creationId xmlns:a16="http://schemas.microsoft.com/office/drawing/2014/main" id="{9FD88758-FDD4-DC6F-3A63-730EEFF4FB5D}"/>
                </a:ext>
              </a:extLst>
            </p:cNvPr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4;p70">
              <a:extLst>
                <a:ext uri="{FF2B5EF4-FFF2-40B4-BE49-F238E27FC236}">
                  <a16:creationId xmlns:a16="http://schemas.microsoft.com/office/drawing/2014/main" id="{626ADA4F-B42C-AED5-876D-FEF97BB29070}"/>
                </a:ext>
              </a:extLst>
            </p:cNvPr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65;p70">
              <a:extLst>
                <a:ext uri="{FF2B5EF4-FFF2-40B4-BE49-F238E27FC236}">
                  <a16:creationId xmlns:a16="http://schemas.microsoft.com/office/drawing/2014/main" id="{DC7722EE-68CB-B122-22A1-9BA864E0F4DE}"/>
                </a:ext>
              </a:extLst>
            </p:cNvPr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66;p70">
              <a:extLst>
                <a:ext uri="{FF2B5EF4-FFF2-40B4-BE49-F238E27FC236}">
                  <a16:creationId xmlns:a16="http://schemas.microsoft.com/office/drawing/2014/main" id="{E5B6E5C6-B123-2433-4995-EBF2EC6E691C}"/>
                </a:ext>
              </a:extLst>
            </p:cNvPr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67;p70">
              <a:extLst>
                <a:ext uri="{FF2B5EF4-FFF2-40B4-BE49-F238E27FC236}">
                  <a16:creationId xmlns:a16="http://schemas.microsoft.com/office/drawing/2014/main" id="{518F8EAB-9480-EDF2-965D-A4B8089C7FC4}"/>
                </a:ext>
              </a:extLst>
            </p:cNvPr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68;p70">
              <a:extLst>
                <a:ext uri="{FF2B5EF4-FFF2-40B4-BE49-F238E27FC236}">
                  <a16:creationId xmlns:a16="http://schemas.microsoft.com/office/drawing/2014/main" id="{58ED848F-F74D-9EFC-0552-84DE9422043B}"/>
                </a:ext>
              </a:extLst>
            </p:cNvPr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69;p70">
              <a:extLst>
                <a:ext uri="{FF2B5EF4-FFF2-40B4-BE49-F238E27FC236}">
                  <a16:creationId xmlns:a16="http://schemas.microsoft.com/office/drawing/2014/main" id="{D49A4BC7-5534-919E-9645-845825536E44}"/>
                </a:ext>
              </a:extLst>
            </p:cNvPr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70;p70">
              <a:extLst>
                <a:ext uri="{FF2B5EF4-FFF2-40B4-BE49-F238E27FC236}">
                  <a16:creationId xmlns:a16="http://schemas.microsoft.com/office/drawing/2014/main" id="{05E57C2B-F62E-12E1-103F-B8356FEDC676}"/>
                </a:ext>
              </a:extLst>
            </p:cNvPr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71;p70">
              <a:extLst>
                <a:ext uri="{FF2B5EF4-FFF2-40B4-BE49-F238E27FC236}">
                  <a16:creationId xmlns:a16="http://schemas.microsoft.com/office/drawing/2014/main" id="{69B7E70F-4AA2-1AE1-BBCB-B2FC7A8E91FA}"/>
                </a:ext>
              </a:extLst>
            </p:cNvPr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72;p70">
              <a:extLst>
                <a:ext uri="{FF2B5EF4-FFF2-40B4-BE49-F238E27FC236}">
                  <a16:creationId xmlns:a16="http://schemas.microsoft.com/office/drawing/2014/main" id="{E87061D7-71C5-B529-D1C5-4232F2B310F1}"/>
                </a:ext>
              </a:extLst>
            </p:cNvPr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73;p70">
              <a:extLst>
                <a:ext uri="{FF2B5EF4-FFF2-40B4-BE49-F238E27FC236}">
                  <a16:creationId xmlns:a16="http://schemas.microsoft.com/office/drawing/2014/main" id="{BF5AB0E7-A55F-4E32-1958-308F4B9D5B06}"/>
                </a:ext>
              </a:extLst>
            </p:cNvPr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74;p70">
              <a:extLst>
                <a:ext uri="{FF2B5EF4-FFF2-40B4-BE49-F238E27FC236}">
                  <a16:creationId xmlns:a16="http://schemas.microsoft.com/office/drawing/2014/main" id="{6171EF42-96BA-AA8C-7C5C-22936839696A}"/>
                </a:ext>
              </a:extLst>
            </p:cNvPr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75;p70">
              <a:extLst>
                <a:ext uri="{FF2B5EF4-FFF2-40B4-BE49-F238E27FC236}">
                  <a16:creationId xmlns:a16="http://schemas.microsoft.com/office/drawing/2014/main" id="{D86BE03E-B1EF-C8EE-6D3E-5A76F8D4E4B8}"/>
                </a:ext>
              </a:extLst>
            </p:cNvPr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76;p70">
              <a:extLst>
                <a:ext uri="{FF2B5EF4-FFF2-40B4-BE49-F238E27FC236}">
                  <a16:creationId xmlns:a16="http://schemas.microsoft.com/office/drawing/2014/main" id="{226C5EE5-5E22-0F77-A3EE-9905EB4B1177}"/>
                </a:ext>
              </a:extLst>
            </p:cNvPr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277;p70">
              <a:extLst>
                <a:ext uri="{FF2B5EF4-FFF2-40B4-BE49-F238E27FC236}">
                  <a16:creationId xmlns:a16="http://schemas.microsoft.com/office/drawing/2014/main" id="{B1345D22-5C82-813F-F03D-A6571E7B5D3A}"/>
                </a:ext>
              </a:extLst>
            </p:cNvPr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278;p70">
              <a:extLst>
                <a:ext uri="{FF2B5EF4-FFF2-40B4-BE49-F238E27FC236}">
                  <a16:creationId xmlns:a16="http://schemas.microsoft.com/office/drawing/2014/main" id="{C2B18F8D-5D0F-6212-2B68-0F1EA925B0DF}"/>
                </a:ext>
              </a:extLst>
            </p:cNvPr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279;p70">
              <a:extLst>
                <a:ext uri="{FF2B5EF4-FFF2-40B4-BE49-F238E27FC236}">
                  <a16:creationId xmlns:a16="http://schemas.microsoft.com/office/drawing/2014/main" id="{4169DBCE-9D52-EA9A-7C21-930A66FAA279}"/>
                </a:ext>
              </a:extLst>
            </p:cNvPr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280;p70">
              <a:extLst>
                <a:ext uri="{FF2B5EF4-FFF2-40B4-BE49-F238E27FC236}">
                  <a16:creationId xmlns:a16="http://schemas.microsoft.com/office/drawing/2014/main" id="{30658392-1F5E-7745-F90A-794E05B8B116}"/>
                </a:ext>
              </a:extLst>
            </p:cNvPr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281;p70">
              <a:extLst>
                <a:ext uri="{FF2B5EF4-FFF2-40B4-BE49-F238E27FC236}">
                  <a16:creationId xmlns:a16="http://schemas.microsoft.com/office/drawing/2014/main" id="{205F6D82-A14A-0243-7C43-FFD6FA3A1721}"/>
                </a:ext>
              </a:extLst>
            </p:cNvPr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282;p70">
              <a:extLst>
                <a:ext uri="{FF2B5EF4-FFF2-40B4-BE49-F238E27FC236}">
                  <a16:creationId xmlns:a16="http://schemas.microsoft.com/office/drawing/2014/main" id="{198ADBD4-E938-AEEF-69A1-03808B4B62CF}"/>
                </a:ext>
              </a:extLst>
            </p:cNvPr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283;p70">
              <a:extLst>
                <a:ext uri="{FF2B5EF4-FFF2-40B4-BE49-F238E27FC236}">
                  <a16:creationId xmlns:a16="http://schemas.microsoft.com/office/drawing/2014/main" id="{C1F82205-6C02-0CDB-2623-BB21761F5FFC}"/>
                </a:ext>
              </a:extLst>
            </p:cNvPr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284;p70">
              <a:extLst>
                <a:ext uri="{FF2B5EF4-FFF2-40B4-BE49-F238E27FC236}">
                  <a16:creationId xmlns:a16="http://schemas.microsoft.com/office/drawing/2014/main" id="{2114032D-43C2-F910-B09A-DE092C0A6AAE}"/>
                </a:ext>
              </a:extLst>
            </p:cNvPr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285;p70">
              <a:extLst>
                <a:ext uri="{FF2B5EF4-FFF2-40B4-BE49-F238E27FC236}">
                  <a16:creationId xmlns:a16="http://schemas.microsoft.com/office/drawing/2014/main" id="{BE89B740-08AA-8197-F157-7723ABEC34A5}"/>
                </a:ext>
              </a:extLst>
            </p:cNvPr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286;p70">
              <a:extLst>
                <a:ext uri="{FF2B5EF4-FFF2-40B4-BE49-F238E27FC236}">
                  <a16:creationId xmlns:a16="http://schemas.microsoft.com/office/drawing/2014/main" id="{71185EF8-C31C-1917-5468-BE987225164C}"/>
                </a:ext>
              </a:extLst>
            </p:cNvPr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287;p70">
              <a:extLst>
                <a:ext uri="{FF2B5EF4-FFF2-40B4-BE49-F238E27FC236}">
                  <a16:creationId xmlns:a16="http://schemas.microsoft.com/office/drawing/2014/main" id="{D7F3DF37-5703-E46E-810A-4EEEC2F21B35}"/>
                </a:ext>
              </a:extLst>
            </p:cNvPr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288;p70">
              <a:extLst>
                <a:ext uri="{FF2B5EF4-FFF2-40B4-BE49-F238E27FC236}">
                  <a16:creationId xmlns:a16="http://schemas.microsoft.com/office/drawing/2014/main" id="{1F322941-BDF1-9EA8-5669-07659E7A183E}"/>
                </a:ext>
              </a:extLst>
            </p:cNvPr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289;p70">
              <a:extLst>
                <a:ext uri="{FF2B5EF4-FFF2-40B4-BE49-F238E27FC236}">
                  <a16:creationId xmlns:a16="http://schemas.microsoft.com/office/drawing/2014/main" id="{ECC82AA3-D523-D6F0-CD78-FF1FDB767087}"/>
                </a:ext>
              </a:extLst>
            </p:cNvPr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290;p70">
              <a:extLst>
                <a:ext uri="{FF2B5EF4-FFF2-40B4-BE49-F238E27FC236}">
                  <a16:creationId xmlns:a16="http://schemas.microsoft.com/office/drawing/2014/main" id="{C5D82182-CFBD-BA2C-9413-4E0C5428473B}"/>
                </a:ext>
              </a:extLst>
            </p:cNvPr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291;p70">
              <a:extLst>
                <a:ext uri="{FF2B5EF4-FFF2-40B4-BE49-F238E27FC236}">
                  <a16:creationId xmlns:a16="http://schemas.microsoft.com/office/drawing/2014/main" id="{7DEDD854-C4C7-5B61-88F3-BB77296F7B36}"/>
                </a:ext>
              </a:extLst>
            </p:cNvPr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292;p70">
              <a:extLst>
                <a:ext uri="{FF2B5EF4-FFF2-40B4-BE49-F238E27FC236}">
                  <a16:creationId xmlns:a16="http://schemas.microsoft.com/office/drawing/2014/main" id="{D9926E50-EAE2-98FF-3621-C4A38D09359D}"/>
                </a:ext>
              </a:extLst>
            </p:cNvPr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293;p70">
              <a:extLst>
                <a:ext uri="{FF2B5EF4-FFF2-40B4-BE49-F238E27FC236}">
                  <a16:creationId xmlns:a16="http://schemas.microsoft.com/office/drawing/2014/main" id="{A8436CA9-F071-2CB4-9773-608ABE0AC918}"/>
                </a:ext>
              </a:extLst>
            </p:cNvPr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294;p70">
              <a:extLst>
                <a:ext uri="{FF2B5EF4-FFF2-40B4-BE49-F238E27FC236}">
                  <a16:creationId xmlns:a16="http://schemas.microsoft.com/office/drawing/2014/main" id="{591A37D8-7762-DD1B-EDDB-3F5FAC367B7C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295;p70">
              <a:extLst>
                <a:ext uri="{FF2B5EF4-FFF2-40B4-BE49-F238E27FC236}">
                  <a16:creationId xmlns:a16="http://schemas.microsoft.com/office/drawing/2014/main" id="{D19D8C56-8DFF-D7C5-F517-3C245F667E2E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296;p70">
              <a:extLst>
                <a:ext uri="{FF2B5EF4-FFF2-40B4-BE49-F238E27FC236}">
                  <a16:creationId xmlns:a16="http://schemas.microsoft.com/office/drawing/2014/main" id="{0C60AF21-600B-4F0E-9A67-6C044425B102}"/>
                </a:ext>
              </a:extLst>
            </p:cNvPr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297;p70">
              <a:extLst>
                <a:ext uri="{FF2B5EF4-FFF2-40B4-BE49-F238E27FC236}">
                  <a16:creationId xmlns:a16="http://schemas.microsoft.com/office/drawing/2014/main" id="{485218A8-2E46-86F1-D6E2-13BFC949B047}"/>
                </a:ext>
              </a:extLst>
            </p:cNvPr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298;p70">
              <a:extLst>
                <a:ext uri="{FF2B5EF4-FFF2-40B4-BE49-F238E27FC236}">
                  <a16:creationId xmlns:a16="http://schemas.microsoft.com/office/drawing/2014/main" id="{49024734-E1C7-50F5-A6C9-5B7F086F904E}"/>
                </a:ext>
              </a:extLst>
            </p:cNvPr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299;p70">
              <a:extLst>
                <a:ext uri="{FF2B5EF4-FFF2-40B4-BE49-F238E27FC236}">
                  <a16:creationId xmlns:a16="http://schemas.microsoft.com/office/drawing/2014/main" id="{4423A3E3-2C32-159D-D6FA-BC0F32D55F7B}"/>
                </a:ext>
              </a:extLst>
            </p:cNvPr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300;p70">
              <a:extLst>
                <a:ext uri="{FF2B5EF4-FFF2-40B4-BE49-F238E27FC236}">
                  <a16:creationId xmlns:a16="http://schemas.microsoft.com/office/drawing/2014/main" id="{FFE38ECB-B454-75C1-9D97-E58FB8A7A94E}"/>
                </a:ext>
              </a:extLst>
            </p:cNvPr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301;p70">
              <a:extLst>
                <a:ext uri="{FF2B5EF4-FFF2-40B4-BE49-F238E27FC236}">
                  <a16:creationId xmlns:a16="http://schemas.microsoft.com/office/drawing/2014/main" id="{061CCD6F-9ACA-78BB-E294-693FD66530FE}"/>
                </a:ext>
              </a:extLst>
            </p:cNvPr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302;p70">
              <a:extLst>
                <a:ext uri="{FF2B5EF4-FFF2-40B4-BE49-F238E27FC236}">
                  <a16:creationId xmlns:a16="http://schemas.microsoft.com/office/drawing/2014/main" id="{5D90F3E0-2E6E-8C71-CF3A-7783211BB2E4}"/>
                </a:ext>
              </a:extLst>
            </p:cNvPr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303;p70">
              <a:extLst>
                <a:ext uri="{FF2B5EF4-FFF2-40B4-BE49-F238E27FC236}">
                  <a16:creationId xmlns:a16="http://schemas.microsoft.com/office/drawing/2014/main" id="{056AD35D-1CB7-A959-87F2-B049E586E79B}"/>
                </a:ext>
              </a:extLst>
            </p:cNvPr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304;p70">
              <a:extLst>
                <a:ext uri="{FF2B5EF4-FFF2-40B4-BE49-F238E27FC236}">
                  <a16:creationId xmlns:a16="http://schemas.microsoft.com/office/drawing/2014/main" id="{69C8BFF4-6758-BBEF-A0CA-FF64C94F0703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305;p70">
              <a:extLst>
                <a:ext uri="{FF2B5EF4-FFF2-40B4-BE49-F238E27FC236}">
                  <a16:creationId xmlns:a16="http://schemas.microsoft.com/office/drawing/2014/main" id="{711E4865-F363-A0AB-16C3-7857750FBEB0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306;p70">
              <a:extLst>
                <a:ext uri="{FF2B5EF4-FFF2-40B4-BE49-F238E27FC236}">
                  <a16:creationId xmlns:a16="http://schemas.microsoft.com/office/drawing/2014/main" id="{B8D61969-0D83-DFBF-D75A-3CA678BA0EEE}"/>
                </a:ext>
              </a:extLst>
            </p:cNvPr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307;p70">
              <a:extLst>
                <a:ext uri="{FF2B5EF4-FFF2-40B4-BE49-F238E27FC236}">
                  <a16:creationId xmlns:a16="http://schemas.microsoft.com/office/drawing/2014/main" id="{9E2190A3-A772-1589-728A-D6CBF90DC8D1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308;p70">
              <a:extLst>
                <a:ext uri="{FF2B5EF4-FFF2-40B4-BE49-F238E27FC236}">
                  <a16:creationId xmlns:a16="http://schemas.microsoft.com/office/drawing/2014/main" id="{DC13E99E-573A-A4EC-C11B-B321D5192816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3309;p70">
              <a:extLst>
                <a:ext uri="{FF2B5EF4-FFF2-40B4-BE49-F238E27FC236}">
                  <a16:creationId xmlns:a16="http://schemas.microsoft.com/office/drawing/2014/main" id="{6686974B-08EC-FD47-2B67-9269997E6F0F}"/>
                </a:ext>
              </a:extLst>
            </p:cNvPr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3310;p70">
              <a:extLst>
                <a:ext uri="{FF2B5EF4-FFF2-40B4-BE49-F238E27FC236}">
                  <a16:creationId xmlns:a16="http://schemas.microsoft.com/office/drawing/2014/main" id="{E8C866E6-4097-41AC-ABA7-42839EE54934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3311;p70">
              <a:extLst>
                <a:ext uri="{FF2B5EF4-FFF2-40B4-BE49-F238E27FC236}">
                  <a16:creationId xmlns:a16="http://schemas.microsoft.com/office/drawing/2014/main" id="{600AB1B0-BE60-E1EC-CF67-AF948748F28D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3312;p70">
              <a:extLst>
                <a:ext uri="{FF2B5EF4-FFF2-40B4-BE49-F238E27FC236}">
                  <a16:creationId xmlns:a16="http://schemas.microsoft.com/office/drawing/2014/main" id="{793B9249-8772-27E1-F12E-4456307193DC}"/>
                </a:ext>
              </a:extLst>
            </p:cNvPr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3313;p70">
              <a:extLst>
                <a:ext uri="{FF2B5EF4-FFF2-40B4-BE49-F238E27FC236}">
                  <a16:creationId xmlns:a16="http://schemas.microsoft.com/office/drawing/2014/main" id="{CDF3DCBC-A058-B3AD-8B6D-C5B7CEC50154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3314;p70">
              <a:extLst>
                <a:ext uri="{FF2B5EF4-FFF2-40B4-BE49-F238E27FC236}">
                  <a16:creationId xmlns:a16="http://schemas.microsoft.com/office/drawing/2014/main" id="{A7612DBD-63FD-1539-262D-E10A7AE55351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3315;p70">
              <a:extLst>
                <a:ext uri="{FF2B5EF4-FFF2-40B4-BE49-F238E27FC236}">
                  <a16:creationId xmlns:a16="http://schemas.microsoft.com/office/drawing/2014/main" id="{CD33BA4D-FE3E-6C2A-9BCB-545410406B30}"/>
                </a:ext>
              </a:extLst>
            </p:cNvPr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3316;p70">
              <a:extLst>
                <a:ext uri="{FF2B5EF4-FFF2-40B4-BE49-F238E27FC236}">
                  <a16:creationId xmlns:a16="http://schemas.microsoft.com/office/drawing/2014/main" id="{38731A62-2CDA-EE99-6154-414DD96E38BE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3317;p70">
              <a:extLst>
                <a:ext uri="{FF2B5EF4-FFF2-40B4-BE49-F238E27FC236}">
                  <a16:creationId xmlns:a16="http://schemas.microsoft.com/office/drawing/2014/main" id="{EB089C97-DC56-A0EE-F28A-B9859F2898D4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318;p70">
              <a:extLst>
                <a:ext uri="{FF2B5EF4-FFF2-40B4-BE49-F238E27FC236}">
                  <a16:creationId xmlns:a16="http://schemas.microsoft.com/office/drawing/2014/main" id="{B76FE82D-1694-735C-B26A-40A3ACE9B8AF}"/>
                </a:ext>
              </a:extLst>
            </p:cNvPr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319;p70">
              <a:extLst>
                <a:ext uri="{FF2B5EF4-FFF2-40B4-BE49-F238E27FC236}">
                  <a16:creationId xmlns:a16="http://schemas.microsoft.com/office/drawing/2014/main" id="{FE6E92F7-A453-747A-EDE5-2B8320D622EB}"/>
                </a:ext>
              </a:extLst>
            </p:cNvPr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320;p70">
              <a:extLst>
                <a:ext uri="{FF2B5EF4-FFF2-40B4-BE49-F238E27FC236}">
                  <a16:creationId xmlns:a16="http://schemas.microsoft.com/office/drawing/2014/main" id="{35E95C85-CEBD-E8BC-DE6E-A5C4CA64728C}"/>
                </a:ext>
              </a:extLst>
            </p:cNvPr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321;p70">
              <a:extLst>
                <a:ext uri="{FF2B5EF4-FFF2-40B4-BE49-F238E27FC236}">
                  <a16:creationId xmlns:a16="http://schemas.microsoft.com/office/drawing/2014/main" id="{679A88F2-29E1-1092-D476-CE3C178EDB8D}"/>
                </a:ext>
              </a:extLst>
            </p:cNvPr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322;p70">
              <a:extLst>
                <a:ext uri="{FF2B5EF4-FFF2-40B4-BE49-F238E27FC236}">
                  <a16:creationId xmlns:a16="http://schemas.microsoft.com/office/drawing/2014/main" id="{72530BF0-C573-402C-650C-2C5FD8BCAE01}"/>
                </a:ext>
              </a:extLst>
            </p:cNvPr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323;p70">
              <a:extLst>
                <a:ext uri="{FF2B5EF4-FFF2-40B4-BE49-F238E27FC236}">
                  <a16:creationId xmlns:a16="http://schemas.microsoft.com/office/drawing/2014/main" id="{7A5EE553-A7C0-18F1-F065-06134EADA4B5}"/>
                </a:ext>
              </a:extLst>
            </p:cNvPr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324;p70">
              <a:extLst>
                <a:ext uri="{FF2B5EF4-FFF2-40B4-BE49-F238E27FC236}">
                  <a16:creationId xmlns:a16="http://schemas.microsoft.com/office/drawing/2014/main" id="{6A4BBEED-C220-9FD2-BE26-AAD2A574F24B}"/>
                </a:ext>
              </a:extLst>
            </p:cNvPr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325;p70">
              <a:extLst>
                <a:ext uri="{FF2B5EF4-FFF2-40B4-BE49-F238E27FC236}">
                  <a16:creationId xmlns:a16="http://schemas.microsoft.com/office/drawing/2014/main" id="{616B3A61-A0EA-0EB6-462F-E796D6528DD4}"/>
                </a:ext>
              </a:extLst>
            </p:cNvPr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326;p70">
              <a:extLst>
                <a:ext uri="{FF2B5EF4-FFF2-40B4-BE49-F238E27FC236}">
                  <a16:creationId xmlns:a16="http://schemas.microsoft.com/office/drawing/2014/main" id="{5B7203E7-35EF-EEF4-0631-0B9709985C39}"/>
                </a:ext>
              </a:extLst>
            </p:cNvPr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327;p70">
              <a:extLst>
                <a:ext uri="{FF2B5EF4-FFF2-40B4-BE49-F238E27FC236}">
                  <a16:creationId xmlns:a16="http://schemas.microsoft.com/office/drawing/2014/main" id="{29376022-38D6-EA14-9BB0-DE64EC115D43}"/>
                </a:ext>
              </a:extLst>
            </p:cNvPr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328;p70">
              <a:extLst>
                <a:ext uri="{FF2B5EF4-FFF2-40B4-BE49-F238E27FC236}">
                  <a16:creationId xmlns:a16="http://schemas.microsoft.com/office/drawing/2014/main" id="{97F44947-6471-BA9C-D2C6-F22A9BA1F531}"/>
                </a:ext>
              </a:extLst>
            </p:cNvPr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329;p70">
              <a:extLst>
                <a:ext uri="{FF2B5EF4-FFF2-40B4-BE49-F238E27FC236}">
                  <a16:creationId xmlns:a16="http://schemas.microsoft.com/office/drawing/2014/main" id="{289A37BC-1989-9C1C-599C-46C00F8510AE}"/>
                </a:ext>
              </a:extLst>
            </p:cNvPr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330;p70">
              <a:extLst>
                <a:ext uri="{FF2B5EF4-FFF2-40B4-BE49-F238E27FC236}">
                  <a16:creationId xmlns:a16="http://schemas.microsoft.com/office/drawing/2014/main" id="{4FDE9BE5-5AB8-C5E6-3734-6A9BF7465CD2}"/>
                </a:ext>
              </a:extLst>
            </p:cNvPr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331;p70">
              <a:extLst>
                <a:ext uri="{FF2B5EF4-FFF2-40B4-BE49-F238E27FC236}">
                  <a16:creationId xmlns:a16="http://schemas.microsoft.com/office/drawing/2014/main" id="{48E74D47-0812-59B2-61DE-49C69A6A67DC}"/>
                </a:ext>
              </a:extLst>
            </p:cNvPr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332;p70">
              <a:extLst>
                <a:ext uri="{FF2B5EF4-FFF2-40B4-BE49-F238E27FC236}">
                  <a16:creationId xmlns:a16="http://schemas.microsoft.com/office/drawing/2014/main" id="{7031FAFF-73B1-3BAB-866E-C2E64AD362D6}"/>
                </a:ext>
              </a:extLst>
            </p:cNvPr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333;p70">
              <a:extLst>
                <a:ext uri="{FF2B5EF4-FFF2-40B4-BE49-F238E27FC236}">
                  <a16:creationId xmlns:a16="http://schemas.microsoft.com/office/drawing/2014/main" id="{12BB4D56-E63F-B092-96F2-FD423F680338}"/>
                </a:ext>
              </a:extLst>
            </p:cNvPr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334;p70">
              <a:extLst>
                <a:ext uri="{FF2B5EF4-FFF2-40B4-BE49-F238E27FC236}">
                  <a16:creationId xmlns:a16="http://schemas.microsoft.com/office/drawing/2014/main" id="{5980BF53-B6FF-D69C-2D15-BCBB17EA167D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335;p70">
              <a:extLst>
                <a:ext uri="{FF2B5EF4-FFF2-40B4-BE49-F238E27FC236}">
                  <a16:creationId xmlns:a16="http://schemas.microsoft.com/office/drawing/2014/main" id="{B28C3341-FD59-B80F-8554-7C1AF429F885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336;p70">
              <a:extLst>
                <a:ext uri="{FF2B5EF4-FFF2-40B4-BE49-F238E27FC236}">
                  <a16:creationId xmlns:a16="http://schemas.microsoft.com/office/drawing/2014/main" id="{C201A323-7161-276C-DFE2-FEFD6C628A72}"/>
                </a:ext>
              </a:extLst>
            </p:cNvPr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337;p70">
              <a:extLst>
                <a:ext uri="{FF2B5EF4-FFF2-40B4-BE49-F238E27FC236}">
                  <a16:creationId xmlns:a16="http://schemas.microsoft.com/office/drawing/2014/main" id="{06ECFE2D-981F-3C92-0DBF-9DA0266E4A43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338;p70">
              <a:extLst>
                <a:ext uri="{FF2B5EF4-FFF2-40B4-BE49-F238E27FC236}">
                  <a16:creationId xmlns:a16="http://schemas.microsoft.com/office/drawing/2014/main" id="{AC7E8DD5-F43A-9AF1-530B-97E603BB244C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339;p70">
              <a:extLst>
                <a:ext uri="{FF2B5EF4-FFF2-40B4-BE49-F238E27FC236}">
                  <a16:creationId xmlns:a16="http://schemas.microsoft.com/office/drawing/2014/main" id="{B22DB26F-C473-4985-421B-E55B4F4074F0}"/>
                </a:ext>
              </a:extLst>
            </p:cNvPr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40;p70">
              <a:extLst>
                <a:ext uri="{FF2B5EF4-FFF2-40B4-BE49-F238E27FC236}">
                  <a16:creationId xmlns:a16="http://schemas.microsoft.com/office/drawing/2014/main" id="{C0DD5C92-2A8D-7C2A-B16C-829B9A1B919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41;p70">
              <a:extLst>
                <a:ext uri="{FF2B5EF4-FFF2-40B4-BE49-F238E27FC236}">
                  <a16:creationId xmlns:a16="http://schemas.microsoft.com/office/drawing/2014/main" id="{3CB01B5D-3C6E-B095-2DF3-DBA9141A62E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42;p70">
              <a:extLst>
                <a:ext uri="{FF2B5EF4-FFF2-40B4-BE49-F238E27FC236}">
                  <a16:creationId xmlns:a16="http://schemas.microsoft.com/office/drawing/2014/main" id="{A870CC99-DBE8-902E-85E0-C3739E1F9210}"/>
                </a:ext>
              </a:extLst>
            </p:cNvPr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43;p70">
              <a:extLst>
                <a:ext uri="{FF2B5EF4-FFF2-40B4-BE49-F238E27FC236}">
                  <a16:creationId xmlns:a16="http://schemas.microsoft.com/office/drawing/2014/main" id="{E5AFFF64-EC8F-ABCB-644C-331BD64C690B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4;p70">
              <a:extLst>
                <a:ext uri="{FF2B5EF4-FFF2-40B4-BE49-F238E27FC236}">
                  <a16:creationId xmlns:a16="http://schemas.microsoft.com/office/drawing/2014/main" id="{26763922-B4C0-8808-4888-6744F3B3BDDC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45;p70">
              <a:extLst>
                <a:ext uri="{FF2B5EF4-FFF2-40B4-BE49-F238E27FC236}">
                  <a16:creationId xmlns:a16="http://schemas.microsoft.com/office/drawing/2014/main" id="{BEC33162-5984-D01F-5683-0A08922F6CA9}"/>
                </a:ext>
              </a:extLst>
            </p:cNvPr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46;p70">
              <a:extLst>
                <a:ext uri="{FF2B5EF4-FFF2-40B4-BE49-F238E27FC236}">
                  <a16:creationId xmlns:a16="http://schemas.microsoft.com/office/drawing/2014/main" id="{B6E84215-0729-370B-4CB8-79EB48A2770A}"/>
                </a:ext>
              </a:extLst>
            </p:cNvPr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47;p70">
              <a:extLst>
                <a:ext uri="{FF2B5EF4-FFF2-40B4-BE49-F238E27FC236}">
                  <a16:creationId xmlns:a16="http://schemas.microsoft.com/office/drawing/2014/main" id="{093B4D46-0259-F1B8-0598-BD6B7337BF50}"/>
                </a:ext>
              </a:extLst>
            </p:cNvPr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48;p70">
              <a:extLst>
                <a:ext uri="{FF2B5EF4-FFF2-40B4-BE49-F238E27FC236}">
                  <a16:creationId xmlns:a16="http://schemas.microsoft.com/office/drawing/2014/main" id="{1C47B614-A772-59FB-695B-3C2107C55907}"/>
                </a:ext>
              </a:extLst>
            </p:cNvPr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49;p70">
              <a:extLst>
                <a:ext uri="{FF2B5EF4-FFF2-40B4-BE49-F238E27FC236}">
                  <a16:creationId xmlns:a16="http://schemas.microsoft.com/office/drawing/2014/main" id="{1F320882-5288-70BF-EC48-1DE0628B8E7F}"/>
                </a:ext>
              </a:extLst>
            </p:cNvPr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350;p70">
              <a:extLst>
                <a:ext uri="{FF2B5EF4-FFF2-40B4-BE49-F238E27FC236}">
                  <a16:creationId xmlns:a16="http://schemas.microsoft.com/office/drawing/2014/main" id="{1A00918D-8F74-2E2A-691F-3476DFFC1CBD}"/>
                </a:ext>
              </a:extLst>
            </p:cNvPr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351;p70">
              <a:extLst>
                <a:ext uri="{FF2B5EF4-FFF2-40B4-BE49-F238E27FC236}">
                  <a16:creationId xmlns:a16="http://schemas.microsoft.com/office/drawing/2014/main" id="{BF99EA78-18B6-4B6B-6A6C-0D656B9A8043}"/>
                </a:ext>
              </a:extLst>
            </p:cNvPr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352;p70">
              <a:extLst>
                <a:ext uri="{FF2B5EF4-FFF2-40B4-BE49-F238E27FC236}">
                  <a16:creationId xmlns:a16="http://schemas.microsoft.com/office/drawing/2014/main" id="{684A25B1-DA80-3CDA-1B6D-43A50E93D056}"/>
                </a:ext>
              </a:extLst>
            </p:cNvPr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353;p70">
              <a:extLst>
                <a:ext uri="{FF2B5EF4-FFF2-40B4-BE49-F238E27FC236}">
                  <a16:creationId xmlns:a16="http://schemas.microsoft.com/office/drawing/2014/main" id="{2E029A99-528D-CDAD-FC69-A28016F02454}"/>
                </a:ext>
              </a:extLst>
            </p:cNvPr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354;p70">
              <a:extLst>
                <a:ext uri="{FF2B5EF4-FFF2-40B4-BE49-F238E27FC236}">
                  <a16:creationId xmlns:a16="http://schemas.microsoft.com/office/drawing/2014/main" id="{6B1D03AB-CBC4-AF1D-2E47-EA77C2E7455A}"/>
                </a:ext>
              </a:extLst>
            </p:cNvPr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355;p70">
              <a:extLst>
                <a:ext uri="{FF2B5EF4-FFF2-40B4-BE49-F238E27FC236}">
                  <a16:creationId xmlns:a16="http://schemas.microsoft.com/office/drawing/2014/main" id="{85279AFC-1B4A-211E-57F3-01BCF93A3CDA}"/>
                </a:ext>
              </a:extLst>
            </p:cNvPr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356;p70">
              <a:extLst>
                <a:ext uri="{FF2B5EF4-FFF2-40B4-BE49-F238E27FC236}">
                  <a16:creationId xmlns:a16="http://schemas.microsoft.com/office/drawing/2014/main" id="{A6BC4AA9-8EA2-F2DF-F7C6-930CE193AAA7}"/>
                </a:ext>
              </a:extLst>
            </p:cNvPr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357;p70">
              <a:extLst>
                <a:ext uri="{FF2B5EF4-FFF2-40B4-BE49-F238E27FC236}">
                  <a16:creationId xmlns:a16="http://schemas.microsoft.com/office/drawing/2014/main" id="{0C2417A3-D03F-A909-D0DA-56B6384C664D}"/>
                </a:ext>
              </a:extLst>
            </p:cNvPr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358;p70">
              <a:extLst>
                <a:ext uri="{FF2B5EF4-FFF2-40B4-BE49-F238E27FC236}">
                  <a16:creationId xmlns:a16="http://schemas.microsoft.com/office/drawing/2014/main" id="{14259685-C385-E99F-0C66-EA4A23336ACB}"/>
                </a:ext>
              </a:extLst>
            </p:cNvPr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359;p70">
              <a:extLst>
                <a:ext uri="{FF2B5EF4-FFF2-40B4-BE49-F238E27FC236}">
                  <a16:creationId xmlns:a16="http://schemas.microsoft.com/office/drawing/2014/main" id="{9B7D42B1-30AA-792E-F227-B28838B07A5C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360;p70">
              <a:extLst>
                <a:ext uri="{FF2B5EF4-FFF2-40B4-BE49-F238E27FC236}">
                  <a16:creationId xmlns:a16="http://schemas.microsoft.com/office/drawing/2014/main" id="{7D6A11B3-BE18-1731-247B-7CC658A376FE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361;p70">
              <a:extLst>
                <a:ext uri="{FF2B5EF4-FFF2-40B4-BE49-F238E27FC236}">
                  <a16:creationId xmlns:a16="http://schemas.microsoft.com/office/drawing/2014/main" id="{45E04FB7-9C17-F70D-C8FD-AD87D415EAA3}"/>
                </a:ext>
              </a:extLst>
            </p:cNvPr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362;p70">
              <a:extLst>
                <a:ext uri="{FF2B5EF4-FFF2-40B4-BE49-F238E27FC236}">
                  <a16:creationId xmlns:a16="http://schemas.microsoft.com/office/drawing/2014/main" id="{36D671CE-432C-F301-9779-CA0CB8FEAAB6}"/>
                </a:ext>
              </a:extLst>
            </p:cNvPr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363;p70">
              <a:extLst>
                <a:ext uri="{FF2B5EF4-FFF2-40B4-BE49-F238E27FC236}">
                  <a16:creationId xmlns:a16="http://schemas.microsoft.com/office/drawing/2014/main" id="{8ECD8582-C31C-C084-CC73-C578E036D897}"/>
                </a:ext>
              </a:extLst>
            </p:cNvPr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364;p70">
              <a:extLst>
                <a:ext uri="{FF2B5EF4-FFF2-40B4-BE49-F238E27FC236}">
                  <a16:creationId xmlns:a16="http://schemas.microsoft.com/office/drawing/2014/main" id="{6250319E-779A-29C3-1179-FE5F10F44A2E}"/>
                </a:ext>
              </a:extLst>
            </p:cNvPr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365;p70">
              <a:extLst>
                <a:ext uri="{FF2B5EF4-FFF2-40B4-BE49-F238E27FC236}">
                  <a16:creationId xmlns:a16="http://schemas.microsoft.com/office/drawing/2014/main" id="{859AC93F-B683-9E67-4052-DBF018A85232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366;p70">
              <a:extLst>
                <a:ext uri="{FF2B5EF4-FFF2-40B4-BE49-F238E27FC236}">
                  <a16:creationId xmlns:a16="http://schemas.microsoft.com/office/drawing/2014/main" id="{1CFFB955-5620-A529-A980-C48DF962F9A1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367;p70">
              <a:extLst>
                <a:ext uri="{FF2B5EF4-FFF2-40B4-BE49-F238E27FC236}">
                  <a16:creationId xmlns:a16="http://schemas.microsoft.com/office/drawing/2014/main" id="{E61B3CBC-7E52-9D04-7723-FD88C9AA0774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368;p70">
              <a:extLst>
                <a:ext uri="{FF2B5EF4-FFF2-40B4-BE49-F238E27FC236}">
                  <a16:creationId xmlns:a16="http://schemas.microsoft.com/office/drawing/2014/main" id="{A306C0EF-CFA5-2CF4-DCBF-5F370F6E7C72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369;p70">
              <a:extLst>
                <a:ext uri="{FF2B5EF4-FFF2-40B4-BE49-F238E27FC236}">
                  <a16:creationId xmlns:a16="http://schemas.microsoft.com/office/drawing/2014/main" id="{58A0FA25-4836-E1C1-1370-0F8DCD04749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370;p70">
              <a:extLst>
                <a:ext uri="{FF2B5EF4-FFF2-40B4-BE49-F238E27FC236}">
                  <a16:creationId xmlns:a16="http://schemas.microsoft.com/office/drawing/2014/main" id="{7185C021-1F2A-D725-60DC-46DE4D10590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371;p70">
              <a:extLst>
                <a:ext uri="{FF2B5EF4-FFF2-40B4-BE49-F238E27FC236}">
                  <a16:creationId xmlns:a16="http://schemas.microsoft.com/office/drawing/2014/main" id="{55F5D7AF-B995-FBF7-411B-59583ADF87A3}"/>
                </a:ext>
              </a:extLst>
            </p:cNvPr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372;p70">
              <a:extLst>
                <a:ext uri="{FF2B5EF4-FFF2-40B4-BE49-F238E27FC236}">
                  <a16:creationId xmlns:a16="http://schemas.microsoft.com/office/drawing/2014/main" id="{4675670B-5F0F-2AD4-033F-2EACA8222DDA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373;p70">
              <a:extLst>
                <a:ext uri="{FF2B5EF4-FFF2-40B4-BE49-F238E27FC236}">
                  <a16:creationId xmlns:a16="http://schemas.microsoft.com/office/drawing/2014/main" id="{9B5A1644-5873-90C8-26BB-A98BB049E11C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374;p70">
              <a:extLst>
                <a:ext uri="{FF2B5EF4-FFF2-40B4-BE49-F238E27FC236}">
                  <a16:creationId xmlns:a16="http://schemas.microsoft.com/office/drawing/2014/main" id="{F9190A2F-FF13-9EDD-062F-D6F39A0C6A82}"/>
                </a:ext>
              </a:extLst>
            </p:cNvPr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375;p70">
              <a:extLst>
                <a:ext uri="{FF2B5EF4-FFF2-40B4-BE49-F238E27FC236}">
                  <a16:creationId xmlns:a16="http://schemas.microsoft.com/office/drawing/2014/main" id="{AF175060-35B4-C699-443B-5FB83C89E06B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376;p70">
              <a:extLst>
                <a:ext uri="{FF2B5EF4-FFF2-40B4-BE49-F238E27FC236}">
                  <a16:creationId xmlns:a16="http://schemas.microsoft.com/office/drawing/2014/main" id="{A43EB97B-6577-E286-FF4C-A9AB81AE96E6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377;p70">
              <a:extLst>
                <a:ext uri="{FF2B5EF4-FFF2-40B4-BE49-F238E27FC236}">
                  <a16:creationId xmlns:a16="http://schemas.microsoft.com/office/drawing/2014/main" id="{976157C7-423C-50A7-2D7F-C40A7E77A53A}"/>
                </a:ext>
              </a:extLst>
            </p:cNvPr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378;p70">
              <a:extLst>
                <a:ext uri="{FF2B5EF4-FFF2-40B4-BE49-F238E27FC236}">
                  <a16:creationId xmlns:a16="http://schemas.microsoft.com/office/drawing/2014/main" id="{6D62125A-6CD4-0778-53B4-EA0442BE4924}"/>
                </a:ext>
              </a:extLst>
            </p:cNvPr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379;p70">
              <a:extLst>
                <a:ext uri="{FF2B5EF4-FFF2-40B4-BE49-F238E27FC236}">
                  <a16:creationId xmlns:a16="http://schemas.microsoft.com/office/drawing/2014/main" id="{43F3BDE1-6F5F-5A50-8C47-295DEDC5A6DD}"/>
                </a:ext>
              </a:extLst>
            </p:cNvPr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380;p70">
              <a:extLst>
                <a:ext uri="{FF2B5EF4-FFF2-40B4-BE49-F238E27FC236}">
                  <a16:creationId xmlns:a16="http://schemas.microsoft.com/office/drawing/2014/main" id="{05CF40C5-0DB0-C69C-3B1D-E268AB45836E}"/>
                </a:ext>
              </a:extLst>
            </p:cNvPr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381;p70">
              <a:extLst>
                <a:ext uri="{FF2B5EF4-FFF2-40B4-BE49-F238E27FC236}">
                  <a16:creationId xmlns:a16="http://schemas.microsoft.com/office/drawing/2014/main" id="{6D62D644-BF45-34A3-C5D2-19DF5E41D5C0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382;p70">
              <a:extLst>
                <a:ext uri="{FF2B5EF4-FFF2-40B4-BE49-F238E27FC236}">
                  <a16:creationId xmlns:a16="http://schemas.microsoft.com/office/drawing/2014/main" id="{2AB6C715-8EC0-1ABA-F0E5-98712A6B5FDA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383;p70">
              <a:extLst>
                <a:ext uri="{FF2B5EF4-FFF2-40B4-BE49-F238E27FC236}">
                  <a16:creationId xmlns:a16="http://schemas.microsoft.com/office/drawing/2014/main" id="{19170D6D-4238-F051-99FD-CB8FAE0F30C7}"/>
                </a:ext>
              </a:extLst>
            </p:cNvPr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384;p70">
              <a:extLst>
                <a:ext uri="{FF2B5EF4-FFF2-40B4-BE49-F238E27FC236}">
                  <a16:creationId xmlns:a16="http://schemas.microsoft.com/office/drawing/2014/main" id="{E342BA03-3DE7-E3EC-655D-94388426E553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3385;p70">
              <a:extLst>
                <a:ext uri="{FF2B5EF4-FFF2-40B4-BE49-F238E27FC236}">
                  <a16:creationId xmlns:a16="http://schemas.microsoft.com/office/drawing/2014/main" id="{7065841D-8897-1D1B-F1AA-F94753AE80F0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386;p70">
              <a:extLst>
                <a:ext uri="{FF2B5EF4-FFF2-40B4-BE49-F238E27FC236}">
                  <a16:creationId xmlns:a16="http://schemas.microsoft.com/office/drawing/2014/main" id="{627D7B69-9A96-63E2-854D-FE14F01C9D1C}"/>
                </a:ext>
              </a:extLst>
            </p:cNvPr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387;p70">
              <a:extLst>
                <a:ext uri="{FF2B5EF4-FFF2-40B4-BE49-F238E27FC236}">
                  <a16:creationId xmlns:a16="http://schemas.microsoft.com/office/drawing/2014/main" id="{614CBCD5-4506-087C-1611-7DAEA6BE592D}"/>
                </a:ext>
              </a:extLst>
            </p:cNvPr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388;p70">
              <a:extLst>
                <a:ext uri="{FF2B5EF4-FFF2-40B4-BE49-F238E27FC236}">
                  <a16:creationId xmlns:a16="http://schemas.microsoft.com/office/drawing/2014/main" id="{31269626-065A-B5CC-C5D7-DC9F7BEECA2E}"/>
                </a:ext>
              </a:extLst>
            </p:cNvPr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389;p70">
              <a:extLst>
                <a:ext uri="{FF2B5EF4-FFF2-40B4-BE49-F238E27FC236}">
                  <a16:creationId xmlns:a16="http://schemas.microsoft.com/office/drawing/2014/main" id="{9E7151D2-B463-71FF-1A08-835CD7C96F47}"/>
                </a:ext>
              </a:extLst>
            </p:cNvPr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390;p70">
              <a:extLst>
                <a:ext uri="{FF2B5EF4-FFF2-40B4-BE49-F238E27FC236}">
                  <a16:creationId xmlns:a16="http://schemas.microsoft.com/office/drawing/2014/main" id="{F98F5092-90B1-AB13-7543-527668B6CC0A}"/>
                </a:ext>
              </a:extLst>
            </p:cNvPr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391;p70">
              <a:extLst>
                <a:ext uri="{FF2B5EF4-FFF2-40B4-BE49-F238E27FC236}">
                  <a16:creationId xmlns:a16="http://schemas.microsoft.com/office/drawing/2014/main" id="{7324DF02-C5CD-D431-EB7E-A165B111159B}"/>
                </a:ext>
              </a:extLst>
            </p:cNvPr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392;p70">
              <a:extLst>
                <a:ext uri="{FF2B5EF4-FFF2-40B4-BE49-F238E27FC236}">
                  <a16:creationId xmlns:a16="http://schemas.microsoft.com/office/drawing/2014/main" id="{40450EDD-4064-04F4-F932-618F7B1403B9}"/>
                </a:ext>
              </a:extLst>
            </p:cNvPr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393;p70">
              <a:extLst>
                <a:ext uri="{FF2B5EF4-FFF2-40B4-BE49-F238E27FC236}">
                  <a16:creationId xmlns:a16="http://schemas.microsoft.com/office/drawing/2014/main" id="{FDB11B0C-F81F-1DF3-ECDB-10FDC7893D59}"/>
                </a:ext>
              </a:extLst>
            </p:cNvPr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394;p70">
              <a:extLst>
                <a:ext uri="{FF2B5EF4-FFF2-40B4-BE49-F238E27FC236}">
                  <a16:creationId xmlns:a16="http://schemas.microsoft.com/office/drawing/2014/main" id="{54C1F705-AE41-FF8D-93DB-9C9D80D37C20}"/>
                </a:ext>
              </a:extLst>
            </p:cNvPr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395;p70">
              <a:extLst>
                <a:ext uri="{FF2B5EF4-FFF2-40B4-BE49-F238E27FC236}">
                  <a16:creationId xmlns:a16="http://schemas.microsoft.com/office/drawing/2014/main" id="{697BD1DF-AEF0-D588-5A9A-FB9B5FBF1C9D}"/>
                </a:ext>
              </a:extLst>
            </p:cNvPr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396;p70">
              <a:extLst>
                <a:ext uri="{FF2B5EF4-FFF2-40B4-BE49-F238E27FC236}">
                  <a16:creationId xmlns:a16="http://schemas.microsoft.com/office/drawing/2014/main" id="{F79DC891-0F04-0C32-BDB6-98AB59F6E81D}"/>
                </a:ext>
              </a:extLst>
            </p:cNvPr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397;p70">
              <a:extLst>
                <a:ext uri="{FF2B5EF4-FFF2-40B4-BE49-F238E27FC236}">
                  <a16:creationId xmlns:a16="http://schemas.microsoft.com/office/drawing/2014/main" id="{BE438201-6033-5320-771A-10D74F7B46C1}"/>
                </a:ext>
              </a:extLst>
            </p:cNvPr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398;p70">
              <a:extLst>
                <a:ext uri="{FF2B5EF4-FFF2-40B4-BE49-F238E27FC236}">
                  <a16:creationId xmlns:a16="http://schemas.microsoft.com/office/drawing/2014/main" id="{5910CE2C-D101-AA3C-291C-E1AFDD7BA04B}"/>
                </a:ext>
              </a:extLst>
            </p:cNvPr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399;p70">
              <a:extLst>
                <a:ext uri="{FF2B5EF4-FFF2-40B4-BE49-F238E27FC236}">
                  <a16:creationId xmlns:a16="http://schemas.microsoft.com/office/drawing/2014/main" id="{A4E7B2A6-0F04-B027-7C9C-EF0D9C1BD3DA}"/>
                </a:ext>
              </a:extLst>
            </p:cNvPr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400;p70">
              <a:extLst>
                <a:ext uri="{FF2B5EF4-FFF2-40B4-BE49-F238E27FC236}">
                  <a16:creationId xmlns:a16="http://schemas.microsoft.com/office/drawing/2014/main" id="{7902316C-4DE6-44D3-6C58-94F0883BC12D}"/>
                </a:ext>
              </a:extLst>
            </p:cNvPr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401;p70">
              <a:extLst>
                <a:ext uri="{FF2B5EF4-FFF2-40B4-BE49-F238E27FC236}">
                  <a16:creationId xmlns:a16="http://schemas.microsoft.com/office/drawing/2014/main" id="{FE29F395-AD8F-9F43-4135-2F6D6A6F5482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402;p70">
              <a:extLst>
                <a:ext uri="{FF2B5EF4-FFF2-40B4-BE49-F238E27FC236}">
                  <a16:creationId xmlns:a16="http://schemas.microsoft.com/office/drawing/2014/main" id="{837421E1-32F9-AE14-6B44-29461DB0B7EF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403;p70">
              <a:extLst>
                <a:ext uri="{FF2B5EF4-FFF2-40B4-BE49-F238E27FC236}">
                  <a16:creationId xmlns:a16="http://schemas.microsoft.com/office/drawing/2014/main" id="{A82F5029-41B1-6AE8-C302-301548A6B53E}"/>
                </a:ext>
              </a:extLst>
            </p:cNvPr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404;p70">
              <a:extLst>
                <a:ext uri="{FF2B5EF4-FFF2-40B4-BE49-F238E27FC236}">
                  <a16:creationId xmlns:a16="http://schemas.microsoft.com/office/drawing/2014/main" id="{572C8495-747D-85EE-6090-85B09B84F160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405;p70">
              <a:extLst>
                <a:ext uri="{FF2B5EF4-FFF2-40B4-BE49-F238E27FC236}">
                  <a16:creationId xmlns:a16="http://schemas.microsoft.com/office/drawing/2014/main" id="{D5D5F7CE-D2C7-E521-54A3-70B99969E1F2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406;p70">
              <a:extLst>
                <a:ext uri="{FF2B5EF4-FFF2-40B4-BE49-F238E27FC236}">
                  <a16:creationId xmlns:a16="http://schemas.microsoft.com/office/drawing/2014/main" id="{E230BD08-CAA4-422E-5A72-E33CA8D8C6EC}"/>
                </a:ext>
              </a:extLst>
            </p:cNvPr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407;p70">
              <a:extLst>
                <a:ext uri="{FF2B5EF4-FFF2-40B4-BE49-F238E27FC236}">
                  <a16:creationId xmlns:a16="http://schemas.microsoft.com/office/drawing/2014/main" id="{E18B1E6F-28BD-2471-5B3E-4F7C360A27B7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408;p70">
              <a:extLst>
                <a:ext uri="{FF2B5EF4-FFF2-40B4-BE49-F238E27FC236}">
                  <a16:creationId xmlns:a16="http://schemas.microsoft.com/office/drawing/2014/main" id="{7EE10398-2B2F-B0E7-9392-85EF23BED439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409;p70">
              <a:extLst>
                <a:ext uri="{FF2B5EF4-FFF2-40B4-BE49-F238E27FC236}">
                  <a16:creationId xmlns:a16="http://schemas.microsoft.com/office/drawing/2014/main" id="{24969C45-156C-386D-6B66-8EC1CAB69D7A}"/>
                </a:ext>
              </a:extLst>
            </p:cNvPr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3410;p70">
              <a:extLst>
                <a:ext uri="{FF2B5EF4-FFF2-40B4-BE49-F238E27FC236}">
                  <a16:creationId xmlns:a16="http://schemas.microsoft.com/office/drawing/2014/main" id="{DAB0EFE2-0155-5086-27FA-67B9F9AE9E02}"/>
                </a:ext>
              </a:extLst>
            </p:cNvPr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3411;p70">
              <a:extLst>
                <a:ext uri="{FF2B5EF4-FFF2-40B4-BE49-F238E27FC236}">
                  <a16:creationId xmlns:a16="http://schemas.microsoft.com/office/drawing/2014/main" id="{03A0D5A7-E818-0C23-8EE4-F747F4DCC59E}"/>
                </a:ext>
              </a:extLst>
            </p:cNvPr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3412;p70">
              <a:extLst>
                <a:ext uri="{FF2B5EF4-FFF2-40B4-BE49-F238E27FC236}">
                  <a16:creationId xmlns:a16="http://schemas.microsoft.com/office/drawing/2014/main" id="{7FE8E28F-D705-F3F1-B348-9619371F4BFE}"/>
                </a:ext>
              </a:extLst>
            </p:cNvPr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3413;p70">
              <a:extLst>
                <a:ext uri="{FF2B5EF4-FFF2-40B4-BE49-F238E27FC236}">
                  <a16:creationId xmlns:a16="http://schemas.microsoft.com/office/drawing/2014/main" id="{178C332A-2467-2F3D-46D8-D557D2CC1285}"/>
                </a:ext>
              </a:extLst>
            </p:cNvPr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743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6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Details</a:t>
            </a:r>
            <a:endParaRPr dirty="0"/>
          </a:p>
        </p:txBody>
      </p:sp>
      <p:sp>
        <p:nvSpPr>
          <p:cNvPr id="1263" name="Google Shape;1263;p36"/>
          <p:cNvSpPr txBox="1">
            <a:spLocks noGrp="1"/>
          </p:cNvSpPr>
          <p:nvPr>
            <p:ph type="body" idx="1"/>
          </p:nvPr>
        </p:nvSpPr>
        <p:spPr>
          <a:xfrm>
            <a:off x="1193285" y="1057875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Company Name : </a:t>
            </a:r>
            <a:r>
              <a:rPr lang="en-US" sz="1800" b="1" dirty="0" err="1">
                <a:solidFill>
                  <a:schemeClr val="tx2"/>
                </a:solidFill>
              </a:rPr>
              <a:t>Sivasakthi</a:t>
            </a:r>
            <a:r>
              <a:rPr lang="en-US" sz="1800" b="1" dirty="0">
                <a:solidFill>
                  <a:schemeClr val="tx2"/>
                </a:solidFill>
              </a:rPr>
              <a:t> Stores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Location                : 1/376-A, </a:t>
            </a:r>
            <a:r>
              <a:rPr lang="en-US" sz="1800" b="1" dirty="0" err="1"/>
              <a:t>Theertham</a:t>
            </a:r>
            <a:r>
              <a:rPr lang="en-US" sz="1800" b="1" dirty="0"/>
              <a:t> road, </a:t>
            </a:r>
            <a:r>
              <a:rPr lang="en-US" sz="1800" b="1" dirty="0" err="1"/>
              <a:t>Veppanapalli</a:t>
            </a:r>
            <a:r>
              <a:rPr lang="en-US" sz="1800" b="1" dirty="0"/>
              <a:t>, </a:t>
            </a:r>
            <a:r>
              <a:rPr lang="en-US" sz="1800" b="1" dirty="0" err="1"/>
              <a:t>Krishnagiri</a:t>
            </a:r>
            <a:r>
              <a:rPr lang="en-US" sz="1800" b="1" dirty="0"/>
              <a:t>, 635121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Contact                  : +91 9080660749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Core Business      : </a:t>
            </a:r>
            <a:r>
              <a:rPr lang="en-US" sz="1800" b="1" dirty="0">
                <a:solidFill>
                  <a:schemeClr val="tx2"/>
                </a:solidFill>
              </a:rPr>
              <a:t>Retail store</a:t>
            </a:r>
            <a:r>
              <a:rPr lang="en-US" sz="1800" b="1" dirty="0"/>
              <a:t> specializing in </a:t>
            </a:r>
            <a:r>
              <a:rPr lang="en-US" sz="1800" b="1" dirty="0">
                <a:solidFill>
                  <a:schemeClr val="tx2"/>
                </a:solidFill>
              </a:rPr>
              <a:t>Diwali</a:t>
            </a:r>
            <a:r>
              <a:rPr lang="en-US" sz="1800" b="1" dirty="0"/>
              <a:t> festival goods and </a:t>
            </a:r>
            <a:r>
              <a:rPr lang="en-US" sz="1800" b="1" dirty="0">
                <a:solidFill>
                  <a:schemeClr val="tx2"/>
                </a:solidFill>
              </a:rPr>
              <a:t>chit                   	                management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Established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Customer Base    : Local community in </a:t>
            </a:r>
            <a:r>
              <a:rPr lang="en-US" sz="1800" b="1" dirty="0" err="1">
                <a:solidFill>
                  <a:schemeClr val="tx2"/>
                </a:solidFill>
              </a:rPr>
              <a:t>Veppanapalli</a:t>
            </a:r>
            <a:r>
              <a:rPr lang="en-US" sz="1800" b="1" dirty="0"/>
              <a:t> region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Email                       : madhuguna1982@gmail.com</a:t>
            </a:r>
            <a:endParaRPr sz="1800" b="1" dirty="0"/>
          </a:p>
        </p:txBody>
      </p:sp>
      <p:sp>
        <p:nvSpPr>
          <p:cNvPr id="1264" name="Google Shape;1264;p36"/>
          <p:cNvSpPr/>
          <p:nvPr/>
        </p:nvSpPr>
        <p:spPr>
          <a:xfrm rot="2700000">
            <a:off x="-41342" y="170929"/>
            <a:ext cx="397956" cy="401485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762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70"/>
          <p:cNvSpPr txBox="1">
            <a:spLocks noGrp="1"/>
          </p:cNvSpPr>
          <p:nvPr>
            <p:ph type="title"/>
          </p:nvPr>
        </p:nvSpPr>
        <p:spPr>
          <a:xfrm>
            <a:off x="677777" y="16821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3217" name="Google Shape;3217;p70"/>
          <p:cNvGrpSpPr/>
          <p:nvPr/>
        </p:nvGrpSpPr>
        <p:grpSpPr>
          <a:xfrm>
            <a:off x="4321074" y="611698"/>
            <a:ext cx="4561357" cy="3920105"/>
            <a:chOff x="7186500" y="3526100"/>
            <a:chExt cx="1248900" cy="1073325"/>
          </a:xfrm>
        </p:grpSpPr>
        <p:sp>
          <p:nvSpPr>
            <p:cNvPr id="3218" name="Google Shape;3218;p70"/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0"/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0"/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0"/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0"/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0"/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0"/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0"/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0"/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0"/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0"/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0"/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0"/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0"/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0"/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0"/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0"/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0"/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0"/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0"/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0"/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0"/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0"/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0"/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0"/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0"/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0"/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0"/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0"/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0"/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0"/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0"/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0"/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0"/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0"/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0"/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0"/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0"/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0"/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0"/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0"/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0"/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0"/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0"/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0"/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0"/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0"/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0"/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0"/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0"/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0"/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0"/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0"/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0"/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0"/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0"/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0"/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0"/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0"/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0"/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0"/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0"/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0"/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0"/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0"/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0"/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0"/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0"/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0"/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0"/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0"/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0"/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0"/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0"/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0"/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0"/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0"/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0"/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0"/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0"/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0"/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0"/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0"/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0"/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0"/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0"/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0"/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0"/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0"/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0"/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0"/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0"/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0"/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0"/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0"/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0"/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0"/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0"/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0"/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0"/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0"/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0"/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0"/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0"/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0"/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0"/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0"/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0"/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0"/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0"/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0"/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0"/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0"/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0"/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0"/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0"/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0"/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0"/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0"/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0"/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0"/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0"/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0"/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0"/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0"/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0"/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0"/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0"/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0"/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0"/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0"/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0"/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25B2811-14B2-58C9-0C1E-A27A3B8A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94" y="3198448"/>
            <a:ext cx="3959666" cy="666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7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 icon pack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431" name="Google Shape;3431;p71"/>
          <p:cNvGrpSpPr/>
          <p:nvPr/>
        </p:nvGrpSpPr>
        <p:grpSpPr>
          <a:xfrm>
            <a:off x="1018026" y="1244729"/>
            <a:ext cx="324673" cy="239695"/>
            <a:chOff x="238125" y="1314475"/>
            <a:chExt cx="302500" cy="223325"/>
          </a:xfrm>
        </p:grpSpPr>
        <p:sp>
          <p:nvSpPr>
            <p:cNvPr id="3432" name="Google Shape;3432;p71"/>
            <p:cNvSpPr/>
            <p:nvPr/>
          </p:nvSpPr>
          <p:spPr>
            <a:xfrm>
              <a:off x="242650" y="1318375"/>
              <a:ext cx="293450" cy="160375"/>
            </a:xfrm>
            <a:custGeom>
              <a:avLst/>
              <a:gdLst/>
              <a:ahLst/>
              <a:cxnLst/>
              <a:rect l="l" t="t" r="r" b="b"/>
              <a:pathLst>
                <a:path w="11738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11737" y="6414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1"/>
            <p:cNvSpPr/>
            <p:nvPr/>
          </p:nvSpPr>
          <p:spPr>
            <a:xfrm>
              <a:off x="260825" y="1337200"/>
              <a:ext cx="257100" cy="123375"/>
            </a:xfrm>
            <a:custGeom>
              <a:avLst/>
              <a:gdLst/>
              <a:ahLst/>
              <a:cxnLst/>
              <a:rect l="l" t="t" r="r" b="b"/>
              <a:pathLst>
                <a:path w="10284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23"/>
                  </a:lnTo>
                  <a:lnTo>
                    <a:pt x="9686" y="4519"/>
                  </a:lnTo>
                  <a:lnTo>
                    <a:pt x="9764" y="4389"/>
                  </a:lnTo>
                  <a:lnTo>
                    <a:pt x="9868" y="4311"/>
                  </a:lnTo>
                  <a:lnTo>
                    <a:pt x="9997" y="4233"/>
                  </a:lnTo>
                  <a:lnTo>
                    <a:pt x="10127" y="4207"/>
                  </a:lnTo>
                  <a:lnTo>
                    <a:pt x="10283" y="4181"/>
                  </a:lnTo>
                  <a:lnTo>
                    <a:pt x="10283" y="728"/>
                  </a:lnTo>
                  <a:lnTo>
                    <a:pt x="10127" y="702"/>
                  </a:lnTo>
                  <a:lnTo>
                    <a:pt x="9997" y="676"/>
                  </a:lnTo>
                  <a:lnTo>
                    <a:pt x="9868" y="598"/>
                  </a:lnTo>
                  <a:lnTo>
                    <a:pt x="9764" y="520"/>
                  </a:lnTo>
                  <a:lnTo>
                    <a:pt x="9686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37" y="75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68" y="753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4"/>
                  </a:lnTo>
                  <a:lnTo>
                    <a:pt x="11737" y="49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8"/>
                  </a:lnTo>
                  <a:lnTo>
                    <a:pt x="11737" y="46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7"/>
                  </a:lnTo>
                  <a:lnTo>
                    <a:pt x="11737" y="46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1"/>
            <p:cNvSpPr/>
            <p:nvPr/>
          </p:nvSpPr>
          <p:spPr>
            <a:xfrm>
              <a:off x="346525" y="1355375"/>
              <a:ext cx="86350" cy="86375"/>
            </a:xfrm>
            <a:custGeom>
              <a:avLst/>
              <a:gdLst/>
              <a:ahLst/>
              <a:cxnLst/>
              <a:rect l="l" t="t" r="r" b="b"/>
              <a:pathLst>
                <a:path w="3454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896" y="3454"/>
                  </a:lnTo>
                  <a:lnTo>
                    <a:pt x="2077" y="3428"/>
                  </a:lnTo>
                  <a:lnTo>
                    <a:pt x="2233" y="3376"/>
                  </a:lnTo>
                  <a:lnTo>
                    <a:pt x="2389" y="3324"/>
                  </a:lnTo>
                  <a:lnTo>
                    <a:pt x="2545" y="3246"/>
                  </a:lnTo>
                  <a:lnTo>
                    <a:pt x="2675" y="3168"/>
                  </a:lnTo>
                  <a:lnTo>
                    <a:pt x="2830" y="3065"/>
                  </a:lnTo>
                  <a:lnTo>
                    <a:pt x="2934" y="2961"/>
                  </a:lnTo>
                  <a:lnTo>
                    <a:pt x="3064" y="2831"/>
                  </a:lnTo>
                  <a:lnTo>
                    <a:pt x="3142" y="2701"/>
                  </a:lnTo>
                  <a:lnTo>
                    <a:pt x="3246" y="2545"/>
                  </a:lnTo>
                  <a:lnTo>
                    <a:pt x="3298" y="2415"/>
                  </a:lnTo>
                  <a:lnTo>
                    <a:pt x="3376" y="2234"/>
                  </a:lnTo>
                  <a:lnTo>
                    <a:pt x="3402" y="2078"/>
                  </a:lnTo>
                  <a:lnTo>
                    <a:pt x="3428" y="1896"/>
                  </a:lnTo>
                  <a:lnTo>
                    <a:pt x="3454" y="1740"/>
                  </a:lnTo>
                  <a:lnTo>
                    <a:pt x="3428" y="1559"/>
                  </a:lnTo>
                  <a:lnTo>
                    <a:pt x="3402" y="1377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54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0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1"/>
                  </a:lnTo>
                  <a:lnTo>
                    <a:pt x="2233" y="79"/>
                  </a:lnTo>
                  <a:lnTo>
                    <a:pt x="2077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1"/>
            <p:cNvSpPr/>
            <p:nvPr/>
          </p:nvSpPr>
          <p:spPr>
            <a:xfrm>
              <a:off x="346525" y="1355375"/>
              <a:ext cx="48700" cy="86375"/>
            </a:xfrm>
            <a:custGeom>
              <a:avLst/>
              <a:gdLst/>
              <a:ahLst/>
              <a:cxnLst/>
              <a:rect l="l" t="t" r="r" b="b"/>
              <a:pathLst>
                <a:path w="1948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948" y="3454"/>
                  </a:lnTo>
                  <a:lnTo>
                    <a:pt x="1662" y="3376"/>
                  </a:lnTo>
                  <a:lnTo>
                    <a:pt x="1376" y="3246"/>
                  </a:lnTo>
                  <a:lnTo>
                    <a:pt x="1117" y="3091"/>
                  </a:lnTo>
                  <a:lnTo>
                    <a:pt x="883" y="2883"/>
                  </a:lnTo>
                  <a:lnTo>
                    <a:pt x="701" y="2623"/>
                  </a:lnTo>
                  <a:lnTo>
                    <a:pt x="571" y="2364"/>
                  </a:lnTo>
                  <a:lnTo>
                    <a:pt x="494" y="2052"/>
                  </a:lnTo>
                  <a:lnTo>
                    <a:pt x="468" y="1740"/>
                  </a:lnTo>
                  <a:lnTo>
                    <a:pt x="494" y="1403"/>
                  </a:lnTo>
                  <a:lnTo>
                    <a:pt x="571" y="1117"/>
                  </a:lnTo>
                  <a:lnTo>
                    <a:pt x="701" y="832"/>
                  </a:lnTo>
                  <a:lnTo>
                    <a:pt x="883" y="598"/>
                  </a:lnTo>
                  <a:lnTo>
                    <a:pt x="1117" y="390"/>
                  </a:lnTo>
                  <a:lnTo>
                    <a:pt x="1376" y="208"/>
                  </a:lnTo>
                  <a:lnTo>
                    <a:pt x="1662" y="79"/>
                  </a:lnTo>
                  <a:lnTo>
                    <a:pt x="1948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1"/>
            <p:cNvSpPr/>
            <p:nvPr/>
          </p:nvSpPr>
          <p:spPr>
            <a:xfrm>
              <a:off x="465950" y="1389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1"/>
                  </a:moveTo>
                  <a:lnTo>
                    <a:pt x="235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1"/>
            <p:cNvSpPr/>
            <p:nvPr/>
          </p:nvSpPr>
          <p:spPr>
            <a:xfrm>
              <a:off x="294575" y="1389125"/>
              <a:ext cx="18225" cy="18850"/>
            </a:xfrm>
            <a:custGeom>
              <a:avLst/>
              <a:gdLst/>
              <a:ahLst/>
              <a:cxnLst/>
              <a:rect l="l" t="t" r="r" b="b"/>
              <a:pathLst>
                <a:path w="729" h="754" extrusionOk="0">
                  <a:moveTo>
                    <a:pt x="365" y="1"/>
                  </a:moveTo>
                  <a:lnTo>
                    <a:pt x="209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09" y="728"/>
                  </a:lnTo>
                  <a:lnTo>
                    <a:pt x="365" y="754"/>
                  </a:lnTo>
                  <a:lnTo>
                    <a:pt x="494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494" y="5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1"/>
            <p:cNvSpPr/>
            <p:nvPr/>
          </p:nvSpPr>
          <p:spPr>
            <a:xfrm>
              <a:off x="362100" y="1478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2207" y="2207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1"/>
            <p:cNvSpPr/>
            <p:nvPr/>
          </p:nvSpPr>
          <p:spPr>
            <a:xfrm>
              <a:off x="417275" y="147872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22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1"/>
            <p:cNvSpPr/>
            <p:nvPr/>
          </p:nvSpPr>
          <p:spPr>
            <a:xfrm>
              <a:off x="260825" y="1337200"/>
              <a:ext cx="242800" cy="123375"/>
            </a:xfrm>
            <a:custGeom>
              <a:avLst/>
              <a:gdLst/>
              <a:ahLst/>
              <a:cxnLst/>
              <a:rect l="l" t="t" r="r" b="b"/>
              <a:pathLst>
                <a:path w="9712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908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45"/>
                  </a:lnTo>
                  <a:lnTo>
                    <a:pt x="9712" y="4441"/>
                  </a:lnTo>
                  <a:lnTo>
                    <a:pt x="1221" y="4441"/>
                  </a:lnTo>
                  <a:lnTo>
                    <a:pt x="1117" y="4415"/>
                  </a:lnTo>
                  <a:lnTo>
                    <a:pt x="1065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895"/>
                  </a:lnTo>
                  <a:lnTo>
                    <a:pt x="546" y="3895"/>
                  </a:lnTo>
                  <a:lnTo>
                    <a:pt x="520" y="3844"/>
                  </a:lnTo>
                  <a:lnTo>
                    <a:pt x="494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94" y="1091"/>
                  </a:lnTo>
                  <a:lnTo>
                    <a:pt x="520" y="1039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35"/>
                  </a:lnTo>
                  <a:lnTo>
                    <a:pt x="806" y="883"/>
                  </a:lnTo>
                  <a:lnTo>
                    <a:pt x="910" y="780"/>
                  </a:lnTo>
                  <a:lnTo>
                    <a:pt x="987" y="702"/>
                  </a:lnTo>
                  <a:lnTo>
                    <a:pt x="1117" y="442"/>
                  </a:lnTo>
                  <a:lnTo>
                    <a:pt x="1195" y="208"/>
                  </a:lnTo>
                  <a:lnTo>
                    <a:pt x="1221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1"/>
            <p:cNvSpPr/>
            <p:nvPr/>
          </p:nvSpPr>
          <p:spPr>
            <a:xfrm>
              <a:off x="238125" y="1314475"/>
              <a:ext cx="302500" cy="223325"/>
            </a:xfrm>
            <a:custGeom>
              <a:avLst/>
              <a:gdLst/>
              <a:ahLst/>
              <a:cxnLst/>
              <a:rect l="l" t="t" r="r" b="b"/>
              <a:pathLst>
                <a:path w="12100" h="8933" extrusionOk="0">
                  <a:moveTo>
                    <a:pt x="11762" y="6752"/>
                  </a:moveTo>
                  <a:lnTo>
                    <a:pt x="11762" y="7115"/>
                  </a:lnTo>
                  <a:lnTo>
                    <a:pt x="7322" y="7115"/>
                  </a:lnTo>
                  <a:lnTo>
                    <a:pt x="7322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843" y="7115"/>
                  </a:lnTo>
                  <a:lnTo>
                    <a:pt x="3791" y="7141"/>
                  </a:lnTo>
                  <a:lnTo>
                    <a:pt x="3713" y="7167"/>
                  </a:lnTo>
                  <a:lnTo>
                    <a:pt x="3687" y="7219"/>
                  </a:lnTo>
                  <a:lnTo>
                    <a:pt x="3661" y="7297"/>
                  </a:lnTo>
                  <a:lnTo>
                    <a:pt x="3687" y="7375"/>
                  </a:lnTo>
                  <a:lnTo>
                    <a:pt x="3713" y="7427"/>
                  </a:lnTo>
                  <a:lnTo>
                    <a:pt x="3791" y="7453"/>
                  </a:lnTo>
                  <a:lnTo>
                    <a:pt x="3843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3090" y="7479"/>
                  </a:lnTo>
                  <a:lnTo>
                    <a:pt x="3142" y="7453"/>
                  </a:lnTo>
                  <a:lnTo>
                    <a:pt x="3194" y="7427"/>
                  </a:lnTo>
                  <a:lnTo>
                    <a:pt x="3246" y="7375"/>
                  </a:lnTo>
                  <a:lnTo>
                    <a:pt x="3246" y="7297"/>
                  </a:lnTo>
                  <a:lnTo>
                    <a:pt x="3246" y="7219"/>
                  </a:lnTo>
                  <a:lnTo>
                    <a:pt x="3194" y="7167"/>
                  </a:lnTo>
                  <a:lnTo>
                    <a:pt x="3142" y="7141"/>
                  </a:lnTo>
                  <a:lnTo>
                    <a:pt x="3090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22" y="7868"/>
                  </a:lnTo>
                  <a:lnTo>
                    <a:pt x="7322" y="7479"/>
                  </a:lnTo>
                  <a:close/>
                  <a:moveTo>
                    <a:pt x="4778" y="8206"/>
                  </a:moveTo>
                  <a:lnTo>
                    <a:pt x="4778" y="8595"/>
                  </a:lnTo>
                  <a:lnTo>
                    <a:pt x="364" y="8595"/>
                  </a:lnTo>
                  <a:lnTo>
                    <a:pt x="364" y="8206"/>
                  </a:lnTo>
                  <a:close/>
                  <a:moveTo>
                    <a:pt x="6985" y="6752"/>
                  </a:moveTo>
                  <a:lnTo>
                    <a:pt x="6985" y="8595"/>
                  </a:lnTo>
                  <a:lnTo>
                    <a:pt x="5141" y="8595"/>
                  </a:lnTo>
                  <a:lnTo>
                    <a:pt x="5141" y="6752"/>
                  </a:lnTo>
                  <a:close/>
                  <a:moveTo>
                    <a:pt x="11762" y="8206"/>
                  </a:moveTo>
                  <a:lnTo>
                    <a:pt x="11762" y="8595"/>
                  </a:lnTo>
                  <a:lnTo>
                    <a:pt x="7322" y="8595"/>
                  </a:lnTo>
                  <a:lnTo>
                    <a:pt x="7322" y="8206"/>
                  </a:lnTo>
                  <a:close/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1507"/>
                  </a:lnTo>
                  <a:lnTo>
                    <a:pt x="26" y="1585"/>
                  </a:lnTo>
                  <a:lnTo>
                    <a:pt x="52" y="1637"/>
                  </a:lnTo>
                  <a:lnTo>
                    <a:pt x="104" y="1663"/>
                  </a:lnTo>
                  <a:lnTo>
                    <a:pt x="182" y="1689"/>
                  </a:lnTo>
                  <a:lnTo>
                    <a:pt x="260" y="1663"/>
                  </a:lnTo>
                  <a:lnTo>
                    <a:pt x="312" y="1637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64" y="338"/>
                  </a:lnTo>
                  <a:lnTo>
                    <a:pt x="11762" y="338"/>
                  </a:lnTo>
                  <a:lnTo>
                    <a:pt x="11762" y="6388"/>
                  </a:lnTo>
                  <a:lnTo>
                    <a:pt x="364" y="6388"/>
                  </a:lnTo>
                  <a:lnTo>
                    <a:pt x="364" y="2286"/>
                  </a:lnTo>
                  <a:lnTo>
                    <a:pt x="338" y="2208"/>
                  </a:lnTo>
                  <a:lnTo>
                    <a:pt x="312" y="2156"/>
                  </a:lnTo>
                  <a:lnTo>
                    <a:pt x="260" y="2130"/>
                  </a:lnTo>
                  <a:lnTo>
                    <a:pt x="182" y="2104"/>
                  </a:lnTo>
                  <a:lnTo>
                    <a:pt x="104" y="2130"/>
                  </a:lnTo>
                  <a:lnTo>
                    <a:pt x="52" y="2156"/>
                  </a:lnTo>
                  <a:lnTo>
                    <a:pt x="26" y="2208"/>
                  </a:lnTo>
                  <a:lnTo>
                    <a:pt x="0" y="2286"/>
                  </a:lnTo>
                  <a:lnTo>
                    <a:pt x="0" y="8777"/>
                  </a:lnTo>
                  <a:lnTo>
                    <a:pt x="26" y="8829"/>
                  </a:lnTo>
                  <a:lnTo>
                    <a:pt x="52" y="8881"/>
                  </a:lnTo>
                  <a:lnTo>
                    <a:pt x="104" y="8933"/>
                  </a:lnTo>
                  <a:lnTo>
                    <a:pt x="11996" y="8933"/>
                  </a:lnTo>
                  <a:lnTo>
                    <a:pt x="12048" y="8881"/>
                  </a:lnTo>
                  <a:lnTo>
                    <a:pt x="12100" y="8829"/>
                  </a:lnTo>
                  <a:lnTo>
                    <a:pt x="12100" y="8777"/>
                  </a:lnTo>
                  <a:lnTo>
                    <a:pt x="12100" y="157"/>
                  </a:lnTo>
                  <a:lnTo>
                    <a:pt x="12100" y="105"/>
                  </a:lnTo>
                  <a:lnTo>
                    <a:pt x="12048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1"/>
            <p:cNvSpPr/>
            <p:nvPr/>
          </p:nvSpPr>
          <p:spPr>
            <a:xfrm>
              <a:off x="341975" y="1350825"/>
              <a:ext cx="95450" cy="95450"/>
            </a:xfrm>
            <a:custGeom>
              <a:avLst/>
              <a:gdLst/>
              <a:ahLst/>
              <a:cxnLst/>
              <a:rect l="l" t="t" r="r" b="b"/>
              <a:pathLst>
                <a:path w="3818" h="3818" extrusionOk="0">
                  <a:moveTo>
                    <a:pt x="2052" y="364"/>
                  </a:moveTo>
                  <a:lnTo>
                    <a:pt x="2208" y="390"/>
                  </a:lnTo>
                  <a:lnTo>
                    <a:pt x="2493" y="494"/>
                  </a:lnTo>
                  <a:lnTo>
                    <a:pt x="2779" y="624"/>
                  </a:lnTo>
                  <a:lnTo>
                    <a:pt x="2987" y="806"/>
                  </a:lnTo>
                  <a:lnTo>
                    <a:pt x="3194" y="1040"/>
                  </a:lnTo>
                  <a:lnTo>
                    <a:pt x="3324" y="1299"/>
                  </a:lnTo>
                  <a:lnTo>
                    <a:pt x="3428" y="1611"/>
                  </a:lnTo>
                  <a:lnTo>
                    <a:pt x="3454" y="1767"/>
                  </a:lnTo>
                  <a:lnTo>
                    <a:pt x="3454" y="1922"/>
                  </a:lnTo>
                  <a:lnTo>
                    <a:pt x="3454" y="2078"/>
                  </a:lnTo>
                  <a:lnTo>
                    <a:pt x="3428" y="2234"/>
                  </a:lnTo>
                  <a:lnTo>
                    <a:pt x="3324" y="2520"/>
                  </a:lnTo>
                  <a:lnTo>
                    <a:pt x="3194" y="2779"/>
                  </a:lnTo>
                  <a:lnTo>
                    <a:pt x="2987" y="3013"/>
                  </a:lnTo>
                  <a:lnTo>
                    <a:pt x="2779" y="3195"/>
                  </a:lnTo>
                  <a:lnTo>
                    <a:pt x="2493" y="3350"/>
                  </a:lnTo>
                  <a:lnTo>
                    <a:pt x="2208" y="3428"/>
                  </a:lnTo>
                  <a:lnTo>
                    <a:pt x="2052" y="3454"/>
                  </a:lnTo>
                  <a:lnTo>
                    <a:pt x="1740" y="3454"/>
                  </a:lnTo>
                  <a:lnTo>
                    <a:pt x="1584" y="3428"/>
                  </a:lnTo>
                  <a:lnTo>
                    <a:pt x="1299" y="3350"/>
                  </a:lnTo>
                  <a:lnTo>
                    <a:pt x="1039" y="3195"/>
                  </a:lnTo>
                  <a:lnTo>
                    <a:pt x="805" y="3013"/>
                  </a:lnTo>
                  <a:lnTo>
                    <a:pt x="624" y="2779"/>
                  </a:lnTo>
                  <a:lnTo>
                    <a:pt x="468" y="2520"/>
                  </a:lnTo>
                  <a:lnTo>
                    <a:pt x="390" y="2234"/>
                  </a:lnTo>
                  <a:lnTo>
                    <a:pt x="364" y="2078"/>
                  </a:lnTo>
                  <a:lnTo>
                    <a:pt x="338" y="1922"/>
                  </a:lnTo>
                  <a:lnTo>
                    <a:pt x="364" y="1767"/>
                  </a:lnTo>
                  <a:lnTo>
                    <a:pt x="390" y="1611"/>
                  </a:lnTo>
                  <a:lnTo>
                    <a:pt x="468" y="1299"/>
                  </a:lnTo>
                  <a:lnTo>
                    <a:pt x="624" y="1040"/>
                  </a:lnTo>
                  <a:lnTo>
                    <a:pt x="805" y="806"/>
                  </a:lnTo>
                  <a:lnTo>
                    <a:pt x="1039" y="624"/>
                  </a:lnTo>
                  <a:lnTo>
                    <a:pt x="1299" y="494"/>
                  </a:lnTo>
                  <a:lnTo>
                    <a:pt x="1584" y="390"/>
                  </a:lnTo>
                  <a:lnTo>
                    <a:pt x="1740" y="364"/>
                  </a:lnTo>
                  <a:close/>
                  <a:moveTo>
                    <a:pt x="1896" y="1"/>
                  </a:moveTo>
                  <a:lnTo>
                    <a:pt x="1714" y="27"/>
                  </a:lnTo>
                  <a:lnTo>
                    <a:pt x="1506" y="53"/>
                  </a:lnTo>
                  <a:lnTo>
                    <a:pt x="1325" y="105"/>
                  </a:lnTo>
                  <a:lnTo>
                    <a:pt x="1169" y="157"/>
                  </a:lnTo>
                  <a:lnTo>
                    <a:pt x="987" y="235"/>
                  </a:lnTo>
                  <a:lnTo>
                    <a:pt x="831" y="338"/>
                  </a:lnTo>
                  <a:lnTo>
                    <a:pt x="702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15"/>
                  </a:lnTo>
                  <a:lnTo>
                    <a:pt x="0" y="1922"/>
                  </a:lnTo>
                  <a:lnTo>
                    <a:pt x="0" y="2104"/>
                  </a:lnTo>
                  <a:lnTo>
                    <a:pt x="26" y="2286"/>
                  </a:lnTo>
                  <a:lnTo>
                    <a:pt x="78" y="2468"/>
                  </a:lnTo>
                  <a:lnTo>
                    <a:pt x="156" y="2649"/>
                  </a:lnTo>
                  <a:lnTo>
                    <a:pt x="234" y="2831"/>
                  </a:lnTo>
                  <a:lnTo>
                    <a:pt x="312" y="2987"/>
                  </a:lnTo>
                  <a:lnTo>
                    <a:pt x="442" y="3117"/>
                  </a:lnTo>
                  <a:lnTo>
                    <a:pt x="546" y="3247"/>
                  </a:lnTo>
                  <a:lnTo>
                    <a:pt x="702" y="3376"/>
                  </a:lnTo>
                  <a:lnTo>
                    <a:pt x="831" y="3480"/>
                  </a:lnTo>
                  <a:lnTo>
                    <a:pt x="987" y="3584"/>
                  </a:lnTo>
                  <a:lnTo>
                    <a:pt x="1169" y="3662"/>
                  </a:lnTo>
                  <a:lnTo>
                    <a:pt x="1325" y="3740"/>
                  </a:lnTo>
                  <a:lnTo>
                    <a:pt x="1506" y="3766"/>
                  </a:lnTo>
                  <a:lnTo>
                    <a:pt x="1714" y="3818"/>
                  </a:lnTo>
                  <a:lnTo>
                    <a:pt x="2104" y="3818"/>
                  </a:lnTo>
                  <a:lnTo>
                    <a:pt x="2285" y="3766"/>
                  </a:lnTo>
                  <a:lnTo>
                    <a:pt x="2467" y="3740"/>
                  </a:lnTo>
                  <a:lnTo>
                    <a:pt x="2649" y="3662"/>
                  </a:lnTo>
                  <a:lnTo>
                    <a:pt x="2805" y="3584"/>
                  </a:lnTo>
                  <a:lnTo>
                    <a:pt x="2961" y="3480"/>
                  </a:lnTo>
                  <a:lnTo>
                    <a:pt x="3116" y="3376"/>
                  </a:lnTo>
                  <a:lnTo>
                    <a:pt x="3246" y="3247"/>
                  </a:lnTo>
                  <a:lnTo>
                    <a:pt x="3376" y="3117"/>
                  </a:lnTo>
                  <a:lnTo>
                    <a:pt x="3480" y="2987"/>
                  </a:lnTo>
                  <a:lnTo>
                    <a:pt x="3584" y="2831"/>
                  </a:lnTo>
                  <a:lnTo>
                    <a:pt x="3662" y="2649"/>
                  </a:lnTo>
                  <a:lnTo>
                    <a:pt x="3714" y="2468"/>
                  </a:lnTo>
                  <a:lnTo>
                    <a:pt x="3765" y="2286"/>
                  </a:lnTo>
                  <a:lnTo>
                    <a:pt x="3791" y="2104"/>
                  </a:lnTo>
                  <a:lnTo>
                    <a:pt x="3817" y="1922"/>
                  </a:lnTo>
                  <a:lnTo>
                    <a:pt x="3791" y="1715"/>
                  </a:lnTo>
                  <a:lnTo>
                    <a:pt x="3765" y="1533"/>
                  </a:lnTo>
                  <a:lnTo>
                    <a:pt x="3714" y="1351"/>
                  </a:lnTo>
                  <a:lnTo>
                    <a:pt x="3662" y="1169"/>
                  </a:lnTo>
                  <a:lnTo>
                    <a:pt x="3584" y="1014"/>
                  </a:lnTo>
                  <a:lnTo>
                    <a:pt x="3480" y="858"/>
                  </a:lnTo>
                  <a:lnTo>
                    <a:pt x="3376" y="702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1" y="338"/>
                  </a:lnTo>
                  <a:lnTo>
                    <a:pt x="2805" y="235"/>
                  </a:lnTo>
                  <a:lnTo>
                    <a:pt x="2649" y="157"/>
                  </a:lnTo>
                  <a:lnTo>
                    <a:pt x="2467" y="105"/>
                  </a:lnTo>
                  <a:lnTo>
                    <a:pt x="2285" y="53"/>
                  </a:lnTo>
                  <a:lnTo>
                    <a:pt x="2104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1"/>
            <p:cNvSpPr/>
            <p:nvPr/>
          </p:nvSpPr>
          <p:spPr>
            <a:xfrm>
              <a:off x="256300" y="1332650"/>
              <a:ext cx="266150" cy="131800"/>
            </a:xfrm>
            <a:custGeom>
              <a:avLst/>
              <a:gdLst/>
              <a:ahLst/>
              <a:cxnLst/>
              <a:rect l="l" t="t" r="r" b="b"/>
              <a:pathLst>
                <a:path w="10646" h="5272" extrusionOk="0">
                  <a:moveTo>
                    <a:pt x="857" y="1"/>
                  </a:moveTo>
                  <a:lnTo>
                    <a:pt x="805" y="53"/>
                  </a:lnTo>
                  <a:lnTo>
                    <a:pt x="753" y="105"/>
                  </a:lnTo>
                  <a:lnTo>
                    <a:pt x="753" y="183"/>
                  </a:lnTo>
                  <a:lnTo>
                    <a:pt x="727" y="287"/>
                  </a:lnTo>
                  <a:lnTo>
                    <a:pt x="701" y="390"/>
                  </a:lnTo>
                  <a:lnTo>
                    <a:pt x="649" y="494"/>
                  </a:lnTo>
                  <a:lnTo>
                    <a:pt x="597" y="572"/>
                  </a:lnTo>
                  <a:lnTo>
                    <a:pt x="493" y="650"/>
                  </a:lnTo>
                  <a:lnTo>
                    <a:pt x="415" y="702"/>
                  </a:lnTo>
                  <a:lnTo>
                    <a:pt x="312" y="728"/>
                  </a:lnTo>
                  <a:lnTo>
                    <a:pt x="182" y="728"/>
                  </a:lnTo>
                  <a:lnTo>
                    <a:pt x="130" y="754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10"/>
                  </a:lnTo>
                  <a:lnTo>
                    <a:pt x="0" y="4363"/>
                  </a:lnTo>
                  <a:lnTo>
                    <a:pt x="26" y="4441"/>
                  </a:lnTo>
                  <a:lnTo>
                    <a:pt x="52" y="4493"/>
                  </a:lnTo>
                  <a:lnTo>
                    <a:pt x="130" y="4545"/>
                  </a:lnTo>
                  <a:lnTo>
                    <a:pt x="182" y="4545"/>
                  </a:lnTo>
                  <a:lnTo>
                    <a:pt x="312" y="4571"/>
                  </a:lnTo>
                  <a:lnTo>
                    <a:pt x="415" y="4597"/>
                  </a:lnTo>
                  <a:lnTo>
                    <a:pt x="493" y="4649"/>
                  </a:lnTo>
                  <a:lnTo>
                    <a:pt x="597" y="4701"/>
                  </a:lnTo>
                  <a:lnTo>
                    <a:pt x="649" y="4779"/>
                  </a:lnTo>
                  <a:lnTo>
                    <a:pt x="701" y="4882"/>
                  </a:lnTo>
                  <a:lnTo>
                    <a:pt x="727" y="4986"/>
                  </a:lnTo>
                  <a:lnTo>
                    <a:pt x="753" y="5116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815" y="5272"/>
                  </a:lnTo>
                  <a:lnTo>
                    <a:pt x="9867" y="5220"/>
                  </a:lnTo>
                  <a:lnTo>
                    <a:pt x="9893" y="5168"/>
                  </a:lnTo>
                  <a:lnTo>
                    <a:pt x="9919" y="5116"/>
                  </a:lnTo>
                  <a:lnTo>
                    <a:pt x="9919" y="4986"/>
                  </a:lnTo>
                  <a:lnTo>
                    <a:pt x="9945" y="4882"/>
                  </a:lnTo>
                  <a:lnTo>
                    <a:pt x="9997" y="4779"/>
                  </a:lnTo>
                  <a:lnTo>
                    <a:pt x="10075" y="4701"/>
                  </a:lnTo>
                  <a:lnTo>
                    <a:pt x="10153" y="4649"/>
                  </a:lnTo>
                  <a:lnTo>
                    <a:pt x="10256" y="4597"/>
                  </a:lnTo>
                  <a:lnTo>
                    <a:pt x="10360" y="4571"/>
                  </a:lnTo>
                  <a:lnTo>
                    <a:pt x="10464" y="4545"/>
                  </a:lnTo>
                  <a:lnTo>
                    <a:pt x="10542" y="4545"/>
                  </a:lnTo>
                  <a:lnTo>
                    <a:pt x="10594" y="4493"/>
                  </a:lnTo>
                  <a:lnTo>
                    <a:pt x="10620" y="4441"/>
                  </a:lnTo>
                  <a:lnTo>
                    <a:pt x="10646" y="4363"/>
                  </a:lnTo>
                  <a:lnTo>
                    <a:pt x="10646" y="3766"/>
                  </a:lnTo>
                  <a:lnTo>
                    <a:pt x="10620" y="3688"/>
                  </a:lnTo>
                  <a:lnTo>
                    <a:pt x="10594" y="3636"/>
                  </a:lnTo>
                  <a:lnTo>
                    <a:pt x="10542" y="3584"/>
                  </a:lnTo>
                  <a:lnTo>
                    <a:pt x="10386" y="3584"/>
                  </a:lnTo>
                  <a:lnTo>
                    <a:pt x="10334" y="3636"/>
                  </a:lnTo>
                  <a:lnTo>
                    <a:pt x="10308" y="3688"/>
                  </a:lnTo>
                  <a:lnTo>
                    <a:pt x="10282" y="3766"/>
                  </a:lnTo>
                  <a:lnTo>
                    <a:pt x="10282" y="4207"/>
                  </a:lnTo>
                  <a:lnTo>
                    <a:pt x="10153" y="4233"/>
                  </a:lnTo>
                  <a:lnTo>
                    <a:pt x="10023" y="4311"/>
                  </a:lnTo>
                  <a:lnTo>
                    <a:pt x="9919" y="4363"/>
                  </a:lnTo>
                  <a:lnTo>
                    <a:pt x="9815" y="4467"/>
                  </a:lnTo>
                  <a:lnTo>
                    <a:pt x="9737" y="4545"/>
                  </a:lnTo>
                  <a:lnTo>
                    <a:pt x="9659" y="4675"/>
                  </a:lnTo>
                  <a:lnTo>
                    <a:pt x="9607" y="4805"/>
                  </a:lnTo>
                  <a:lnTo>
                    <a:pt x="9581" y="4934"/>
                  </a:lnTo>
                  <a:lnTo>
                    <a:pt x="1091" y="4934"/>
                  </a:lnTo>
                  <a:lnTo>
                    <a:pt x="1039" y="4805"/>
                  </a:lnTo>
                  <a:lnTo>
                    <a:pt x="987" y="4675"/>
                  </a:lnTo>
                  <a:lnTo>
                    <a:pt x="935" y="4545"/>
                  </a:lnTo>
                  <a:lnTo>
                    <a:pt x="831" y="4467"/>
                  </a:lnTo>
                  <a:lnTo>
                    <a:pt x="727" y="4363"/>
                  </a:lnTo>
                  <a:lnTo>
                    <a:pt x="623" y="4311"/>
                  </a:lnTo>
                  <a:lnTo>
                    <a:pt x="493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3" y="1040"/>
                  </a:lnTo>
                  <a:lnTo>
                    <a:pt x="623" y="988"/>
                  </a:lnTo>
                  <a:lnTo>
                    <a:pt x="727" y="910"/>
                  </a:lnTo>
                  <a:lnTo>
                    <a:pt x="831" y="832"/>
                  </a:lnTo>
                  <a:lnTo>
                    <a:pt x="935" y="728"/>
                  </a:lnTo>
                  <a:lnTo>
                    <a:pt x="987" y="598"/>
                  </a:lnTo>
                  <a:lnTo>
                    <a:pt x="1039" y="494"/>
                  </a:lnTo>
                  <a:lnTo>
                    <a:pt x="1091" y="364"/>
                  </a:lnTo>
                  <a:lnTo>
                    <a:pt x="9581" y="364"/>
                  </a:lnTo>
                  <a:lnTo>
                    <a:pt x="9607" y="494"/>
                  </a:lnTo>
                  <a:lnTo>
                    <a:pt x="9659" y="598"/>
                  </a:lnTo>
                  <a:lnTo>
                    <a:pt x="9737" y="728"/>
                  </a:lnTo>
                  <a:lnTo>
                    <a:pt x="9815" y="832"/>
                  </a:lnTo>
                  <a:lnTo>
                    <a:pt x="9919" y="910"/>
                  </a:lnTo>
                  <a:lnTo>
                    <a:pt x="10023" y="988"/>
                  </a:lnTo>
                  <a:lnTo>
                    <a:pt x="10153" y="1040"/>
                  </a:lnTo>
                  <a:lnTo>
                    <a:pt x="10282" y="1065"/>
                  </a:lnTo>
                  <a:lnTo>
                    <a:pt x="10282" y="2987"/>
                  </a:lnTo>
                  <a:lnTo>
                    <a:pt x="10308" y="3065"/>
                  </a:lnTo>
                  <a:lnTo>
                    <a:pt x="10334" y="3117"/>
                  </a:lnTo>
                  <a:lnTo>
                    <a:pt x="10386" y="3143"/>
                  </a:lnTo>
                  <a:lnTo>
                    <a:pt x="10464" y="3169"/>
                  </a:lnTo>
                  <a:lnTo>
                    <a:pt x="10542" y="3143"/>
                  </a:lnTo>
                  <a:lnTo>
                    <a:pt x="10594" y="3117"/>
                  </a:lnTo>
                  <a:lnTo>
                    <a:pt x="10620" y="3065"/>
                  </a:lnTo>
                  <a:lnTo>
                    <a:pt x="10646" y="2987"/>
                  </a:lnTo>
                  <a:lnTo>
                    <a:pt x="10646" y="910"/>
                  </a:lnTo>
                  <a:lnTo>
                    <a:pt x="10620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10360" y="728"/>
                  </a:lnTo>
                  <a:lnTo>
                    <a:pt x="10256" y="702"/>
                  </a:lnTo>
                  <a:lnTo>
                    <a:pt x="10153" y="650"/>
                  </a:lnTo>
                  <a:lnTo>
                    <a:pt x="10075" y="572"/>
                  </a:lnTo>
                  <a:lnTo>
                    <a:pt x="9997" y="494"/>
                  </a:lnTo>
                  <a:lnTo>
                    <a:pt x="9945" y="390"/>
                  </a:lnTo>
                  <a:lnTo>
                    <a:pt x="9919" y="287"/>
                  </a:lnTo>
                  <a:lnTo>
                    <a:pt x="9919" y="183"/>
                  </a:lnTo>
                  <a:lnTo>
                    <a:pt x="9893" y="105"/>
                  </a:lnTo>
                  <a:lnTo>
                    <a:pt x="9867" y="53"/>
                  </a:lnTo>
                  <a:lnTo>
                    <a:pt x="98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1"/>
            <p:cNvSpPr/>
            <p:nvPr/>
          </p:nvSpPr>
          <p:spPr>
            <a:xfrm>
              <a:off x="373125" y="1365775"/>
              <a:ext cx="32500" cy="66225"/>
            </a:xfrm>
            <a:custGeom>
              <a:avLst/>
              <a:gdLst/>
              <a:ahLst/>
              <a:cxnLst/>
              <a:rect l="l" t="t" r="r" b="b"/>
              <a:pathLst>
                <a:path w="1300" h="2649" extrusionOk="0">
                  <a:moveTo>
                    <a:pt x="598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90" y="416"/>
                  </a:lnTo>
                  <a:lnTo>
                    <a:pt x="286" y="442"/>
                  </a:lnTo>
                  <a:lnTo>
                    <a:pt x="209" y="519"/>
                  </a:lnTo>
                  <a:lnTo>
                    <a:pt x="131" y="571"/>
                  </a:lnTo>
                  <a:lnTo>
                    <a:pt x="79" y="649"/>
                  </a:lnTo>
                  <a:lnTo>
                    <a:pt x="27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53" y="1143"/>
                  </a:lnTo>
                  <a:lnTo>
                    <a:pt x="105" y="1246"/>
                  </a:lnTo>
                  <a:lnTo>
                    <a:pt x="157" y="1324"/>
                  </a:lnTo>
                  <a:lnTo>
                    <a:pt x="235" y="1402"/>
                  </a:lnTo>
                  <a:lnTo>
                    <a:pt x="338" y="1454"/>
                  </a:lnTo>
                  <a:lnTo>
                    <a:pt x="442" y="1480"/>
                  </a:lnTo>
                  <a:lnTo>
                    <a:pt x="754" y="1480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36" y="1610"/>
                  </a:lnTo>
                  <a:lnTo>
                    <a:pt x="962" y="1688"/>
                  </a:lnTo>
                  <a:lnTo>
                    <a:pt x="936" y="1766"/>
                  </a:lnTo>
                  <a:lnTo>
                    <a:pt x="910" y="1818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9" y="1636"/>
                  </a:lnTo>
                  <a:lnTo>
                    <a:pt x="157" y="1662"/>
                  </a:lnTo>
                  <a:lnTo>
                    <a:pt x="79" y="1688"/>
                  </a:lnTo>
                  <a:lnTo>
                    <a:pt x="53" y="1740"/>
                  </a:lnTo>
                  <a:lnTo>
                    <a:pt x="27" y="1792"/>
                  </a:lnTo>
                  <a:lnTo>
                    <a:pt x="27" y="1870"/>
                  </a:lnTo>
                  <a:lnTo>
                    <a:pt x="105" y="2025"/>
                  </a:lnTo>
                  <a:lnTo>
                    <a:pt x="209" y="2129"/>
                  </a:lnTo>
                  <a:lnTo>
                    <a:pt x="338" y="2207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98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19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13" y="2181"/>
                  </a:lnTo>
                  <a:lnTo>
                    <a:pt x="1091" y="2129"/>
                  </a:lnTo>
                  <a:lnTo>
                    <a:pt x="1169" y="2051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43" y="1298"/>
                  </a:lnTo>
                  <a:lnTo>
                    <a:pt x="1065" y="1221"/>
                  </a:lnTo>
                  <a:lnTo>
                    <a:pt x="962" y="1169"/>
                  </a:lnTo>
                  <a:lnTo>
                    <a:pt x="858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80" y="753"/>
                  </a:lnTo>
                  <a:lnTo>
                    <a:pt x="832" y="779"/>
                  </a:lnTo>
                  <a:lnTo>
                    <a:pt x="858" y="805"/>
                  </a:lnTo>
                  <a:lnTo>
                    <a:pt x="884" y="857"/>
                  </a:lnTo>
                  <a:lnTo>
                    <a:pt x="936" y="909"/>
                  </a:lnTo>
                  <a:lnTo>
                    <a:pt x="988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21" y="753"/>
                  </a:lnTo>
                  <a:lnTo>
                    <a:pt x="1169" y="623"/>
                  </a:lnTo>
                  <a:lnTo>
                    <a:pt x="1091" y="519"/>
                  </a:lnTo>
                  <a:lnTo>
                    <a:pt x="962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1"/>
            <p:cNvSpPr/>
            <p:nvPr/>
          </p:nvSpPr>
          <p:spPr>
            <a:xfrm>
              <a:off x="462075" y="1385250"/>
              <a:ext cx="26625" cy="27275"/>
            </a:xfrm>
            <a:custGeom>
              <a:avLst/>
              <a:gdLst/>
              <a:ahLst/>
              <a:cxnLst/>
              <a:rect l="l" t="t" r="r" b="b"/>
              <a:pathLst>
                <a:path w="1065" h="1091" extrusionOk="0">
                  <a:moveTo>
                    <a:pt x="519" y="338"/>
                  </a:moveTo>
                  <a:lnTo>
                    <a:pt x="597" y="364"/>
                  </a:lnTo>
                  <a:lnTo>
                    <a:pt x="675" y="390"/>
                  </a:lnTo>
                  <a:lnTo>
                    <a:pt x="701" y="467"/>
                  </a:lnTo>
                  <a:lnTo>
                    <a:pt x="727" y="545"/>
                  </a:lnTo>
                  <a:lnTo>
                    <a:pt x="701" y="597"/>
                  </a:lnTo>
                  <a:lnTo>
                    <a:pt x="675" y="675"/>
                  </a:lnTo>
                  <a:lnTo>
                    <a:pt x="597" y="701"/>
                  </a:lnTo>
                  <a:lnTo>
                    <a:pt x="519" y="727"/>
                  </a:lnTo>
                  <a:lnTo>
                    <a:pt x="467" y="701"/>
                  </a:lnTo>
                  <a:lnTo>
                    <a:pt x="390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390" y="390"/>
                  </a:lnTo>
                  <a:lnTo>
                    <a:pt x="467" y="364"/>
                  </a:lnTo>
                  <a:lnTo>
                    <a:pt x="519" y="338"/>
                  </a:lnTo>
                  <a:close/>
                  <a:moveTo>
                    <a:pt x="416" y="0"/>
                  </a:moveTo>
                  <a:lnTo>
                    <a:pt x="312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26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12" y="1039"/>
                  </a:lnTo>
                  <a:lnTo>
                    <a:pt x="416" y="1065"/>
                  </a:lnTo>
                  <a:lnTo>
                    <a:pt x="519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09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65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09" y="156"/>
                  </a:lnTo>
                  <a:lnTo>
                    <a:pt x="831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1"/>
            <p:cNvSpPr/>
            <p:nvPr/>
          </p:nvSpPr>
          <p:spPr>
            <a:xfrm>
              <a:off x="2900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390"/>
                  </a:lnTo>
                  <a:lnTo>
                    <a:pt x="727" y="467"/>
                  </a:lnTo>
                  <a:lnTo>
                    <a:pt x="727" y="545"/>
                  </a:lnTo>
                  <a:lnTo>
                    <a:pt x="727" y="597"/>
                  </a:lnTo>
                  <a:lnTo>
                    <a:pt x="675" y="675"/>
                  </a:lnTo>
                  <a:lnTo>
                    <a:pt x="623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104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3" name="Google Shape;3453;p71"/>
          <p:cNvGrpSpPr/>
          <p:nvPr/>
        </p:nvGrpSpPr>
        <p:grpSpPr>
          <a:xfrm>
            <a:off x="1781068" y="1202253"/>
            <a:ext cx="284290" cy="324673"/>
            <a:chOff x="1017075" y="1274900"/>
            <a:chExt cx="264875" cy="302500"/>
          </a:xfrm>
        </p:grpSpPr>
        <p:sp>
          <p:nvSpPr>
            <p:cNvPr id="3454" name="Google Shape;3454;p71"/>
            <p:cNvSpPr/>
            <p:nvPr/>
          </p:nvSpPr>
          <p:spPr>
            <a:xfrm>
              <a:off x="1021625" y="1279425"/>
              <a:ext cx="201900" cy="293450"/>
            </a:xfrm>
            <a:custGeom>
              <a:avLst/>
              <a:gdLst/>
              <a:ahLst/>
              <a:cxnLst/>
              <a:rect l="l" t="t" r="r" b="b"/>
              <a:pathLst>
                <a:path w="8076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7972" y="11737"/>
                  </a:lnTo>
                  <a:lnTo>
                    <a:pt x="8024" y="11685"/>
                  </a:lnTo>
                  <a:lnTo>
                    <a:pt x="8050" y="11633"/>
                  </a:lnTo>
                  <a:lnTo>
                    <a:pt x="8076" y="11581"/>
                  </a:lnTo>
                  <a:lnTo>
                    <a:pt x="8076" y="157"/>
                  </a:lnTo>
                  <a:lnTo>
                    <a:pt x="8050" y="105"/>
                  </a:lnTo>
                  <a:lnTo>
                    <a:pt x="8024" y="53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1"/>
            <p:cNvSpPr/>
            <p:nvPr/>
          </p:nvSpPr>
          <p:spPr>
            <a:xfrm>
              <a:off x="1021625" y="1279425"/>
              <a:ext cx="32475" cy="293450"/>
            </a:xfrm>
            <a:custGeom>
              <a:avLst/>
              <a:gdLst/>
              <a:ahLst/>
              <a:cxnLst/>
              <a:rect l="l" t="t" r="r" b="b"/>
              <a:pathLst>
                <a:path w="1299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1299" y="11737"/>
                  </a:lnTo>
                  <a:lnTo>
                    <a:pt x="1247" y="11685"/>
                  </a:lnTo>
                  <a:lnTo>
                    <a:pt x="1221" y="11633"/>
                  </a:lnTo>
                  <a:lnTo>
                    <a:pt x="1195" y="11581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1"/>
            <p:cNvSpPr/>
            <p:nvPr/>
          </p:nvSpPr>
          <p:spPr>
            <a:xfrm>
              <a:off x="1039800" y="1315775"/>
              <a:ext cx="165550" cy="220750"/>
            </a:xfrm>
            <a:custGeom>
              <a:avLst/>
              <a:gdLst/>
              <a:ahLst/>
              <a:cxnLst/>
              <a:rect l="l" t="t" r="r" b="b"/>
              <a:pathLst>
                <a:path w="6622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6440" y="8829"/>
                  </a:lnTo>
                  <a:lnTo>
                    <a:pt x="6518" y="8803"/>
                  </a:lnTo>
                  <a:lnTo>
                    <a:pt x="6570" y="8777"/>
                  </a:lnTo>
                  <a:lnTo>
                    <a:pt x="6596" y="8725"/>
                  </a:lnTo>
                  <a:lnTo>
                    <a:pt x="6622" y="8647"/>
                  </a:lnTo>
                  <a:lnTo>
                    <a:pt x="6622" y="183"/>
                  </a:lnTo>
                  <a:lnTo>
                    <a:pt x="6596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1"/>
            <p:cNvSpPr/>
            <p:nvPr/>
          </p:nvSpPr>
          <p:spPr>
            <a:xfrm>
              <a:off x="1039800" y="1315775"/>
              <a:ext cx="11700" cy="220750"/>
            </a:xfrm>
            <a:custGeom>
              <a:avLst/>
              <a:gdLst/>
              <a:ahLst/>
              <a:cxnLst/>
              <a:rect l="l" t="t" r="r" b="b"/>
              <a:pathLst>
                <a:path w="468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468" y="882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1"/>
            <p:cNvSpPr/>
            <p:nvPr/>
          </p:nvSpPr>
          <p:spPr>
            <a:xfrm>
              <a:off x="1057975" y="1407950"/>
              <a:ext cx="128550" cy="91575"/>
            </a:xfrm>
            <a:custGeom>
              <a:avLst/>
              <a:gdLst/>
              <a:ahLst/>
              <a:cxnLst/>
              <a:rect l="l" t="t" r="r" b="b"/>
              <a:pathLst>
                <a:path w="514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038" y="3662"/>
                  </a:lnTo>
                  <a:lnTo>
                    <a:pt x="5090" y="3610"/>
                  </a:lnTo>
                  <a:lnTo>
                    <a:pt x="5142" y="3558"/>
                  </a:lnTo>
                  <a:lnTo>
                    <a:pt x="5142" y="3506"/>
                  </a:lnTo>
                  <a:lnTo>
                    <a:pt x="5142" y="157"/>
                  </a:lnTo>
                  <a:lnTo>
                    <a:pt x="5142" y="105"/>
                  </a:lnTo>
                  <a:lnTo>
                    <a:pt x="5090" y="53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1"/>
            <p:cNvSpPr/>
            <p:nvPr/>
          </p:nvSpPr>
          <p:spPr>
            <a:xfrm>
              <a:off x="1057975" y="1407950"/>
              <a:ext cx="14300" cy="91575"/>
            </a:xfrm>
            <a:custGeom>
              <a:avLst/>
              <a:gdLst/>
              <a:ahLst/>
              <a:cxnLst/>
              <a:rect l="l" t="t" r="r" b="b"/>
              <a:pathLst>
                <a:path w="57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72" y="3662"/>
                  </a:lnTo>
                  <a:lnTo>
                    <a:pt x="520" y="3610"/>
                  </a:lnTo>
                  <a:lnTo>
                    <a:pt x="494" y="3558"/>
                  </a:lnTo>
                  <a:lnTo>
                    <a:pt x="494" y="3506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1"/>
            <p:cNvSpPr/>
            <p:nvPr/>
          </p:nvSpPr>
          <p:spPr>
            <a:xfrm>
              <a:off x="1057975" y="14261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0" y="1"/>
                  </a:moveTo>
                  <a:lnTo>
                    <a:pt x="0" y="728"/>
                  </a:lnTo>
                  <a:lnTo>
                    <a:pt x="5142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1"/>
            <p:cNvSpPr/>
            <p:nvPr/>
          </p:nvSpPr>
          <p:spPr>
            <a:xfrm>
              <a:off x="1057975" y="1426125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1"/>
            <p:cNvSpPr/>
            <p:nvPr/>
          </p:nvSpPr>
          <p:spPr>
            <a:xfrm>
              <a:off x="1168325" y="1279425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649" y="4363"/>
                  </a:lnTo>
                  <a:lnTo>
                    <a:pt x="2857" y="4311"/>
                  </a:lnTo>
                  <a:lnTo>
                    <a:pt x="3064" y="4233"/>
                  </a:lnTo>
                  <a:lnTo>
                    <a:pt x="3246" y="4129"/>
                  </a:lnTo>
                  <a:lnTo>
                    <a:pt x="3428" y="4025"/>
                  </a:lnTo>
                  <a:lnTo>
                    <a:pt x="3610" y="3896"/>
                  </a:lnTo>
                  <a:lnTo>
                    <a:pt x="3766" y="3766"/>
                  </a:lnTo>
                  <a:lnTo>
                    <a:pt x="3895" y="3610"/>
                  </a:lnTo>
                  <a:lnTo>
                    <a:pt x="4025" y="3428"/>
                  </a:lnTo>
                  <a:lnTo>
                    <a:pt x="4129" y="3246"/>
                  </a:lnTo>
                  <a:lnTo>
                    <a:pt x="4233" y="3065"/>
                  </a:lnTo>
                  <a:lnTo>
                    <a:pt x="4311" y="2857"/>
                  </a:lnTo>
                  <a:lnTo>
                    <a:pt x="4363" y="2649"/>
                  </a:lnTo>
                  <a:lnTo>
                    <a:pt x="4389" y="2416"/>
                  </a:lnTo>
                  <a:lnTo>
                    <a:pt x="4415" y="2208"/>
                  </a:lnTo>
                  <a:lnTo>
                    <a:pt x="4389" y="1974"/>
                  </a:lnTo>
                  <a:lnTo>
                    <a:pt x="4363" y="1766"/>
                  </a:lnTo>
                  <a:lnTo>
                    <a:pt x="4311" y="1533"/>
                  </a:lnTo>
                  <a:lnTo>
                    <a:pt x="4233" y="1351"/>
                  </a:lnTo>
                  <a:lnTo>
                    <a:pt x="4129" y="1143"/>
                  </a:lnTo>
                  <a:lnTo>
                    <a:pt x="4025" y="961"/>
                  </a:lnTo>
                  <a:lnTo>
                    <a:pt x="3895" y="806"/>
                  </a:lnTo>
                  <a:lnTo>
                    <a:pt x="3766" y="650"/>
                  </a:lnTo>
                  <a:lnTo>
                    <a:pt x="3610" y="494"/>
                  </a:lnTo>
                  <a:lnTo>
                    <a:pt x="3428" y="364"/>
                  </a:lnTo>
                  <a:lnTo>
                    <a:pt x="3246" y="260"/>
                  </a:lnTo>
                  <a:lnTo>
                    <a:pt x="3064" y="157"/>
                  </a:lnTo>
                  <a:lnTo>
                    <a:pt x="2857" y="105"/>
                  </a:lnTo>
                  <a:lnTo>
                    <a:pt x="2649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1"/>
            <p:cNvSpPr/>
            <p:nvPr/>
          </p:nvSpPr>
          <p:spPr>
            <a:xfrm>
              <a:off x="1168325" y="1279425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234" y="4363"/>
                  </a:lnTo>
                  <a:lnTo>
                    <a:pt x="2052" y="4311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7" y="4051"/>
                  </a:lnTo>
                  <a:lnTo>
                    <a:pt x="1325" y="3947"/>
                  </a:lnTo>
                  <a:lnTo>
                    <a:pt x="1169" y="3818"/>
                  </a:lnTo>
                  <a:lnTo>
                    <a:pt x="1039" y="3688"/>
                  </a:lnTo>
                  <a:lnTo>
                    <a:pt x="909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3"/>
                  </a:lnTo>
                  <a:lnTo>
                    <a:pt x="572" y="2805"/>
                  </a:lnTo>
                  <a:lnTo>
                    <a:pt x="520" y="2623"/>
                  </a:lnTo>
                  <a:lnTo>
                    <a:pt x="494" y="2416"/>
                  </a:lnTo>
                  <a:lnTo>
                    <a:pt x="468" y="2208"/>
                  </a:lnTo>
                  <a:lnTo>
                    <a:pt x="494" y="2000"/>
                  </a:lnTo>
                  <a:lnTo>
                    <a:pt x="520" y="1792"/>
                  </a:lnTo>
                  <a:lnTo>
                    <a:pt x="572" y="1585"/>
                  </a:lnTo>
                  <a:lnTo>
                    <a:pt x="624" y="1403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09" y="884"/>
                  </a:lnTo>
                  <a:lnTo>
                    <a:pt x="1039" y="728"/>
                  </a:lnTo>
                  <a:lnTo>
                    <a:pt x="1169" y="572"/>
                  </a:lnTo>
                  <a:lnTo>
                    <a:pt x="1325" y="442"/>
                  </a:lnTo>
                  <a:lnTo>
                    <a:pt x="1507" y="338"/>
                  </a:lnTo>
                  <a:lnTo>
                    <a:pt x="1662" y="234"/>
                  </a:lnTo>
                  <a:lnTo>
                    <a:pt x="1844" y="157"/>
                  </a:lnTo>
                  <a:lnTo>
                    <a:pt x="2052" y="79"/>
                  </a:lnTo>
                  <a:lnTo>
                    <a:pt x="2234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1"/>
            <p:cNvSpPr/>
            <p:nvPr/>
          </p:nvSpPr>
          <p:spPr>
            <a:xfrm>
              <a:off x="1104050" y="1293075"/>
              <a:ext cx="36400" cy="9100"/>
            </a:xfrm>
            <a:custGeom>
              <a:avLst/>
              <a:gdLst/>
              <a:ahLst/>
              <a:cxnLst/>
              <a:rect l="l" t="t" r="r" b="b"/>
              <a:pathLst>
                <a:path w="1456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60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1"/>
            <p:cNvSpPr/>
            <p:nvPr/>
          </p:nvSpPr>
          <p:spPr>
            <a:xfrm>
              <a:off x="1054075" y="1403425"/>
              <a:ext cx="137000" cy="100625"/>
            </a:xfrm>
            <a:custGeom>
              <a:avLst/>
              <a:gdLst/>
              <a:ahLst/>
              <a:cxnLst/>
              <a:rect l="l" t="t" r="r" b="b"/>
              <a:pathLst>
                <a:path w="5480" h="4025" extrusionOk="0">
                  <a:moveTo>
                    <a:pt x="5116" y="364"/>
                  </a:moveTo>
                  <a:lnTo>
                    <a:pt x="5116" y="727"/>
                  </a:lnTo>
                  <a:lnTo>
                    <a:pt x="338" y="727"/>
                  </a:lnTo>
                  <a:lnTo>
                    <a:pt x="338" y="364"/>
                  </a:lnTo>
                  <a:close/>
                  <a:moveTo>
                    <a:pt x="5116" y="1091"/>
                  </a:moveTo>
                  <a:lnTo>
                    <a:pt x="5116" y="1480"/>
                  </a:lnTo>
                  <a:lnTo>
                    <a:pt x="338" y="1480"/>
                  </a:lnTo>
                  <a:lnTo>
                    <a:pt x="338" y="1091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78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3687"/>
                  </a:lnTo>
                  <a:lnTo>
                    <a:pt x="27" y="3817"/>
                  </a:lnTo>
                  <a:lnTo>
                    <a:pt x="78" y="3921"/>
                  </a:lnTo>
                  <a:lnTo>
                    <a:pt x="208" y="3999"/>
                  </a:lnTo>
                  <a:lnTo>
                    <a:pt x="338" y="4025"/>
                  </a:lnTo>
                  <a:lnTo>
                    <a:pt x="3090" y="4025"/>
                  </a:lnTo>
                  <a:lnTo>
                    <a:pt x="3142" y="3999"/>
                  </a:lnTo>
                  <a:lnTo>
                    <a:pt x="3220" y="3973"/>
                  </a:lnTo>
                  <a:lnTo>
                    <a:pt x="3246" y="3921"/>
                  </a:lnTo>
                  <a:lnTo>
                    <a:pt x="3272" y="3843"/>
                  </a:lnTo>
                  <a:lnTo>
                    <a:pt x="3246" y="3791"/>
                  </a:lnTo>
                  <a:lnTo>
                    <a:pt x="3220" y="3713"/>
                  </a:lnTo>
                  <a:lnTo>
                    <a:pt x="3142" y="3687"/>
                  </a:lnTo>
                  <a:lnTo>
                    <a:pt x="3090" y="3661"/>
                  </a:lnTo>
                  <a:lnTo>
                    <a:pt x="338" y="3661"/>
                  </a:lnTo>
                  <a:lnTo>
                    <a:pt x="338" y="1818"/>
                  </a:lnTo>
                  <a:lnTo>
                    <a:pt x="5116" y="1818"/>
                  </a:lnTo>
                  <a:lnTo>
                    <a:pt x="5116" y="3661"/>
                  </a:lnTo>
                  <a:lnTo>
                    <a:pt x="3843" y="3661"/>
                  </a:lnTo>
                  <a:lnTo>
                    <a:pt x="3792" y="3687"/>
                  </a:lnTo>
                  <a:lnTo>
                    <a:pt x="3740" y="3713"/>
                  </a:lnTo>
                  <a:lnTo>
                    <a:pt x="3688" y="3791"/>
                  </a:lnTo>
                  <a:lnTo>
                    <a:pt x="3688" y="3843"/>
                  </a:lnTo>
                  <a:lnTo>
                    <a:pt x="3688" y="3921"/>
                  </a:lnTo>
                  <a:lnTo>
                    <a:pt x="3740" y="3973"/>
                  </a:lnTo>
                  <a:lnTo>
                    <a:pt x="3792" y="3999"/>
                  </a:lnTo>
                  <a:lnTo>
                    <a:pt x="3843" y="4025"/>
                  </a:lnTo>
                  <a:lnTo>
                    <a:pt x="5142" y="4025"/>
                  </a:lnTo>
                  <a:lnTo>
                    <a:pt x="5272" y="3999"/>
                  </a:lnTo>
                  <a:lnTo>
                    <a:pt x="5375" y="3921"/>
                  </a:lnTo>
                  <a:lnTo>
                    <a:pt x="5453" y="3817"/>
                  </a:lnTo>
                  <a:lnTo>
                    <a:pt x="5479" y="3687"/>
                  </a:lnTo>
                  <a:lnTo>
                    <a:pt x="5479" y="338"/>
                  </a:lnTo>
                  <a:lnTo>
                    <a:pt x="5453" y="208"/>
                  </a:lnTo>
                  <a:lnTo>
                    <a:pt x="5375" y="104"/>
                  </a:lnTo>
                  <a:lnTo>
                    <a:pt x="5272" y="2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1"/>
            <p:cNvSpPr/>
            <p:nvPr/>
          </p:nvSpPr>
          <p:spPr>
            <a:xfrm>
              <a:off x="1072250" y="147677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1"/>
            <p:cNvSpPr/>
            <p:nvPr/>
          </p:nvSpPr>
          <p:spPr>
            <a:xfrm>
              <a:off x="1145600" y="14767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1"/>
            <p:cNvSpPr/>
            <p:nvPr/>
          </p:nvSpPr>
          <p:spPr>
            <a:xfrm>
              <a:off x="1017075" y="1274900"/>
              <a:ext cx="264875" cy="302500"/>
            </a:xfrm>
            <a:custGeom>
              <a:avLst/>
              <a:gdLst/>
              <a:ahLst/>
              <a:cxnLst/>
              <a:rect l="l" t="t" r="r" b="b"/>
              <a:pathLst>
                <a:path w="10595" h="12100" extrusionOk="0">
                  <a:moveTo>
                    <a:pt x="7011" y="364"/>
                  </a:moveTo>
                  <a:lnTo>
                    <a:pt x="6700" y="571"/>
                  </a:lnTo>
                  <a:lnTo>
                    <a:pt x="6440" y="831"/>
                  </a:lnTo>
                  <a:lnTo>
                    <a:pt x="6232" y="1142"/>
                  </a:lnTo>
                  <a:lnTo>
                    <a:pt x="6051" y="1480"/>
                  </a:lnTo>
                  <a:lnTo>
                    <a:pt x="1065" y="1480"/>
                  </a:lnTo>
                  <a:lnTo>
                    <a:pt x="935" y="1506"/>
                  </a:lnTo>
                  <a:lnTo>
                    <a:pt x="831" y="1558"/>
                  </a:lnTo>
                  <a:lnTo>
                    <a:pt x="754" y="1688"/>
                  </a:lnTo>
                  <a:lnTo>
                    <a:pt x="728" y="1818"/>
                  </a:lnTo>
                  <a:lnTo>
                    <a:pt x="728" y="4985"/>
                  </a:lnTo>
                  <a:lnTo>
                    <a:pt x="754" y="5063"/>
                  </a:lnTo>
                  <a:lnTo>
                    <a:pt x="780" y="5115"/>
                  </a:lnTo>
                  <a:lnTo>
                    <a:pt x="831" y="5141"/>
                  </a:lnTo>
                  <a:lnTo>
                    <a:pt x="909" y="5167"/>
                  </a:lnTo>
                  <a:lnTo>
                    <a:pt x="987" y="5141"/>
                  </a:lnTo>
                  <a:lnTo>
                    <a:pt x="1039" y="5115"/>
                  </a:lnTo>
                  <a:lnTo>
                    <a:pt x="1065" y="5063"/>
                  </a:lnTo>
                  <a:lnTo>
                    <a:pt x="1091" y="4985"/>
                  </a:lnTo>
                  <a:lnTo>
                    <a:pt x="1091" y="1818"/>
                  </a:lnTo>
                  <a:lnTo>
                    <a:pt x="5947" y="1818"/>
                  </a:lnTo>
                  <a:lnTo>
                    <a:pt x="5895" y="2103"/>
                  </a:lnTo>
                  <a:lnTo>
                    <a:pt x="5869" y="2389"/>
                  </a:lnTo>
                  <a:lnTo>
                    <a:pt x="5895" y="2752"/>
                  </a:lnTo>
                  <a:lnTo>
                    <a:pt x="5973" y="3090"/>
                  </a:lnTo>
                  <a:lnTo>
                    <a:pt x="6102" y="3427"/>
                  </a:lnTo>
                  <a:lnTo>
                    <a:pt x="6284" y="3713"/>
                  </a:lnTo>
                  <a:lnTo>
                    <a:pt x="6492" y="3999"/>
                  </a:lnTo>
                  <a:lnTo>
                    <a:pt x="6752" y="4232"/>
                  </a:lnTo>
                  <a:lnTo>
                    <a:pt x="7037" y="4414"/>
                  </a:lnTo>
                  <a:lnTo>
                    <a:pt x="7349" y="4570"/>
                  </a:lnTo>
                  <a:lnTo>
                    <a:pt x="7349" y="10282"/>
                  </a:lnTo>
                  <a:lnTo>
                    <a:pt x="1091" y="10282"/>
                  </a:lnTo>
                  <a:lnTo>
                    <a:pt x="1091" y="5738"/>
                  </a:lnTo>
                  <a:lnTo>
                    <a:pt x="1065" y="5686"/>
                  </a:lnTo>
                  <a:lnTo>
                    <a:pt x="1039" y="5609"/>
                  </a:lnTo>
                  <a:lnTo>
                    <a:pt x="987" y="5583"/>
                  </a:lnTo>
                  <a:lnTo>
                    <a:pt x="909" y="5557"/>
                  </a:lnTo>
                  <a:lnTo>
                    <a:pt x="831" y="5583"/>
                  </a:lnTo>
                  <a:lnTo>
                    <a:pt x="780" y="5609"/>
                  </a:lnTo>
                  <a:lnTo>
                    <a:pt x="754" y="5686"/>
                  </a:lnTo>
                  <a:lnTo>
                    <a:pt x="728" y="5738"/>
                  </a:lnTo>
                  <a:lnTo>
                    <a:pt x="728" y="10282"/>
                  </a:lnTo>
                  <a:lnTo>
                    <a:pt x="754" y="10412"/>
                  </a:lnTo>
                  <a:lnTo>
                    <a:pt x="831" y="10542"/>
                  </a:lnTo>
                  <a:lnTo>
                    <a:pt x="935" y="10620"/>
                  </a:lnTo>
                  <a:lnTo>
                    <a:pt x="1065" y="10646"/>
                  </a:lnTo>
                  <a:lnTo>
                    <a:pt x="7349" y="10646"/>
                  </a:lnTo>
                  <a:lnTo>
                    <a:pt x="7479" y="10620"/>
                  </a:lnTo>
                  <a:lnTo>
                    <a:pt x="7608" y="10542"/>
                  </a:lnTo>
                  <a:lnTo>
                    <a:pt x="7660" y="10412"/>
                  </a:lnTo>
                  <a:lnTo>
                    <a:pt x="7686" y="10282"/>
                  </a:lnTo>
                  <a:lnTo>
                    <a:pt x="7686" y="4700"/>
                  </a:lnTo>
                  <a:lnTo>
                    <a:pt x="7894" y="4726"/>
                  </a:lnTo>
                  <a:lnTo>
                    <a:pt x="8076" y="4752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11762"/>
                  </a:lnTo>
                  <a:lnTo>
                    <a:pt x="27" y="11892"/>
                  </a:lnTo>
                  <a:lnTo>
                    <a:pt x="104" y="11996"/>
                  </a:lnTo>
                  <a:lnTo>
                    <a:pt x="208" y="12074"/>
                  </a:lnTo>
                  <a:lnTo>
                    <a:pt x="338" y="12100"/>
                  </a:lnTo>
                  <a:lnTo>
                    <a:pt x="8102" y="12100"/>
                  </a:lnTo>
                  <a:lnTo>
                    <a:pt x="8232" y="12074"/>
                  </a:lnTo>
                  <a:lnTo>
                    <a:pt x="8335" y="11996"/>
                  </a:lnTo>
                  <a:lnTo>
                    <a:pt x="8413" y="11892"/>
                  </a:lnTo>
                  <a:lnTo>
                    <a:pt x="8439" y="11762"/>
                  </a:lnTo>
                  <a:lnTo>
                    <a:pt x="8439" y="4752"/>
                  </a:lnTo>
                  <a:lnTo>
                    <a:pt x="8621" y="4726"/>
                  </a:lnTo>
                  <a:lnTo>
                    <a:pt x="8829" y="4700"/>
                  </a:lnTo>
                  <a:lnTo>
                    <a:pt x="9011" y="4648"/>
                  </a:lnTo>
                  <a:lnTo>
                    <a:pt x="9192" y="4570"/>
                  </a:lnTo>
                  <a:lnTo>
                    <a:pt x="9374" y="4492"/>
                  </a:lnTo>
                  <a:lnTo>
                    <a:pt x="9530" y="4388"/>
                  </a:lnTo>
                  <a:lnTo>
                    <a:pt x="9712" y="4284"/>
                  </a:lnTo>
                  <a:lnTo>
                    <a:pt x="9841" y="4154"/>
                  </a:lnTo>
                  <a:lnTo>
                    <a:pt x="9997" y="4025"/>
                  </a:lnTo>
                  <a:lnTo>
                    <a:pt x="10127" y="3869"/>
                  </a:lnTo>
                  <a:lnTo>
                    <a:pt x="10231" y="3713"/>
                  </a:lnTo>
                  <a:lnTo>
                    <a:pt x="10335" y="3531"/>
                  </a:lnTo>
                  <a:lnTo>
                    <a:pt x="10413" y="3375"/>
                  </a:lnTo>
                  <a:lnTo>
                    <a:pt x="10491" y="3194"/>
                  </a:lnTo>
                  <a:lnTo>
                    <a:pt x="10543" y="2986"/>
                  </a:lnTo>
                  <a:lnTo>
                    <a:pt x="10594" y="2804"/>
                  </a:lnTo>
                  <a:lnTo>
                    <a:pt x="10594" y="2726"/>
                  </a:lnTo>
                  <a:lnTo>
                    <a:pt x="10569" y="2648"/>
                  </a:lnTo>
                  <a:lnTo>
                    <a:pt x="10517" y="2623"/>
                  </a:lnTo>
                  <a:lnTo>
                    <a:pt x="10465" y="2597"/>
                  </a:lnTo>
                  <a:lnTo>
                    <a:pt x="10387" y="2597"/>
                  </a:lnTo>
                  <a:lnTo>
                    <a:pt x="10335" y="2623"/>
                  </a:lnTo>
                  <a:lnTo>
                    <a:pt x="10283" y="2674"/>
                  </a:lnTo>
                  <a:lnTo>
                    <a:pt x="10257" y="2726"/>
                  </a:lnTo>
                  <a:lnTo>
                    <a:pt x="10205" y="2908"/>
                  </a:lnTo>
                  <a:lnTo>
                    <a:pt x="10153" y="3090"/>
                  </a:lnTo>
                  <a:lnTo>
                    <a:pt x="10075" y="3246"/>
                  </a:lnTo>
                  <a:lnTo>
                    <a:pt x="9997" y="3401"/>
                  </a:lnTo>
                  <a:lnTo>
                    <a:pt x="9816" y="3687"/>
                  </a:lnTo>
                  <a:lnTo>
                    <a:pt x="9556" y="3921"/>
                  </a:lnTo>
                  <a:lnTo>
                    <a:pt x="9270" y="4128"/>
                  </a:lnTo>
                  <a:lnTo>
                    <a:pt x="8959" y="4284"/>
                  </a:lnTo>
                  <a:lnTo>
                    <a:pt x="8803" y="4336"/>
                  </a:lnTo>
                  <a:lnTo>
                    <a:pt x="8621" y="4362"/>
                  </a:lnTo>
                  <a:lnTo>
                    <a:pt x="8439" y="4388"/>
                  </a:lnTo>
                  <a:lnTo>
                    <a:pt x="8258" y="4414"/>
                  </a:lnTo>
                  <a:lnTo>
                    <a:pt x="8050" y="4388"/>
                  </a:lnTo>
                  <a:lnTo>
                    <a:pt x="7842" y="4362"/>
                  </a:lnTo>
                  <a:lnTo>
                    <a:pt x="7660" y="4310"/>
                  </a:lnTo>
                  <a:lnTo>
                    <a:pt x="7479" y="4258"/>
                  </a:lnTo>
                  <a:lnTo>
                    <a:pt x="7297" y="4154"/>
                  </a:lnTo>
                  <a:lnTo>
                    <a:pt x="7115" y="4051"/>
                  </a:lnTo>
                  <a:lnTo>
                    <a:pt x="6959" y="3947"/>
                  </a:lnTo>
                  <a:lnTo>
                    <a:pt x="6829" y="3817"/>
                  </a:lnTo>
                  <a:lnTo>
                    <a:pt x="6700" y="3661"/>
                  </a:lnTo>
                  <a:lnTo>
                    <a:pt x="6570" y="3505"/>
                  </a:lnTo>
                  <a:lnTo>
                    <a:pt x="6466" y="3350"/>
                  </a:lnTo>
                  <a:lnTo>
                    <a:pt x="6388" y="3168"/>
                  </a:lnTo>
                  <a:lnTo>
                    <a:pt x="6310" y="2986"/>
                  </a:lnTo>
                  <a:lnTo>
                    <a:pt x="6258" y="2778"/>
                  </a:lnTo>
                  <a:lnTo>
                    <a:pt x="6232" y="2597"/>
                  </a:lnTo>
                  <a:lnTo>
                    <a:pt x="6232" y="2389"/>
                  </a:lnTo>
                  <a:lnTo>
                    <a:pt x="6232" y="2181"/>
                  </a:lnTo>
                  <a:lnTo>
                    <a:pt x="6258" y="1973"/>
                  </a:lnTo>
                  <a:lnTo>
                    <a:pt x="6310" y="1766"/>
                  </a:lnTo>
                  <a:lnTo>
                    <a:pt x="6388" y="1584"/>
                  </a:lnTo>
                  <a:lnTo>
                    <a:pt x="6466" y="1402"/>
                  </a:lnTo>
                  <a:lnTo>
                    <a:pt x="6570" y="1246"/>
                  </a:lnTo>
                  <a:lnTo>
                    <a:pt x="6700" y="1091"/>
                  </a:lnTo>
                  <a:lnTo>
                    <a:pt x="6829" y="961"/>
                  </a:lnTo>
                  <a:lnTo>
                    <a:pt x="6959" y="805"/>
                  </a:lnTo>
                  <a:lnTo>
                    <a:pt x="7115" y="701"/>
                  </a:lnTo>
                  <a:lnTo>
                    <a:pt x="7297" y="597"/>
                  </a:lnTo>
                  <a:lnTo>
                    <a:pt x="7479" y="519"/>
                  </a:lnTo>
                  <a:lnTo>
                    <a:pt x="7660" y="441"/>
                  </a:lnTo>
                  <a:lnTo>
                    <a:pt x="7842" y="389"/>
                  </a:lnTo>
                  <a:lnTo>
                    <a:pt x="8050" y="364"/>
                  </a:lnTo>
                  <a:lnTo>
                    <a:pt x="8439" y="364"/>
                  </a:lnTo>
                  <a:lnTo>
                    <a:pt x="8621" y="389"/>
                  </a:lnTo>
                  <a:lnTo>
                    <a:pt x="8777" y="415"/>
                  </a:lnTo>
                  <a:lnTo>
                    <a:pt x="8959" y="467"/>
                  </a:lnTo>
                  <a:lnTo>
                    <a:pt x="9270" y="623"/>
                  </a:lnTo>
                  <a:lnTo>
                    <a:pt x="9556" y="831"/>
                  </a:lnTo>
                  <a:lnTo>
                    <a:pt x="9790" y="1065"/>
                  </a:lnTo>
                  <a:lnTo>
                    <a:pt x="9997" y="1350"/>
                  </a:lnTo>
                  <a:lnTo>
                    <a:pt x="10075" y="1506"/>
                  </a:lnTo>
                  <a:lnTo>
                    <a:pt x="10153" y="1662"/>
                  </a:lnTo>
                  <a:lnTo>
                    <a:pt x="10205" y="1844"/>
                  </a:lnTo>
                  <a:lnTo>
                    <a:pt x="10257" y="2025"/>
                  </a:lnTo>
                  <a:lnTo>
                    <a:pt x="10283" y="2077"/>
                  </a:lnTo>
                  <a:lnTo>
                    <a:pt x="10309" y="2129"/>
                  </a:lnTo>
                  <a:lnTo>
                    <a:pt x="10387" y="2155"/>
                  </a:lnTo>
                  <a:lnTo>
                    <a:pt x="10465" y="2155"/>
                  </a:lnTo>
                  <a:lnTo>
                    <a:pt x="10517" y="2129"/>
                  </a:lnTo>
                  <a:lnTo>
                    <a:pt x="10569" y="2077"/>
                  </a:lnTo>
                  <a:lnTo>
                    <a:pt x="10594" y="2025"/>
                  </a:lnTo>
                  <a:lnTo>
                    <a:pt x="10594" y="1947"/>
                  </a:lnTo>
                  <a:lnTo>
                    <a:pt x="10543" y="1740"/>
                  </a:lnTo>
                  <a:lnTo>
                    <a:pt x="10491" y="1558"/>
                  </a:lnTo>
                  <a:lnTo>
                    <a:pt x="10413" y="1350"/>
                  </a:lnTo>
                  <a:lnTo>
                    <a:pt x="10309" y="1168"/>
                  </a:lnTo>
                  <a:lnTo>
                    <a:pt x="10205" y="1013"/>
                  </a:lnTo>
                  <a:lnTo>
                    <a:pt x="10075" y="831"/>
                  </a:lnTo>
                  <a:lnTo>
                    <a:pt x="9945" y="701"/>
                  </a:lnTo>
                  <a:lnTo>
                    <a:pt x="9790" y="545"/>
                  </a:lnTo>
                  <a:lnTo>
                    <a:pt x="9634" y="441"/>
                  </a:lnTo>
                  <a:lnTo>
                    <a:pt x="9452" y="312"/>
                  </a:lnTo>
                  <a:lnTo>
                    <a:pt x="9270" y="234"/>
                  </a:lnTo>
                  <a:lnTo>
                    <a:pt x="9088" y="156"/>
                  </a:lnTo>
                  <a:lnTo>
                    <a:pt x="8881" y="78"/>
                  </a:lnTo>
                  <a:lnTo>
                    <a:pt x="8673" y="26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1"/>
            <p:cNvSpPr/>
            <p:nvPr/>
          </p:nvSpPr>
          <p:spPr>
            <a:xfrm>
              <a:off x="1191050" y="1311250"/>
              <a:ext cx="64925" cy="22075"/>
            </a:xfrm>
            <a:custGeom>
              <a:avLst/>
              <a:gdLst/>
              <a:ahLst/>
              <a:cxnLst/>
              <a:rect l="l" t="t" r="r" b="b"/>
              <a:pathLst>
                <a:path w="2597" h="883" extrusionOk="0">
                  <a:moveTo>
                    <a:pt x="1299" y="0"/>
                  </a:moveTo>
                  <a:lnTo>
                    <a:pt x="1117" y="26"/>
                  </a:lnTo>
                  <a:lnTo>
                    <a:pt x="935" y="52"/>
                  </a:lnTo>
                  <a:lnTo>
                    <a:pt x="779" y="104"/>
                  </a:lnTo>
                  <a:lnTo>
                    <a:pt x="598" y="156"/>
                  </a:lnTo>
                  <a:lnTo>
                    <a:pt x="442" y="234"/>
                  </a:lnTo>
                  <a:lnTo>
                    <a:pt x="312" y="338"/>
                  </a:lnTo>
                  <a:lnTo>
                    <a:pt x="156" y="467"/>
                  </a:lnTo>
                  <a:lnTo>
                    <a:pt x="26" y="597"/>
                  </a:lnTo>
                  <a:lnTo>
                    <a:pt x="0" y="649"/>
                  </a:lnTo>
                  <a:lnTo>
                    <a:pt x="0" y="727"/>
                  </a:lnTo>
                  <a:lnTo>
                    <a:pt x="26" y="779"/>
                  </a:lnTo>
                  <a:lnTo>
                    <a:pt x="52" y="831"/>
                  </a:lnTo>
                  <a:lnTo>
                    <a:pt x="130" y="883"/>
                  </a:lnTo>
                  <a:lnTo>
                    <a:pt x="182" y="883"/>
                  </a:lnTo>
                  <a:lnTo>
                    <a:pt x="260" y="857"/>
                  </a:lnTo>
                  <a:lnTo>
                    <a:pt x="312" y="831"/>
                  </a:lnTo>
                  <a:lnTo>
                    <a:pt x="520" y="623"/>
                  </a:lnTo>
                  <a:lnTo>
                    <a:pt x="753" y="493"/>
                  </a:lnTo>
                  <a:lnTo>
                    <a:pt x="1013" y="390"/>
                  </a:lnTo>
                  <a:lnTo>
                    <a:pt x="1299" y="364"/>
                  </a:lnTo>
                  <a:lnTo>
                    <a:pt x="1584" y="390"/>
                  </a:lnTo>
                  <a:lnTo>
                    <a:pt x="1844" y="493"/>
                  </a:lnTo>
                  <a:lnTo>
                    <a:pt x="2078" y="623"/>
                  </a:lnTo>
                  <a:lnTo>
                    <a:pt x="2285" y="831"/>
                  </a:lnTo>
                  <a:lnTo>
                    <a:pt x="2337" y="857"/>
                  </a:lnTo>
                  <a:lnTo>
                    <a:pt x="2415" y="883"/>
                  </a:lnTo>
                  <a:lnTo>
                    <a:pt x="2467" y="883"/>
                  </a:lnTo>
                  <a:lnTo>
                    <a:pt x="2519" y="831"/>
                  </a:lnTo>
                  <a:lnTo>
                    <a:pt x="2571" y="779"/>
                  </a:lnTo>
                  <a:lnTo>
                    <a:pt x="2597" y="727"/>
                  </a:lnTo>
                  <a:lnTo>
                    <a:pt x="2597" y="649"/>
                  </a:lnTo>
                  <a:lnTo>
                    <a:pt x="2545" y="597"/>
                  </a:lnTo>
                  <a:lnTo>
                    <a:pt x="2441" y="467"/>
                  </a:lnTo>
                  <a:lnTo>
                    <a:pt x="2285" y="338"/>
                  </a:lnTo>
                  <a:lnTo>
                    <a:pt x="2155" y="234"/>
                  </a:lnTo>
                  <a:lnTo>
                    <a:pt x="2000" y="156"/>
                  </a:lnTo>
                  <a:lnTo>
                    <a:pt x="1818" y="104"/>
                  </a:lnTo>
                  <a:lnTo>
                    <a:pt x="1662" y="52"/>
                  </a:lnTo>
                  <a:lnTo>
                    <a:pt x="1480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1"/>
            <p:cNvSpPr/>
            <p:nvPr/>
          </p:nvSpPr>
          <p:spPr>
            <a:xfrm>
              <a:off x="1204025" y="1330075"/>
              <a:ext cx="38975" cy="16900"/>
            </a:xfrm>
            <a:custGeom>
              <a:avLst/>
              <a:gdLst/>
              <a:ahLst/>
              <a:cxnLst/>
              <a:rect l="l" t="t" r="r" b="b"/>
              <a:pathLst>
                <a:path w="1559" h="676" extrusionOk="0">
                  <a:moveTo>
                    <a:pt x="780" y="0"/>
                  </a:moveTo>
                  <a:lnTo>
                    <a:pt x="546" y="26"/>
                  </a:lnTo>
                  <a:lnTo>
                    <a:pt x="338" y="104"/>
                  </a:lnTo>
                  <a:lnTo>
                    <a:pt x="156" y="234"/>
                  </a:lnTo>
                  <a:lnTo>
                    <a:pt x="27" y="416"/>
                  </a:lnTo>
                  <a:lnTo>
                    <a:pt x="1" y="467"/>
                  </a:lnTo>
                  <a:lnTo>
                    <a:pt x="1" y="545"/>
                  </a:lnTo>
                  <a:lnTo>
                    <a:pt x="27" y="597"/>
                  </a:lnTo>
                  <a:lnTo>
                    <a:pt x="79" y="649"/>
                  </a:lnTo>
                  <a:lnTo>
                    <a:pt x="130" y="675"/>
                  </a:lnTo>
                  <a:lnTo>
                    <a:pt x="208" y="675"/>
                  </a:lnTo>
                  <a:lnTo>
                    <a:pt x="260" y="649"/>
                  </a:lnTo>
                  <a:lnTo>
                    <a:pt x="312" y="597"/>
                  </a:lnTo>
                  <a:lnTo>
                    <a:pt x="416" y="493"/>
                  </a:lnTo>
                  <a:lnTo>
                    <a:pt x="520" y="416"/>
                  </a:lnTo>
                  <a:lnTo>
                    <a:pt x="650" y="364"/>
                  </a:lnTo>
                  <a:lnTo>
                    <a:pt x="780" y="338"/>
                  </a:lnTo>
                  <a:lnTo>
                    <a:pt x="909" y="364"/>
                  </a:lnTo>
                  <a:lnTo>
                    <a:pt x="1039" y="416"/>
                  </a:lnTo>
                  <a:lnTo>
                    <a:pt x="1169" y="493"/>
                  </a:lnTo>
                  <a:lnTo>
                    <a:pt x="1247" y="597"/>
                  </a:lnTo>
                  <a:lnTo>
                    <a:pt x="1299" y="649"/>
                  </a:lnTo>
                  <a:lnTo>
                    <a:pt x="1351" y="675"/>
                  </a:lnTo>
                  <a:lnTo>
                    <a:pt x="1429" y="675"/>
                  </a:lnTo>
                  <a:lnTo>
                    <a:pt x="1481" y="649"/>
                  </a:lnTo>
                  <a:lnTo>
                    <a:pt x="1533" y="597"/>
                  </a:lnTo>
                  <a:lnTo>
                    <a:pt x="1559" y="519"/>
                  </a:lnTo>
                  <a:lnTo>
                    <a:pt x="1559" y="467"/>
                  </a:lnTo>
                  <a:lnTo>
                    <a:pt x="1533" y="390"/>
                  </a:lnTo>
                  <a:lnTo>
                    <a:pt x="1403" y="234"/>
                  </a:lnTo>
                  <a:lnTo>
                    <a:pt x="1221" y="104"/>
                  </a:lnTo>
                  <a:lnTo>
                    <a:pt x="1013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1"/>
            <p:cNvSpPr/>
            <p:nvPr/>
          </p:nvSpPr>
          <p:spPr>
            <a:xfrm>
              <a:off x="1218950" y="13482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71"/>
          <p:cNvGrpSpPr/>
          <p:nvPr/>
        </p:nvGrpSpPr>
        <p:grpSpPr>
          <a:xfrm>
            <a:off x="2503728" y="1202253"/>
            <a:ext cx="288449" cy="324673"/>
            <a:chOff x="1775275" y="1274900"/>
            <a:chExt cx="268750" cy="302500"/>
          </a:xfrm>
        </p:grpSpPr>
        <p:sp>
          <p:nvSpPr>
            <p:cNvPr id="3473" name="Google Shape;3473;p71"/>
            <p:cNvSpPr/>
            <p:nvPr/>
          </p:nvSpPr>
          <p:spPr>
            <a:xfrm>
              <a:off x="1779800" y="1279425"/>
              <a:ext cx="259700" cy="259675"/>
            </a:xfrm>
            <a:custGeom>
              <a:avLst/>
              <a:gdLst/>
              <a:ahLst/>
              <a:cxnLst/>
              <a:rect l="l" t="t" r="r" b="b"/>
              <a:pathLst>
                <a:path w="10388" h="10387" extrusionOk="0">
                  <a:moveTo>
                    <a:pt x="4675" y="1"/>
                  </a:moveTo>
                  <a:lnTo>
                    <a:pt x="4545" y="884"/>
                  </a:lnTo>
                  <a:lnTo>
                    <a:pt x="4078" y="987"/>
                  </a:lnTo>
                  <a:lnTo>
                    <a:pt x="3636" y="1143"/>
                  </a:lnTo>
                  <a:lnTo>
                    <a:pt x="3039" y="442"/>
                  </a:lnTo>
                  <a:lnTo>
                    <a:pt x="2156" y="936"/>
                  </a:lnTo>
                  <a:lnTo>
                    <a:pt x="2468" y="1792"/>
                  </a:lnTo>
                  <a:lnTo>
                    <a:pt x="2130" y="2104"/>
                  </a:lnTo>
                  <a:lnTo>
                    <a:pt x="1819" y="2467"/>
                  </a:lnTo>
                  <a:lnTo>
                    <a:pt x="962" y="2156"/>
                  </a:lnTo>
                  <a:lnTo>
                    <a:pt x="442" y="3039"/>
                  </a:lnTo>
                  <a:lnTo>
                    <a:pt x="1143" y="3610"/>
                  </a:lnTo>
                  <a:lnTo>
                    <a:pt x="1014" y="4051"/>
                  </a:lnTo>
                  <a:lnTo>
                    <a:pt x="910" y="4519"/>
                  </a:lnTo>
                  <a:lnTo>
                    <a:pt x="1" y="4675"/>
                  </a:lnTo>
                  <a:lnTo>
                    <a:pt x="1" y="5687"/>
                  </a:lnTo>
                  <a:lnTo>
                    <a:pt x="910" y="5843"/>
                  </a:lnTo>
                  <a:lnTo>
                    <a:pt x="1014" y="6310"/>
                  </a:lnTo>
                  <a:lnTo>
                    <a:pt x="1143" y="6752"/>
                  </a:lnTo>
                  <a:lnTo>
                    <a:pt x="442" y="7349"/>
                  </a:lnTo>
                  <a:lnTo>
                    <a:pt x="962" y="8232"/>
                  </a:lnTo>
                  <a:lnTo>
                    <a:pt x="1819" y="7894"/>
                  </a:lnTo>
                  <a:lnTo>
                    <a:pt x="2130" y="8258"/>
                  </a:lnTo>
                  <a:lnTo>
                    <a:pt x="2468" y="8569"/>
                  </a:lnTo>
                  <a:lnTo>
                    <a:pt x="2156" y="9426"/>
                  </a:lnTo>
                  <a:lnTo>
                    <a:pt x="3039" y="9945"/>
                  </a:lnTo>
                  <a:lnTo>
                    <a:pt x="3636" y="9218"/>
                  </a:lnTo>
                  <a:lnTo>
                    <a:pt x="4078" y="9374"/>
                  </a:lnTo>
                  <a:lnTo>
                    <a:pt x="4545" y="9478"/>
                  </a:lnTo>
                  <a:lnTo>
                    <a:pt x="4675" y="10387"/>
                  </a:lnTo>
                  <a:lnTo>
                    <a:pt x="5713" y="10387"/>
                  </a:lnTo>
                  <a:lnTo>
                    <a:pt x="5869" y="9478"/>
                  </a:lnTo>
                  <a:lnTo>
                    <a:pt x="6233" y="9400"/>
                  </a:lnTo>
                  <a:lnTo>
                    <a:pt x="6570" y="9296"/>
                  </a:lnTo>
                  <a:lnTo>
                    <a:pt x="6674" y="9011"/>
                  </a:lnTo>
                  <a:lnTo>
                    <a:pt x="6830" y="8725"/>
                  </a:lnTo>
                  <a:lnTo>
                    <a:pt x="7038" y="8491"/>
                  </a:lnTo>
                  <a:lnTo>
                    <a:pt x="7271" y="8284"/>
                  </a:lnTo>
                  <a:lnTo>
                    <a:pt x="7531" y="8102"/>
                  </a:lnTo>
                  <a:lnTo>
                    <a:pt x="7817" y="7972"/>
                  </a:lnTo>
                  <a:lnTo>
                    <a:pt x="8128" y="7894"/>
                  </a:lnTo>
                  <a:lnTo>
                    <a:pt x="8440" y="7868"/>
                  </a:lnTo>
                  <a:lnTo>
                    <a:pt x="8725" y="7894"/>
                  </a:lnTo>
                  <a:lnTo>
                    <a:pt x="8985" y="7946"/>
                  </a:lnTo>
                  <a:lnTo>
                    <a:pt x="9245" y="8024"/>
                  </a:lnTo>
                  <a:lnTo>
                    <a:pt x="9478" y="8154"/>
                  </a:lnTo>
                  <a:lnTo>
                    <a:pt x="9946" y="7349"/>
                  </a:lnTo>
                  <a:lnTo>
                    <a:pt x="9245" y="6752"/>
                  </a:lnTo>
                  <a:lnTo>
                    <a:pt x="9375" y="6310"/>
                  </a:lnTo>
                  <a:lnTo>
                    <a:pt x="9478" y="5843"/>
                  </a:lnTo>
                  <a:lnTo>
                    <a:pt x="10387" y="5687"/>
                  </a:lnTo>
                  <a:lnTo>
                    <a:pt x="10387" y="4675"/>
                  </a:lnTo>
                  <a:lnTo>
                    <a:pt x="9478" y="4519"/>
                  </a:lnTo>
                  <a:lnTo>
                    <a:pt x="9375" y="4051"/>
                  </a:lnTo>
                  <a:lnTo>
                    <a:pt x="9245" y="3610"/>
                  </a:lnTo>
                  <a:lnTo>
                    <a:pt x="9946" y="3039"/>
                  </a:lnTo>
                  <a:lnTo>
                    <a:pt x="9426" y="2156"/>
                  </a:lnTo>
                  <a:lnTo>
                    <a:pt x="8570" y="2467"/>
                  </a:lnTo>
                  <a:lnTo>
                    <a:pt x="8258" y="2104"/>
                  </a:lnTo>
                  <a:lnTo>
                    <a:pt x="7920" y="1792"/>
                  </a:lnTo>
                  <a:lnTo>
                    <a:pt x="8232" y="936"/>
                  </a:lnTo>
                  <a:lnTo>
                    <a:pt x="7349" y="442"/>
                  </a:lnTo>
                  <a:lnTo>
                    <a:pt x="6778" y="1143"/>
                  </a:lnTo>
                  <a:lnTo>
                    <a:pt x="6311" y="987"/>
                  </a:lnTo>
                  <a:lnTo>
                    <a:pt x="5869" y="884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1"/>
            <p:cNvSpPr/>
            <p:nvPr/>
          </p:nvSpPr>
          <p:spPr>
            <a:xfrm>
              <a:off x="1829800" y="1329425"/>
              <a:ext cx="159700" cy="159050"/>
            </a:xfrm>
            <a:custGeom>
              <a:avLst/>
              <a:gdLst/>
              <a:ahLst/>
              <a:cxnLst/>
              <a:rect l="l" t="t" r="r" b="b"/>
              <a:pathLst>
                <a:path w="6388" h="6362" extrusionOk="0">
                  <a:moveTo>
                    <a:pt x="3194" y="0"/>
                  </a:moveTo>
                  <a:lnTo>
                    <a:pt x="2883" y="26"/>
                  </a:lnTo>
                  <a:lnTo>
                    <a:pt x="2545" y="52"/>
                  </a:lnTo>
                  <a:lnTo>
                    <a:pt x="2259" y="130"/>
                  </a:lnTo>
                  <a:lnTo>
                    <a:pt x="1948" y="260"/>
                  </a:lnTo>
                  <a:lnTo>
                    <a:pt x="1688" y="390"/>
                  </a:lnTo>
                  <a:lnTo>
                    <a:pt x="1402" y="545"/>
                  </a:lnTo>
                  <a:lnTo>
                    <a:pt x="1169" y="727"/>
                  </a:lnTo>
                  <a:lnTo>
                    <a:pt x="935" y="935"/>
                  </a:lnTo>
                  <a:lnTo>
                    <a:pt x="727" y="1169"/>
                  </a:lnTo>
                  <a:lnTo>
                    <a:pt x="546" y="1402"/>
                  </a:lnTo>
                  <a:lnTo>
                    <a:pt x="390" y="1662"/>
                  </a:lnTo>
                  <a:lnTo>
                    <a:pt x="260" y="1947"/>
                  </a:lnTo>
                  <a:lnTo>
                    <a:pt x="156" y="2233"/>
                  </a:lnTo>
                  <a:lnTo>
                    <a:pt x="78" y="2545"/>
                  </a:lnTo>
                  <a:lnTo>
                    <a:pt x="26" y="2856"/>
                  </a:lnTo>
                  <a:lnTo>
                    <a:pt x="0" y="3194"/>
                  </a:lnTo>
                  <a:lnTo>
                    <a:pt x="26" y="3505"/>
                  </a:lnTo>
                  <a:lnTo>
                    <a:pt x="78" y="3817"/>
                  </a:lnTo>
                  <a:lnTo>
                    <a:pt x="156" y="4129"/>
                  </a:lnTo>
                  <a:lnTo>
                    <a:pt x="260" y="4414"/>
                  </a:lnTo>
                  <a:lnTo>
                    <a:pt x="390" y="4700"/>
                  </a:lnTo>
                  <a:lnTo>
                    <a:pt x="546" y="4959"/>
                  </a:lnTo>
                  <a:lnTo>
                    <a:pt x="727" y="5219"/>
                  </a:lnTo>
                  <a:lnTo>
                    <a:pt x="935" y="5427"/>
                  </a:lnTo>
                  <a:lnTo>
                    <a:pt x="1169" y="5635"/>
                  </a:lnTo>
                  <a:lnTo>
                    <a:pt x="1402" y="5816"/>
                  </a:lnTo>
                  <a:lnTo>
                    <a:pt x="1688" y="5998"/>
                  </a:lnTo>
                  <a:lnTo>
                    <a:pt x="1948" y="6128"/>
                  </a:lnTo>
                  <a:lnTo>
                    <a:pt x="2259" y="6232"/>
                  </a:lnTo>
                  <a:lnTo>
                    <a:pt x="2545" y="6310"/>
                  </a:lnTo>
                  <a:lnTo>
                    <a:pt x="2883" y="6362"/>
                  </a:lnTo>
                  <a:lnTo>
                    <a:pt x="3532" y="6362"/>
                  </a:lnTo>
                  <a:lnTo>
                    <a:pt x="3843" y="6310"/>
                  </a:lnTo>
                  <a:lnTo>
                    <a:pt x="4155" y="6232"/>
                  </a:lnTo>
                  <a:lnTo>
                    <a:pt x="4440" y="6128"/>
                  </a:lnTo>
                  <a:lnTo>
                    <a:pt x="4726" y="5998"/>
                  </a:lnTo>
                  <a:lnTo>
                    <a:pt x="4986" y="5816"/>
                  </a:lnTo>
                  <a:lnTo>
                    <a:pt x="5219" y="5635"/>
                  </a:lnTo>
                  <a:lnTo>
                    <a:pt x="5453" y="5427"/>
                  </a:lnTo>
                  <a:lnTo>
                    <a:pt x="5661" y="5219"/>
                  </a:lnTo>
                  <a:lnTo>
                    <a:pt x="5843" y="4959"/>
                  </a:lnTo>
                  <a:lnTo>
                    <a:pt x="5998" y="4700"/>
                  </a:lnTo>
                  <a:lnTo>
                    <a:pt x="6128" y="4414"/>
                  </a:lnTo>
                  <a:lnTo>
                    <a:pt x="6232" y="4129"/>
                  </a:lnTo>
                  <a:lnTo>
                    <a:pt x="6310" y="3817"/>
                  </a:lnTo>
                  <a:lnTo>
                    <a:pt x="6362" y="3505"/>
                  </a:lnTo>
                  <a:lnTo>
                    <a:pt x="6388" y="3194"/>
                  </a:lnTo>
                  <a:lnTo>
                    <a:pt x="6362" y="2856"/>
                  </a:lnTo>
                  <a:lnTo>
                    <a:pt x="6310" y="2545"/>
                  </a:lnTo>
                  <a:lnTo>
                    <a:pt x="6232" y="2233"/>
                  </a:lnTo>
                  <a:lnTo>
                    <a:pt x="6128" y="1947"/>
                  </a:lnTo>
                  <a:lnTo>
                    <a:pt x="5998" y="1662"/>
                  </a:lnTo>
                  <a:lnTo>
                    <a:pt x="5843" y="1402"/>
                  </a:lnTo>
                  <a:lnTo>
                    <a:pt x="5661" y="1169"/>
                  </a:lnTo>
                  <a:lnTo>
                    <a:pt x="5453" y="935"/>
                  </a:lnTo>
                  <a:lnTo>
                    <a:pt x="5219" y="727"/>
                  </a:lnTo>
                  <a:lnTo>
                    <a:pt x="4986" y="545"/>
                  </a:lnTo>
                  <a:lnTo>
                    <a:pt x="4726" y="390"/>
                  </a:lnTo>
                  <a:lnTo>
                    <a:pt x="4440" y="260"/>
                  </a:lnTo>
                  <a:lnTo>
                    <a:pt x="4155" y="130"/>
                  </a:lnTo>
                  <a:lnTo>
                    <a:pt x="3843" y="52"/>
                  </a:lnTo>
                  <a:lnTo>
                    <a:pt x="3532" y="26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1"/>
            <p:cNvSpPr/>
            <p:nvPr/>
          </p:nvSpPr>
          <p:spPr>
            <a:xfrm>
              <a:off x="1848625" y="13482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52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817" y="4466"/>
                  </a:lnTo>
                  <a:lnTo>
                    <a:pt x="3999" y="4310"/>
                  </a:lnTo>
                  <a:lnTo>
                    <a:pt x="4155" y="4155"/>
                  </a:lnTo>
                  <a:lnTo>
                    <a:pt x="4311" y="3973"/>
                  </a:lnTo>
                  <a:lnTo>
                    <a:pt x="4466" y="3791"/>
                  </a:lnTo>
                  <a:lnTo>
                    <a:pt x="4596" y="3583"/>
                  </a:lnTo>
                  <a:lnTo>
                    <a:pt x="4700" y="3376"/>
                  </a:lnTo>
                  <a:lnTo>
                    <a:pt x="4778" y="3168"/>
                  </a:lnTo>
                  <a:lnTo>
                    <a:pt x="4830" y="2934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1"/>
                  </a:lnTo>
                  <a:lnTo>
                    <a:pt x="4830" y="1947"/>
                  </a:lnTo>
                  <a:lnTo>
                    <a:pt x="4778" y="1714"/>
                  </a:lnTo>
                  <a:lnTo>
                    <a:pt x="4700" y="1480"/>
                  </a:lnTo>
                  <a:lnTo>
                    <a:pt x="4596" y="1272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01"/>
                  </a:lnTo>
                  <a:lnTo>
                    <a:pt x="3999" y="545"/>
                  </a:lnTo>
                  <a:lnTo>
                    <a:pt x="3817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1"/>
            <p:cNvSpPr/>
            <p:nvPr/>
          </p:nvSpPr>
          <p:spPr>
            <a:xfrm>
              <a:off x="1848625" y="1348250"/>
              <a:ext cx="72725" cy="122050"/>
            </a:xfrm>
            <a:custGeom>
              <a:avLst/>
              <a:gdLst/>
              <a:ahLst/>
              <a:cxnLst/>
              <a:rect l="l" t="t" r="r" b="b"/>
              <a:pathLst>
                <a:path w="2909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908" y="4830"/>
                  </a:lnTo>
                  <a:lnTo>
                    <a:pt x="2701" y="4778"/>
                  </a:lnTo>
                  <a:lnTo>
                    <a:pt x="2519" y="4700"/>
                  </a:lnTo>
                  <a:lnTo>
                    <a:pt x="2311" y="4622"/>
                  </a:lnTo>
                  <a:lnTo>
                    <a:pt x="2130" y="4518"/>
                  </a:lnTo>
                  <a:lnTo>
                    <a:pt x="1974" y="4414"/>
                  </a:lnTo>
                  <a:lnTo>
                    <a:pt x="1792" y="4284"/>
                  </a:lnTo>
                  <a:lnTo>
                    <a:pt x="1662" y="4155"/>
                  </a:lnTo>
                  <a:lnTo>
                    <a:pt x="1506" y="3999"/>
                  </a:lnTo>
                  <a:lnTo>
                    <a:pt x="1377" y="3817"/>
                  </a:lnTo>
                  <a:lnTo>
                    <a:pt x="1273" y="3661"/>
                  </a:lnTo>
                  <a:lnTo>
                    <a:pt x="1169" y="3479"/>
                  </a:lnTo>
                  <a:lnTo>
                    <a:pt x="1091" y="3272"/>
                  </a:lnTo>
                  <a:lnTo>
                    <a:pt x="1039" y="3064"/>
                  </a:lnTo>
                  <a:lnTo>
                    <a:pt x="987" y="2856"/>
                  </a:lnTo>
                  <a:lnTo>
                    <a:pt x="961" y="2649"/>
                  </a:lnTo>
                  <a:lnTo>
                    <a:pt x="961" y="2441"/>
                  </a:lnTo>
                  <a:lnTo>
                    <a:pt x="961" y="2207"/>
                  </a:lnTo>
                  <a:lnTo>
                    <a:pt x="987" y="1999"/>
                  </a:lnTo>
                  <a:lnTo>
                    <a:pt x="1039" y="1792"/>
                  </a:lnTo>
                  <a:lnTo>
                    <a:pt x="1091" y="1584"/>
                  </a:lnTo>
                  <a:lnTo>
                    <a:pt x="1169" y="1402"/>
                  </a:lnTo>
                  <a:lnTo>
                    <a:pt x="1273" y="1220"/>
                  </a:lnTo>
                  <a:lnTo>
                    <a:pt x="1377" y="1039"/>
                  </a:lnTo>
                  <a:lnTo>
                    <a:pt x="1506" y="883"/>
                  </a:lnTo>
                  <a:lnTo>
                    <a:pt x="1662" y="727"/>
                  </a:lnTo>
                  <a:lnTo>
                    <a:pt x="1792" y="571"/>
                  </a:lnTo>
                  <a:lnTo>
                    <a:pt x="1974" y="441"/>
                  </a:lnTo>
                  <a:lnTo>
                    <a:pt x="2130" y="338"/>
                  </a:lnTo>
                  <a:lnTo>
                    <a:pt x="2311" y="234"/>
                  </a:lnTo>
                  <a:lnTo>
                    <a:pt x="2519" y="156"/>
                  </a:lnTo>
                  <a:lnTo>
                    <a:pt x="2701" y="78"/>
                  </a:lnTo>
                  <a:lnTo>
                    <a:pt x="2908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1"/>
            <p:cNvSpPr/>
            <p:nvPr/>
          </p:nvSpPr>
          <p:spPr>
            <a:xfrm>
              <a:off x="1942750" y="147612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11" y="3843"/>
                  </a:lnTo>
                  <a:lnTo>
                    <a:pt x="2493" y="3791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5" y="2856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17" y="2337"/>
                  </a:lnTo>
                  <a:lnTo>
                    <a:pt x="3869" y="2129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17" y="1558"/>
                  </a:lnTo>
                  <a:lnTo>
                    <a:pt x="3791" y="1350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71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1" y="52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1"/>
            <p:cNvSpPr/>
            <p:nvPr/>
          </p:nvSpPr>
          <p:spPr>
            <a:xfrm>
              <a:off x="1942750" y="1476125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55" y="3869"/>
                  </a:lnTo>
                  <a:lnTo>
                    <a:pt x="2000" y="3843"/>
                  </a:lnTo>
                  <a:lnTo>
                    <a:pt x="1818" y="3791"/>
                  </a:lnTo>
                  <a:lnTo>
                    <a:pt x="1662" y="3739"/>
                  </a:lnTo>
                  <a:lnTo>
                    <a:pt x="1506" y="3661"/>
                  </a:lnTo>
                  <a:lnTo>
                    <a:pt x="1195" y="3454"/>
                  </a:lnTo>
                  <a:lnTo>
                    <a:pt x="961" y="3220"/>
                  </a:lnTo>
                  <a:lnTo>
                    <a:pt x="753" y="2960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7"/>
                  </a:lnTo>
                  <a:lnTo>
                    <a:pt x="494" y="2311"/>
                  </a:lnTo>
                  <a:lnTo>
                    <a:pt x="468" y="2129"/>
                  </a:lnTo>
                  <a:lnTo>
                    <a:pt x="468" y="1948"/>
                  </a:lnTo>
                  <a:lnTo>
                    <a:pt x="468" y="1766"/>
                  </a:lnTo>
                  <a:lnTo>
                    <a:pt x="494" y="1584"/>
                  </a:lnTo>
                  <a:lnTo>
                    <a:pt x="546" y="1402"/>
                  </a:lnTo>
                  <a:lnTo>
                    <a:pt x="598" y="1247"/>
                  </a:lnTo>
                  <a:lnTo>
                    <a:pt x="675" y="1065"/>
                  </a:lnTo>
                  <a:lnTo>
                    <a:pt x="753" y="935"/>
                  </a:lnTo>
                  <a:lnTo>
                    <a:pt x="961" y="649"/>
                  </a:lnTo>
                  <a:lnTo>
                    <a:pt x="1195" y="416"/>
                  </a:lnTo>
                  <a:lnTo>
                    <a:pt x="1506" y="234"/>
                  </a:lnTo>
                  <a:lnTo>
                    <a:pt x="1662" y="156"/>
                  </a:lnTo>
                  <a:lnTo>
                    <a:pt x="1818" y="78"/>
                  </a:lnTo>
                  <a:lnTo>
                    <a:pt x="2000" y="52"/>
                  </a:lnTo>
                  <a:lnTo>
                    <a:pt x="2155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1"/>
            <p:cNvSpPr/>
            <p:nvPr/>
          </p:nvSpPr>
          <p:spPr>
            <a:xfrm>
              <a:off x="1825900" y="1324875"/>
              <a:ext cx="168150" cy="168150"/>
            </a:xfrm>
            <a:custGeom>
              <a:avLst/>
              <a:gdLst/>
              <a:ahLst/>
              <a:cxnLst/>
              <a:rect l="l" t="t" r="r" b="b"/>
              <a:pathLst>
                <a:path w="6726" h="6726" extrusionOk="0">
                  <a:moveTo>
                    <a:pt x="3350" y="0"/>
                  </a:moveTo>
                  <a:lnTo>
                    <a:pt x="3039" y="26"/>
                  </a:lnTo>
                  <a:lnTo>
                    <a:pt x="2753" y="52"/>
                  </a:lnTo>
                  <a:lnTo>
                    <a:pt x="2467" y="130"/>
                  </a:lnTo>
                  <a:lnTo>
                    <a:pt x="2182" y="208"/>
                  </a:lnTo>
                  <a:lnTo>
                    <a:pt x="1922" y="312"/>
                  </a:lnTo>
                  <a:lnTo>
                    <a:pt x="1662" y="468"/>
                  </a:lnTo>
                  <a:lnTo>
                    <a:pt x="1429" y="598"/>
                  </a:lnTo>
                  <a:lnTo>
                    <a:pt x="1195" y="779"/>
                  </a:lnTo>
                  <a:lnTo>
                    <a:pt x="987" y="987"/>
                  </a:lnTo>
                  <a:lnTo>
                    <a:pt x="780" y="1195"/>
                  </a:lnTo>
                  <a:lnTo>
                    <a:pt x="624" y="1402"/>
                  </a:lnTo>
                  <a:lnTo>
                    <a:pt x="442" y="1662"/>
                  </a:lnTo>
                  <a:lnTo>
                    <a:pt x="312" y="1922"/>
                  </a:lnTo>
                  <a:lnTo>
                    <a:pt x="208" y="2181"/>
                  </a:lnTo>
                  <a:lnTo>
                    <a:pt x="104" y="2467"/>
                  </a:lnTo>
                  <a:lnTo>
                    <a:pt x="52" y="2753"/>
                  </a:lnTo>
                  <a:lnTo>
                    <a:pt x="52" y="2831"/>
                  </a:lnTo>
                  <a:lnTo>
                    <a:pt x="78" y="2882"/>
                  </a:lnTo>
                  <a:lnTo>
                    <a:pt x="130" y="2934"/>
                  </a:lnTo>
                  <a:lnTo>
                    <a:pt x="182" y="2960"/>
                  </a:lnTo>
                  <a:lnTo>
                    <a:pt x="260" y="2960"/>
                  </a:lnTo>
                  <a:lnTo>
                    <a:pt x="312" y="2934"/>
                  </a:lnTo>
                  <a:lnTo>
                    <a:pt x="364" y="2882"/>
                  </a:lnTo>
                  <a:lnTo>
                    <a:pt x="390" y="2831"/>
                  </a:lnTo>
                  <a:lnTo>
                    <a:pt x="442" y="2571"/>
                  </a:lnTo>
                  <a:lnTo>
                    <a:pt x="546" y="2311"/>
                  </a:lnTo>
                  <a:lnTo>
                    <a:pt x="650" y="2078"/>
                  </a:lnTo>
                  <a:lnTo>
                    <a:pt x="754" y="1844"/>
                  </a:lnTo>
                  <a:lnTo>
                    <a:pt x="909" y="1610"/>
                  </a:lnTo>
                  <a:lnTo>
                    <a:pt x="1065" y="1428"/>
                  </a:lnTo>
                  <a:lnTo>
                    <a:pt x="1247" y="1221"/>
                  </a:lnTo>
                  <a:lnTo>
                    <a:pt x="1429" y="1065"/>
                  </a:lnTo>
                  <a:lnTo>
                    <a:pt x="1636" y="909"/>
                  </a:lnTo>
                  <a:lnTo>
                    <a:pt x="1844" y="753"/>
                  </a:lnTo>
                  <a:lnTo>
                    <a:pt x="2078" y="649"/>
                  </a:lnTo>
                  <a:lnTo>
                    <a:pt x="2311" y="546"/>
                  </a:lnTo>
                  <a:lnTo>
                    <a:pt x="2571" y="468"/>
                  </a:lnTo>
                  <a:lnTo>
                    <a:pt x="2805" y="416"/>
                  </a:lnTo>
                  <a:lnTo>
                    <a:pt x="3090" y="364"/>
                  </a:lnTo>
                  <a:lnTo>
                    <a:pt x="3662" y="364"/>
                  </a:lnTo>
                  <a:lnTo>
                    <a:pt x="3947" y="416"/>
                  </a:lnTo>
                  <a:lnTo>
                    <a:pt x="4233" y="494"/>
                  </a:lnTo>
                  <a:lnTo>
                    <a:pt x="4519" y="598"/>
                  </a:lnTo>
                  <a:lnTo>
                    <a:pt x="4778" y="727"/>
                  </a:lnTo>
                  <a:lnTo>
                    <a:pt x="5038" y="883"/>
                  </a:lnTo>
                  <a:lnTo>
                    <a:pt x="5272" y="1039"/>
                  </a:lnTo>
                  <a:lnTo>
                    <a:pt x="5479" y="1247"/>
                  </a:lnTo>
                  <a:lnTo>
                    <a:pt x="5661" y="1454"/>
                  </a:lnTo>
                  <a:lnTo>
                    <a:pt x="5843" y="1688"/>
                  </a:lnTo>
                  <a:lnTo>
                    <a:pt x="5999" y="1922"/>
                  </a:lnTo>
                  <a:lnTo>
                    <a:pt x="6128" y="2207"/>
                  </a:lnTo>
                  <a:lnTo>
                    <a:pt x="6232" y="2467"/>
                  </a:lnTo>
                  <a:lnTo>
                    <a:pt x="6310" y="2753"/>
                  </a:lnTo>
                  <a:lnTo>
                    <a:pt x="6336" y="3064"/>
                  </a:lnTo>
                  <a:lnTo>
                    <a:pt x="6362" y="3376"/>
                  </a:lnTo>
                  <a:lnTo>
                    <a:pt x="6336" y="3661"/>
                  </a:lnTo>
                  <a:lnTo>
                    <a:pt x="6310" y="3973"/>
                  </a:lnTo>
                  <a:lnTo>
                    <a:pt x="6232" y="4259"/>
                  </a:lnTo>
                  <a:lnTo>
                    <a:pt x="6128" y="4544"/>
                  </a:lnTo>
                  <a:lnTo>
                    <a:pt x="5999" y="4804"/>
                  </a:lnTo>
                  <a:lnTo>
                    <a:pt x="5843" y="5038"/>
                  </a:lnTo>
                  <a:lnTo>
                    <a:pt x="5661" y="5271"/>
                  </a:lnTo>
                  <a:lnTo>
                    <a:pt x="5479" y="5505"/>
                  </a:lnTo>
                  <a:lnTo>
                    <a:pt x="5272" y="5687"/>
                  </a:lnTo>
                  <a:lnTo>
                    <a:pt x="5038" y="5869"/>
                  </a:lnTo>
                  <a:lnTo>
                    <a:pt x="4778" y="6024"/>
                  </a:lnTo>
                  <a:lnTo>
                    <a:pt x="4519" y="6128"/>
                  </a:lnTo>
                  <a:lnTo>
                    <a:pt x="4233" y="6232"/>
                  </a:lnTo>
                  <a:lnTo>
                    <a:pt x="3947" y="6310"/>
                  </a:lnTo>
                  <a:lnTo>
                    <a:pt x="3662" y="6362"/>
                  </a:lnTo>
                  <a:lnTo>
                    <a:pt x="3350" y="6388"/>
                  </a:lnTo>
                  <a:lnTo>
                    <a:pt x="3064" y="6362"/>
                  </a:lnTo>
                  <a:lnTo>
                    <a:pt x="2779" y="6310"/>
                  </a:lnTo>
                  <a:lnTo>
                    <a:pt x="2493" y="6258"/>
                  </a:lnTo>
                  <a:lnTo>
                    <a:pt x="2234" y="6154"/>
                  </a:lnTo>
                  <a:lnTo>
                    <a:pt x="1974" y="6050"/>
                  </a:lnTo>
                  <a:lnTo>
                    <a:pt x="1740" y="5894"/>
                  </a:lnTo>
                  <a:lnTo>
                    <a:pt x="1507" y="5739"/>
                  </a:lnTo>
                  <a:lnTo>
                    <a:pt x="1299" y="5557"/>
                  </a:lnTo>
                  <a:lnTo>
                    <a:pt x="1091" y="5349"/>
                  </a:lnTo>
                  <a:lnTo>
                    <a:pt x="935" y="5141"/>
                  </a:lnTo>
                  <a:lnTo>
                    <a:pt x="780" y="4908"/>
                  </a:lnTo>
                  <a:lnTo>
                    <a:pt x="624" y="4674"/>
                  </a:lnTo>
                  <a:lnTo>
                    <a:pt x="520" y="4388"/>
                  </a:lnTo>
                  <a:lnTo>
                    <a:pt x="442" y="4129"/>
                  </a:lnTo>
                  <a:lnTo>
                    <a:pt x="390" y="3843"/>
                  </a:lnTo>
                  <a:lnTo>
                    <a:pt x="338" y="3558"/>
                  </a:lnTo>
                  <a:lnTo>
                    <a:pt x="338" y="3480"/>
                  </a:lnTo>
                  <a:lnTo>
                    <a:pt x="286" y="3428"/>
                  </a:lnTo>
                  <a:lnTo>
                    <a:pt x="234" y="3402"/>
                  </a:lnTo>
                  <a:lnTo>
                    <a:pt x="156" y="3376"/>
                  </a:lnTo>
                  <a:lnTo>
                    <a:pt x="104" y="3402"/>
                  </a:lnTo>
                  <a:lnTo>
                    <a:pt x="27" y="3454"/>
                  </a:lnTo>
                  <a:lnTo>
                    <a:pt x="1" y="3506"/>
                  </a:lnTo>
                  <a:lnTo>
                    <a:pt x="1" y="3584"/>
                  </a:lnTo>
                  <a:lnTo>
                    <a:pt x="27" y="3895"/>
                  </a:lnTo>
                  <a:lnTo>
                    <a:pt x="104" y="4207"/>
                  </a:lnTo>
                  <a:lnTo>
                    <a:pt x="182" y="4518"/>
                  </a:lnTo>
                  <a:lnTo>
                    <a:pt x="312" y="4804"/>
                  </a:lnTo>
                  <a:lnTo>
                    <a:pt x="468" y="5090"/>
                  </a:lnTo>
                  <a:lnTo>
                    <a:pt x="624" y="5349"/>
                  </a:lnTo>
                  <a:lnTo>
                    <a:pt x="831" y="5583"/>
                  </a:lnTo>
                  <a:lnTo>
                    <a:pt x="1039" y="5817"/>
                  </a:lnTo>
                  <a:lnTo>
                    <a:pt x="1273" y="6024"/>
                  </a:lnTo>
                  <a:lnTo>
                    <a:pt x="1533" y="6206"/>
                  </a:lnTo>
                  <a:lnTo>
                    <a:pt x="1818" y="6362"/>
                  </a:lnTo>
                  <a:lnTo>
                    <a:pt x="2104" y="6492"/>
                  </a:lnTo>
                  <a:lnTo>
                    <a:pt x="2389" y="6596"/>
                  </a:lnTo>
                  <a:lnTo>
                    <a:pt x="2701" y="6673"/>
                  </a:lnTo>
                  <a:lnTo>
                    <a:pt x="3013" y="6725"/>
                  </a:lnTo>
                  <a:lnTo>
                    <a:pt x="3688" y="6725"/>
                  </a:lnTo>
                  <a:lnTo>
                    <a:pt x="4025" y="6673"/>
                  </a:lnTo>
                  <a:lnTo>
                    <a:pt x="4363" y="6570"/>
                  </a:lnTo>
                  <a:lnTo>
                    <a:pt x="4648" y="6466"/>
                  </a:lnTo>
                  <a:lnTo>
                    <a:pt x="4960" y="6336"/>
                  </a:lnTo>
                  <a:lnTo>
                    <a:pt x="5220" y="6154"/>
                  </a:lnTo>
                  <a:lnTo>
                    <a:pt x="5479" y="5972"/>
                  </a:lnTo>
                  <a:lnTo>
                    <a:pt x="5739" y="5739"/>
                  </a:lnTo>
                  <a:lnTo>
                    <a:pt x="5947" y="5505"/>
                  </a:lnTo>
                  <a:lnTo>
                    <a:pt x="6128" y="5245"/>
                  </a:lnTo>
                  <a:lnTo>
                    <a:pt x="6310" y="4960"/>
                  </a:lnTo>
                  <a:lnTo>
                    <a:pt x="6440" y="4674"/>
                  </a:lnTo>
                  <a:lnTo>
                    <a:pt x="6570" y="4363"/>
                  </a:lnTo>
                  <a:lnTo>
                    <a:pt x="6648" y="4051"/>
                  </a:lnTo>
                  <a:lnTo>
                    <a:pt x="6700" y="3713"/>
                  </a:lnTo>
                  <a:lnTo>
                    <a:pt x="6726" y="3376"/>
                  </a:lnTo>
                  <a:lnTo>
                    <a:pt x="6700" y="3012"/>
                  </a:lnTo>
                  <a:lnTo>
                    <a:pt x="6648" y="2701"/>
                  </a:lnTo>
                  <a:lnTo>
                    <a:pt x="6570" y="2363"/>
                  </a:lnTo>
                  <a:lnTo>
                    <a:pt x="6440" y="2052"/>
                  </a:lnTo>
                  <a:lnTo>
                    <a:pt x="6310" y="1766"/>
                  </a:lnTo>
                  <a:lnTo>
                    <a:pt x="6128" y="1480"/>
                  </a:lnTo>
                  <a:lnTo>
                    <a:pt x="5947" y="1221"/>
                  </a:lnTo>
                  <a:lnTo>
                    <a:pt x="5739" y="987"/>
                  </a:lnTo>
                  <a:lnTo>
                    <a:pt x="5479" y="779"/>
                  </a:lnTo>
                  <a:lnTo>
                    <a:pt x="5220" y="572"/>
                  </a:lnTo>
                  <a:lnTo>
                    <a:pt x="4960" y="416"/>
                  </a:lnTo>
                  <a:lnTo>
                    <a:pt x="4648" y="260"/>
                  </a:lnTo>
                  <a:lnTo>
                    <a:pt x="4363" y="156"/>
                  </a:lnTo>
                  <a:lnTo>
                    <a:pt x="4025" y="78"/>
                  </a:lnTo>
                  <a:lnTo>
                    <a:pt x="3688" y="26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1"/>
            <p:cNvSpPr/>
            <p:nvPr/>
          </p:nvSpPr>
          <p:spPr>
            <a:xfrm>
              <a:off x="1844075" y="1343700"/>
              <a:ext cx="131150" cy="130500"/>
            </a:xfrm>
            <a:custGeom>
              <a:avLst/>
              <a:gdLst/>
              <a:ahLst/>
              <a:cxnLst/>
              <a:rect l="l" t="t" r="r" b="b"/>
              <a:pathLst>
                <a:path w="5246" h="5220" extrusionOk="0">
                  <a:moveTo>
                    <a:pt x="2857" y="364"/>
                  </a:moveTo>
                  <a:lnTo>
                    <a:pt x="3090" y="390"/>
                  </a:lnTo>
                  <a:lnTo>
                    <a:pt x="3298" y="468"/>
                  </a:lnTo>
                  <a:lnTo>
                    <a:pt x="3506" y="520"/>
                  </a:lnTo>
                  <a:lnTo>
                    <a:pt x="3714" y="623"/>
                  </a:lnTo>
                  <a:lnTo>
                    <a:pt x="3895" y="727"/>
                  </a:lnTo>
                  <a:lnTo>
                    <a:pt x="4051" y="883"/>
                  </a:lnTo>
                  <a:lnTo>
                    <a:pt x="4233" y="1013"/>
                  </a:lnTo>
                  <a:lnTo>
                    <a:pt x="4363" y="1169"/>
                  </a:lnTo>
                  <a:lnTo>
                    <a:pt x="4493" y="1351"/>
                  </a:lnTo>
                  <a:lnTo>
                    <a:pt x="4622" y="1532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5"/>
                  </a:lnTo>
                  <a:lnTo>
                    <a:pt x="4882" y="2389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4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7"/>
                  </a:lnTo>
                  <a:lnTo>
                    <a:pt x="4493" y="3869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2"/>
                  </a:lnTo>
                  <a:lnTo>
                    <a:pt x="3714" y="4596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82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9" y="4596"/>
                  </a:lnTo>
                  <a:lnTo>
                    <a:pt x="1351" y="4492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69"/>
                  </a:lnTo>
                  <a:lnTo>
                    <a:pt x="650" y="3687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4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89"/>
                  </a:lnTo>
                  <a:lnTo>
                    <a:pt x="416" y="2155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2"/>
                  </a:lnTo>
                  <a:lnTo>
                    <a:pt x="754" y="1351"/>
                  </a:lnTo>
                  <a:lnTo>
                    <a:pt x="883" y="1169"/>
                  </a:lnTo>
                  <a:lnTo>
                    <a:pt x="1039" y="1013"/>
                  </a:lnTo>
                  <a:lnTo>
                    <a:pt x="1195" y="883"/>
                  </a:lnTo>
                  <a:lnTo>
                    <a:pt x="1351" y="727"/>
                  </a:lnTo>
                  <a:lnTo>
                    <a:pt x="1559" y="623"/>
                  </a:lnTo>
                  <a:lnTo>
                    <a:pt x="1740" y="520"/>
                  </a:lnTo>
                  <a:lnTo>
                    <a:pt x="1948" y="468"/>
                  </a:lnTo>
                  <a:lnTo>
                    <a:pt x="2182" y="390"/>
                  </a:lnTo>
                  <a:lnTo>
                    <a:pt x="2389" y="364"/>
                  </a:lnTo>
                  <a:close/>
                  <a:moveTo>
                    <a:pt x="2363" y="0"/>
                  </a:moveTo>
                  <a:lnTo>
                    <a:pt x="2104" y="52"/>
                  </a:lnTo>
                  <a:lnTo>
                    <a:pt x="1844" y="104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53"/>
                  </a:lnTo>
                  <a:lnTo>
                    <a:pt x="598" y="961"/>
                  </a:lnTo>
                  <a:lnTo>
                    <a:pt x="468" y="1143"/>
                  </a:lnTo>
                  <a:lnTo>
                    <a:pt x="338" y="1376"/>
                  </a:lnTo>
                  <a:lnTo>
                    <a:pt x="208" y="1610"/>
                  </a:lnTo>
                  <a:lnTo>
                    <a:pt x="130" y="1844"/>
                  </a:lnTo>
                  <a:lnTo>
                    <a:pt x="53" y="2078"/>
                  </a:lnTo>
                  <a:lnTo>
                    <a:pt x="27" y="2337"/>
                  </a:lnTo>
                  <a:lnTo>
                    <a:pt x="1" y="2623"/>
                  </a:lnTo>
                  <a:lnTo>
                    <a:pt x="27" y="2882"/>
                  </a:lnTo>
                  <a:lnTo>
                    <a:pt x="53" y="3142"/>
                  </a:lnTo>
                  <a:lnTo>
                    <a:pt x="130" y="3402"/>
                  </a:lnTo>
                  <a:lnTo>
                    <a:pt x="208" y="3635"/>
                  </a:lnTo>
                  <a:lnTo>
                    <a:pt x="338" y="3869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6"/>
                  </a:lnTo>
                  <a:lnTo>
                    <a:pt x="961" y="4622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12"/>
                  </a:lnTo>
                  <a:lnTo>
                    <a:pt x="1844" y="5116"/>
                  </a:lnTo>
                  <a:lnTo>
                    <a:pt x="2104" y="5167"/>
                  </a:lnTo>
                  <a:lnTo>
                    <a:pt x="2363" y="5219"/>
                  </a:lnTo>
                  <a:lnTo>
                    <a:pt x="2883" y="5219"/>
                  </a:lnTo>
                  <a:lnTo>
                    <a:pt x="3142" y="5167"/>
                  </a:lnTo>
                  <a:lnTo>
                    <a:pt x="3402" y="5116"/>
                  </a:lnTo>
                  <a:lnTo>
                    <a:pt x="3636" y="5012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22"/>
                  </a:lnTo>
                  <a:lnTo>
                    <a:pt x="4467" y="4466"/>
                  </a:lnTo>
                  <a:lnTo>
                    <a:pt x="4648" y="4285"/>
                  </a:lnTo>
                  <a:lnTo>
                    <a:pt x="4804" y="4077"/>
                  </a:lnTo>
                  <a:lnTo>
                    <a:pt x="4934" y="3869"/>
                  </a:lnTo>
                  <a:lnTo>
                    <a:pt x="5038" y="3635"/>
                  </a:lnTo>
                  <a:lnTo>
                    <a:pt x="5116" y="3402"/>
                  </a:lnTo>
                  <a:lnTo>
                    <a:pt x="5194" y="3142"/>
                  </a:lnTo>
                  <a:lnTo>
                    <a:pt x="5220" y="2882"/>
                  </a:lnTo>
                  <a:lnTo>
                    <a:pt x="5246" y="2623"/>
                  </a:lnTo>
                  <a:lnTo>
                    <a:pt x="5220" y="2337"/>
                  </a:lnTo>
                  <a:lnTo>
                    <a:pt x="5194" y="2078"/>
                  </a:lnTo>
                  <a:lnTo>
                    <a:pt x="5116" y="1844"/>
                  </a:lnTo>
                  <a:lnTo>
                    <a:pt x="5038" y="1610"/>
                  </a:lnTo>
                  <a:lnTo>
                    <a:pt x="4934" y="1376"/>
                  </a:lnTo>
                  <a:lnTo>
                    <a:pt x="4804" y="1143"/>
                  </a:lnTo>
                  <a:lnTo>
                    <a:pt x="4648" y="961"/>
                  </a:lnTo>
                  <a:lnTo>
                    <a:pt x="4467" y="753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04"/>
                  </a:lnTo>
                  <a:lnTo>
                    <a:pt x="3142" y="5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1"/>
            <p:cNvSpPr/>
            <p:nvPr/>
          </p:nvSpPr>
          <p:spPr>
            <a:xfrm>
              <a:off x="1905100" y="1369650"/>
              <a:ext cx="29875" cy="55850"/>
            </a:xfrm>
            <a:custGeom>
              <a:avLst/>
              <a:gdLst/>
              <a:ahLst/>
              <a:cxnLst/>
              <a:rect l="l" t="t" r="r" b="b"/>
              <a:pathLst>
                <a:path w="1195" h="2234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3"/>
                  </a:lnTo>
                  <a:lnTo>
                    <a:pt x="0" y="1585"/>
                  </a:lnTo>
                  <a:lnTo>
                    <a:pt x="26" y="1663"/>
                  </a:lnTo>
                  <a:lnTo>
                    <a:pt x="104" y="1741"/>
                  </a:lnTo>
                  <a:lnTo>
                    <a:pt x="935" y="2208"/>
                  </a:lnTo>
                  <a:lnTo>
                    <a:pt x="1013" y="2234"/>
                  </a:lnTo>
                  <a:lnTo>
                    <a:pt x="1065" y="2234"/>
                  </a:lnTo>
                  <a:lnTo>
                    <a:pt x="1143" y="2182"/>
                  </a:lnTo>
                  <a:lnTo>
                    <a:pt x="1195" y="2130"/>
                  </a:lnTo>
                  <a:lnTo>
                    <a:pt x="1195" y="2078"/>
                  </a:lnTo>
                  <a:lnTo>
                    <a:pt x="1195" y="2000"/>
                  </a:lnTo>
                  <a:lnTo>
                    <a:pt x="1169" y="1948"/>
                  </a:lnTo>
                  <a:lnTo>
                    <a:pt x="1117" y="1896"/>
                  </a:lnTo>
                  <a:lnTo>
                    <a:pt x="364" y="1481"/>
                  </a:lnTo>
                  <a:lnTo>
                    <a:pt x="364" y="183"/>
                  </a:lnTo>
                  <a:lnTo>
                    <a:pt x="338" y="131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1"/>
            <p:cNvSpPr/>
            <p:nvPr/>
          </p:nvSpPr>
          <p:spPr>
            <a:xfrm>
              <a:off x="1775275" y="1274900"/>
              <a:ext cx="268750" cy="302500"/>
            </a:xfrm>
            <a:custGeom>
              <a:avLst/>
              <a:gdLst/>
              <a:ahLst/>
              <a:cxnLst/>
              <a:rect l="l" t="t" r="r" b="b"/>
              <a:pathLst>
                <a:path w="10750" h="12100" extrusionOk="0">
                  <a:moveTo>
                    <a:pt x="4804" y="0"/>
                  </a:moveTo>
                  <a:lnTo>
                    <a:pt x="4752" y="52"/>
                  </a:lnTo>
                  <a:lnTo>
                    <a:pt x="4700" y="78"/>
                  </a:lnTo>
                  <a:lnTo>
                    <a:pt x="4700" y="156"/>
                  </a:lnTo>
                  <a:lnTo>
                    <a:pt x="4570" y="935"/>
                  </a:lnTo>
                  <a:lnTo>
                    <a:pt x="4207" y="1013"/>
                  </a:lnTo>
                  <a:lnTo>
                    <a:pt x="3869" y="1117"/>
                  </a:lnTo>
                  <a:lnTo>
                    <a:pt x="3350" y="493"/>
                  </a:lnTo>
                  <a:lnTo>
                    <a:pt x="3324" y="467"/>
                  </a:lnTo>
                  <a:lnTo>
                    <a:pt x="3246" y="441"/>
                  </a:lnTo>
                  <a:lnTo>
                    <a:pt x="3194" y="441"/>
                  </a:lnTo>
                  <a:lnTo>
                    <a:pt x="3142" y="467"/>
                  </a:lnTo>
                  <a:lnTo>
                    <a:pt x="2259" y="987"/>
                  </a:lnTo>
                  <a:lnTo>
                    <a:pt x="2207" y="1013"/>
                  </a:lnTo>
                  <a:lnTo>
                    <a:pt x="2181" y="1065"/>
                  </a:lnTo>
                  <a:lnTo>
                    <a:pt x="2155" y="1117"/>
                  </a:lnTo>
                  <a:lnTo>
                    <a:pt x="2181" y="1194"/>
                  </a:lnTo>
                  <a:lnTo>
                    <a:pt x="2441" y="1921"/>
                  </a:lnTo>
                  <a:lnTo>
                    <a:pt x="2181" y="2181"/>
                  </a:lnTo>
                  <a:lnTo>
                    <a:pt x="1948" y="2441"/>
                  </a:lnTo>
                  <a:lnTo>
                    <a:pt x="1195" y="2155"/>
                  </a:lnTo>
                  <a:lnTo>
                    <a:pt x="1091" y="2155"/>
                  </a:lnTo>
                  <a:lnTo>
                    <a:pt x="1013" y="2181"/>
                  </a:lnTo>
                  <a:lnTo>
                    <a:pt x="987" y="2233"/>
                  </a:lnTo>
                  <a:lnTo>
                    <a:pt x="468" y="3116"/>
                  </a:lnTo>
                  <a:lnTo>
                    <a:pt x="442" y="3194"/>
                  </a:lnTo>
                  <a:lnTo>
                    <a:pt x="442" y="3246"/>
                  </a:lnTo>
                  <a:lnTo>
                    <a:pt x="468" y="3298"/>
                  </a:lnTo>
                  <a:lnTo>
                    <a:pt x="520" y="3350"/>
                  </a:lnTo>
                  <a:lnTo>
                    <a:pt x="1117" y="3843"/>
                  </a:lnTo>
                  <a:lnTo>
                    <a:pt x="1013" y="4206"/>
                  </a:lnTo>
                  <a:lnTo>
                    <a:pt x="935" y="4544"/>
                  </a:lnTo>
                  <a:lnTo>
                    <a:pt x="156" y="4674"/>
                  </a:lnTo>
                  <a:lnTo>
                    <a:pt x="104" y="4700"/>
                  </a:lnTo>
                  <a:lnTo>
                    <a:pt x="52" y="4752"/>
                  </a:lnTo>
                  <a:lnTo>
                    <a:pt x="26" y="4804"/>
                  </a:lnTo>
                  <a:lnTo>
                    <a:pt x="0" y="4856"/>
                  </a:lnTo>
                  <a:lnTo>
                    <a:pt x="0" y="5868"/>
                  </a:lnTo>
                  <a:lnTo>
                    <a:pt x="26" y="5946"/>
                  </a:lnTo>
                  <a:lnTo>
                    <a:pt x="52" y="5998"/>
                  </a:lnTo>
                  <a:lnTo>
                    <a:pt x="104" y="6024"/>
                  </a:lnTo>
                  <a:lnTo>
                    <a:pt x="156" y="6050"/>
                  </a:lnTo>
                  <a:lnTo>
                    <a:pt x="935" y="6180"/>
                  </a:lnTo>
                  <a:lnTo>
                    <a:pt x="1013" y="6543"/>
                  </a:lnTo>
                  <a:lnTo>
                    <a:pt x="1117" y="6881"/>
                  </a:lnTo>
                  <a:lnTo>
                    <a:pt x="520" y="7374"/>
                  </a:lnTo>
                  <a:lnTo>
                    <a:pt x="468" y="7426"/>
                  </a:lnTo>
                  <a:lnTo>
                    <a:pt x="442" y="7478"/>
                  </a:lnTo>
                  <a:lnTo>
                    <a:pt x="442" y="7556"/>
                  </a:lnTo>
                  <a:lnTo>
                    <a:pt x="468" y="7608"/>
                  </a:lnTo>
                  <a:lnTo>
                    <a:pt x="987" y="8491"/>
                  </a:lnTo>
                  <a:lnTo>
                    <a:pt x="1013" y="8543"/>
                  </a:lnTo>
                  <a:lnTo>
                    <a:pt x="1091" y="8569"/>
                  </a:lnTo>
                  <a:lnTo>
                    <a:pt x="1195" y="8569"/>
                  </a:lnTo>
                  <a:lnTo>
                    <a:pt x="1948" y="8283"/>
                  </a:lnTo>
                  <a:lnTo>
                    <a:pt x="2181" y="8569"/>
                  </a:lnTo>
                  <a:lnTo>
                    <a:pt x="2441" y="8802"/>
                  </a:lnTo>
                  <a:lnTo>
                    <a:pt x="2181" y="9529"/>
                  </a:lnTo>
                  <a:lnTo>
                    <a:pt x="2155" y="9607"/>
                  </a:lnTo>
                  <a:lnTo>
                    <a:pt x="2181" y="9659"/>
                  </a:lnTo>
                  <a:lnTo>
                    <a:pt x="2207" y="9711"/>
                  </a:lnTo>
                  <a:lnTo>
                    <a:pt x="2259" y="9763"/>
                  </a:lnTo>
                  <a:lnTo>
                    <a:pt x="3142" y="10282"/>
                  </a:lnTo>
                  <a:lnTo>
                    <a:pt x="3298" y="10282"/>
                  </a:lnTo>
                  <a:lnTo>
                    <a:pt x="3350" y="10230"/>
                  </a:lnTo>
                  <a:lnTo>
                    <a:pt x="3687" y="9841"/>
                  </a:lnTo>
                  <a:lnTo>
                    <a:pt x="3713" y="9763"/>
                  </a:lnTo>
                  <a:lnTo>
                    <a:pt x="3713" y="9711"/>
                  </a:lnTo>
                  <a:lnTo>
                    <a:pt x="3713" y="9633"/>
                  </a:lnTo>
                  <a:lnTo>
                    <a:pt x="3661" y="9581"/>
                  </a:lnTo>
                  <a:lnTo>
                    <a:pt x="3609" y="9555"/>
                  </a:lnTo>
                  <a:lnTo>
                    <a:pt x="3480" y="9555"/>
                  </a:lnTo>
                  <a:lnTo>
                    <a:pt x="3402" y="9607"/>
                  </a:lnTo>
                  <a:lnTo>
                    <a:pt x="3194" y="9893"/>
                  </a:lnTo>
                  <a:lnTo>
                    <a:pt x="2545" y="9529"/>
                  </a:lnTo>
                  <a:lnTo>
                    <a:pt x="2830" y="8802"/>
                  </a:lnTo>
                  <a:lnTo>
                    <a:pt x="2830" y="8750"/>
                  </a:lnTo>
                  <a:lnTo>
                    <a:pt x="2830" y="8698"/>
                  </a:lnTo>
                  <a:lnTo>
                    <a:pt x="2805" y="8646"/>
                  </a:lnTo>
                  <a:lnTo>
                    <a:pt x="2779" y="8620"/>
                  </a:lnTo>
                  <a:lnTo>
                    <a:pt x="2441" y="8309"/>
                  </a:lnTo>
                  <a:lnTo>
                    <a:pt x="2129" y="7971"/>
                  </a:lnTo>
                  <a:lnTo>
                    <a:pt x="2077" y="7945"/>
                  </a:lnTo>
                  <a:lnTo>
                    <a:pt x="2052" y="7919"/>
                  </a:lnTo>
                  <a:lnTo>
                    <a:pt x="1922" y="7919"/>
                  </a:lnTo>
                  <a:lnTo>
                    <a:pt x="1221" y="8179"/>
                  </a:lnTo>
                  <a:lnTo>
                    <a:pt x="857" y="7556"/>
                  </a:lnTo>
                  <a:lnTo>
                    <a:pt x="1454" y="7063"/>
                  </a:lnTo>
                  <a:lnTo>
                    <a:pt x="1480" y="7037"/>
                  </a:lnTo>
                  <a:lnTo>
                    <a:pt x="1506" y="6985"/>
                  </a:lnTo>
                  <a:lnTo>
                    <a:pt x="1506" y="6933"/>
                  </a:lnTo>
                  <a:lnTo>
                    <a:pt x="1506" y="6881"/>
                  </a:lnTo>
                  <a:lnTo>
                    <a:pt x="1350" y="6439"/>
                  </a:lnTo>
                  <a:lnTo>
                    <a:pt x="1273" y="5998"/>
                  </a:lnTo>
                  <a:lnTo>
                    <a:pt x="1247" y="5946"/>
                  </a:lnTo>
                  <a:lnTo>
                    <a:pt x="1221" y="5894"/>
                  </a:lnTo>
                  <a:lnTo>
                    <a:pt x="1169" y="5868"/>
                  </a:lnTo>
                  <a:lnTo>
                    <a:pt x="1117" y="5842"/>
                  </a:lnTo>
                  <a:lnTo>
                    <a:pt x="364" y="5738"/>
                  </a:lnTo>
                  <a:lnTo>
                    <a:pt x="364" y="5011"/>
                  </a:lnTo>
                  <a:lnTo>
                    <a:pt x="1117" y="4881"/>
                  </a:lnTo>
                  <a:lnTo>
                    <a:pt x="1169" y="4856"/>
                  </a:lnTo>
                  <a:lnTo>
                    <a:pt x="1221" y="4830"/>
                  </a:lnTo>
                  <a:lnTo>
                    <a:pt x="1247" y="4778"/>
                  </a:lnTo>
                  <a:lnTo>
                    <a:pt x="1273" y="4726"/>
                  </a:lnTo>
                  <a:lnTo>
                    <a:pt x="1350" y="4284"/>
                  </a:lnTo>
                  <a:lnTo>
                    <a:pt x="1506" y="3869"/>
                  </a:lnTo>
                  <a:lnTo>
                    <a:pt x="1506" y="3817"/>
                  </a:lnTo>
                  <a:lnTo>
                    <a:pt x="1506" y="3739"/>
                  </a:lnTo>
                  <a:lnTo>
                    <a:pt x="1480" y="3687"/>
                  </a:lnTo>
                  <a:lnTo>
                    <a:pt x="1454" y="3661"/>
                  </a:lnTo>
                  <a:lnTo>
                    <a:pt x="857" y="3168"/>
                  </a:lnTo>
                  <a:lnTo>
                    <a:pt x="1221" y="2545"/>
                  </a:lnTo>
                  <a:lnTo>
                    <a:pt x="1922" y="2804"/>
                  </a:lnTo>
                  <a:lnTo>
                    <a:pt x="1974" y="2830"/>
                  </a:lnTo>
                  <a:lnTo>
                    <a:pt x="2052" y="2830"/>
                  </a:lnTo>
                  <a:lnTo>
                    <a:pt x="2077" y="2804"/>
                  </a:lnTo>
                  <a:lnTo>
                    <a:pt x="2129" y="2752"/>
                  </a:lnTo>
                  <a:lnTo>
                    <a:pt x="2441" y="2415"/>
                  </a:lnTo>
                  <a:lnTo>
                    <a:pt x="2779" y="2129"/>
                  </a:lnTo>
                  <a:lnTo>
                    <a:pt x="2805" y="2077"/>
                  </a:lnTo>
                  <a:lnTo>
                    <a:pt x="2830" y="2025"/>
                  </a:lnTo>
                  <a:lnTo>
                    <a:pt x="2830" y="1973"/>
                  </a:lnTo>
                  <a:lnTo>
                    <a:pt x="2830" y="1921"/>
                  </a:lnTo>
                  <a:lnTo>
                    <a:pt x="2545" y="1194"/>
                  </a:lnTo>
                  <a:lnTo>
                    <a:pt x="3194" y="857"/>
                  </a:lnTo>
                  <a:lnTo>
                    <a:pt x="3661" y="1428"/>
                  </a:lnTo>
                  <a:lnTo>
                    <a:pt x="3713" y="1480"/>
                  </a:lnTo>
                  <a:lnTo>
                    <a:pt x="3765" y="1480"/>
                  </a:lnTo>
                  <a:lnTo>
                    <a:pt x="3817" y="1506"/>
                  </a:lnTo>
                  <a:lnTo>
                    <a:pt x="3869" y="1480"/>
                  </a:lnTo>
                  <a:lnTo>
                    <a:pt x="4311" y="1350"/>
                  </a:lnTo>
                  <a:lnTo>
                    <a:pt x="4752" y="1246"/>
                  </a:lnTo>
                  <a:lnTo>
                    <a:pt x="4804" y="1246"/>
                  </a:lnTo>
                  <a:lnTo>
                    <a:pt x="4830" y="1194"/>
                  </a:lnTo>
                  <a:lnTo>
                    <a:pt x="4882" y="1168"/>
                  </a:lnTo>
                  <a:lnTo>
                    <a:pt x="4882" y="1117"/>
                  </a:lnTo>
                  <a:lnTo>
                    <a:pt x="5012" y="364"/>
                  </a:lnTo>
                  <a:lnTo>
                    <a:pt x="5739" y="364"/>
                  </a:lnTo>
                  <a:lnTo>
                    <a:pt x="5868" y="1117"/>
                  </a:lnTo>
                  <a:lnTo>
                    <a:pt x="5868" y="1168"/>
                  </a:lnTo>
                  <a:lnTo>
                    <a:pt x="5920" y="1194"/>
                  </a:lnTo>
                  <a:lnTo>
                    <a:pt x="5946" y="1246"/>
                  </a:lnTo>
                  <a:lnTo>
                    <a:pt x="6024" y="1246"/>
                  </a:lnTo>
                  <a:lnTo>
                    <a:pt x="6466" y="1350"/>
                  </a:lnTo>
                  <a:lnTo>
                    <a:pt x="6881" y="1480"/>
                  </a:lnTo>
                  <a:lnTo>
                    <a:pt x="6933" y="1506"/>
                  </a:lnTo>
                  <a:lnTo>
                    <a:pt x="6985" y="1480"/>
                  </a:lnTo>
                  <a:lnTo>
                    <a:pt x="7037" y="1480"/>
                  </a:lnTo>
                  <a:lnTo>
                    <a:pt x="7089" y="1428"/>
                  </a:lnTo>
                  <a:lnTo>
                    <a:pt x="7556" y="857"/>
                  </a:lnTo>
                  <a:lnTo>
                    <a:pt x="8205" y="1194"/>
                  </a:lnTo>
                  <a:lnTo>
                    <a:pt x="7920" y="1921"/>
                  </a:lnTo>
                  <a:lnTo>
                    <a:pt x="7920" y="1973"/>
                  </a:lnTo>
                  <a:lnTo>
                    <a:pt x="7920" y="2025"/>
                  </a:lnTo>
                  <a:lnTo>
                    <a:pt x="7946" y="2077"/>
                  </a:lnTo>
                  <a:lnTo>
                    <a:pt x="7972" y="2129"/>
                  </a:lnTo>
                  <a:lnTo>
                    <a:pt x="8309" y="2415"/>
                  </a:lnTo>
                  <a:lnTo>
                    <a:pt x="8621" y="2752"/>
                  </a:lnTo>
                  <a:lnTo>
                    <a:pt x="8673" y="2804"/>
                  </a:lnTo>
                  <a:lnTo>
                    <a:pt x="8725" y="2830"/>
                  </a:lnTo>
                  <a:lnTo>
                    <a:pt x="8777" y="2830"/>
                  </a:lnTo>
                  <a:lnTo>
                    <a:pt x="8828" y="2804"/>
                  </a:lnTo>
                  <a:lnTo>
                    <a:pt x="9530" y="2545"/>
                  </a:lnTo>
                  <a:lnTo>
                    <a:pt x="9893" y="3168"/>
                  </a:lnTo>
                  <a:lnTo>
                    <a:pt x="9322" y="3661"/>
                  </a:lnTo>
                  <a:lnTo>
                    <a:pt x="9270" y="3687"/>
                  </a:lnTo>
                  <a:lnTo>
                    <a:pt x="9244" y="3739"/>
                  </a:lnTo>
                  <a:lnTo>
                    <a:pt x="9244" y="3817"/>
                  </a:lnTo>
                  <a:lnTo>
                    <a:pt x="9270" y="3869"/>
                  </a:lnTo>
                  <a:lnTo>
                    <a:pt x="9400" y="4284"/>
                  </a:lnTo>
                  <a:lnTo>
                    <a:pt x="9478" y="4726"/>
                  </a:lnTo>
                  <a:lnTo>
                    <a:pt x="9504" y="4778"/>
                  </a:lnTo>
                  <a:lnTo>
                    <a:pt x="9530" y="4830"/>
                  </a:lnTo>
                  <a:lnTo>
                    <a:pt x="9581" y="4856"/>
                  </a:lnTo>
                  <a:lnTo>
                    <a:pt x="9633" y="4881"/>
                  </a:lnTo>
                  <a:lnTo>
                    <a:pt x="10386" y="5011"/>
                  </a:lnTo>
                  <a:lnTo>
                    <a:pt x="10386" y="5738"/>
                  </a:lnTo>
                  <a:lnTo>
                    <a:pt x="9633" y="5842"/>
                  </a:lnTo>
                  <a:lnTo>
                    <a:pt x="9581" y="5868"/>
                  </a:lnTo>
                  <a:lnTo>
                    <a:pt x="9530" y="5894"/>
                  </a:lnTo>
                  <a:lnTo>
                    <a:pt x="9504" y="5946"/>
                  </a:lnTo>
                  <a:lnTo>
                    <a:pt x="9478" y="5998"/>
                  </a:lnTo>
                  <a:lnTo>
                    <a:pt x="9400" y="6439"/>
                  </a:lnTo>
                  <a:lnTo>
                    <a:pt x="9270" y="6881"/>
                  </a:lnTo>
                  <a:lnTo>
                    <a:pt x="9244" y="6933"/>
                  </a:lnTo>
                  <a:lnTo>
                    <a:pt x="9244" y="6985"/>
                  </a:lnTo>
                  <a:lnTo>
                    <a:pt x="9270" y="7037"/>
                  </a:lnTo>
                  <a:lnTo>
                    <a:pt x="9322" y="7063"/>
                  </a:lnTo>
                  <a:lnTo>
                    <a:pt x="9893" y="7556"/>
                  </a:lnTo>
                  <a:lnTo>
                    <a:pt x="9581" y="8101"/>
                  </a:lnTo>
                  <a:lnTo>
                    <a:pt x="9348" y="7997"/>
                  </a:lnTo>
                  <a:lnTo>
                    <a:pt x="9114" y="7919"/>
                  </a:lnTo>
                  <a:lnTo>
                    <a:pt x="8880" y="7893"/>
                  </a:lnTo>
                  <a:lnTo>
                    <a:pt x="8621" y="7868"/>
                  </a:lnTo>
                  <a:lnTo>
                    <a:pt x="8283" y="7893"/>
                  </a:lnTo>
                  <a:lnTo>
                    <a:pt x="7946" y="7971"/>
                  </a:lnTo>
                  <a:lnTo>
                    <a:pt x="7660" y="8101"/>
                  </a:lnTo>
                  <a:lnTo>
                    <a:pt x="7374" y="8283"/>
                  </a:lnTo>
                  <a:lnTo>
                    <a:pt x="7115" y="8517"/>
                  </a:lnTo>
                  <a:lnTo>
                    <a:pt x="6907" y="8750"/>
                  </a:lnTo>
                  <a:lnTo>
                    <a:pt x="6751" y="9036"/>
                  </a:lnTo>
                  <a:lnTo>
                    <a:pt x="6621" y="9348"/>
                  </a:lnTo>
                  <a:lnTo>
                    <a:pt x="6336" y="9425"/>
                  </a:lnTo>
                  <a:lnTo>
                    <a:pt x="6024" y="9477"/>
                  </a:lnTo>
                  <a:lnTo>
                    <a:pt x="5946" y="9503"/>
                  </a:lnTo>
                  <a:lnTo>
                    <a:pt x="5920" y="9529"/>
                  </a:lnTo>
                  <a:lnTo>
                    <a:pt x="5868" y="9581"/>
                  </a:lnTo>
                  <a:lnTo>
                    <a:pt x="5868" y="9633"/>
                  </a:lnTo>
                  <a:lnTo>
                    <a:pt x="5739" y="10386"/>
                  </a:lnTo>
                  <a:lnTo>
                    <a:pt x="5012" y="10386"/>
                  </a:lnTo>
                  <a:lnTo>
                    <a:pt x="4882" y="9633"/>
                  </a:lnTo>
                  <a:lnTo>
                    <a:pt x="4882" y="9581"/>
                  </a:lnTo>
                  <a:lnTo>
                    <a:pt x="4830" y="9529"/>
                  </a:lnTo>
                  <a:lnTo>
                    <a:pt x="4804" y="9503"/>
                  </a:lnTo>
                  <a:lnTo>
                    <a:pt x="4752" y="9477"/>
                  </a:lnTo>
                  <a:lnTo>
                    <a:pt x="4285" y="9399"/>
                  </a:lnTo>
                  <a:lnTo>
                    <a:pt x="4233" y="9373"/>
                  </a:lnTo>
                  <a:lnTo>
                    <a:pt x="4155" y="9399"/>
                  </a:lnTo>
                  <a:lnTo>
                    <a:pt x="4103" y="9451"/>
                  </a:lnTo>
                  <a:lnTo>
                    <a:pt x="4077" y="9503"/>
                  </a:lnTo>
                  <a:lnTo>
                    <a:pt x="4077" y="9581"/>
                  </a:lnTo>
                  <a:lnTo>
                    <a:pt x="4103" y="9659"/>
                  </a:lnTo>
                  <a:lnTo>
                    <a:pt x="4129" y="9685"/>
                  </a:lnTo>
                  <a:lnTo>
                    <a:pt x="4207" y="9737"/>
                  </a:lnTo>
                  <a:lnTo>
                    <a:pt x="4570" y="9815"/>
                  </a:lnTo>
                  <a:lnTo>
                    <a:pt x="4700" y="10594"/>
                  </a:lnTo>
                  <a:lnTo>
                    <a:pt x="4700" y="10646"/>
                  </a:lnTo>
                  <a:lnTo>
                    <a:pt x="4752" y="10698"/>
                  </a:lnTo>
                  <a:lnTo>
                    <a:pt x="4804" y="10724"/>
                  </a:lnTo>
                  <a:lnTo>
                    <a:pt x="5946" y="10724"/>
                  </a:lnTo>
                  <a:lnTo>
                    <a:pt x="5998" y="10698"/>
                  </a:lnTo>
                  <a:lnTo>
                    <a:pt x="6050" y="10646"/>
                  </a:lnTo>
                  <a:lnTo>
                    <a:pt x="6050" y="10594"/>
                  </a:lnTo>
                  <a:lnTo>
                    <a:pt x="6180" y="9815"/>
                  </a:lnTo>
                  <a:lnTo>
                    <a:pt x="6518" y="9737"/>
                  </a:lnTo>
                  <a:lnTo>
                    <a:pt x="6518" y="9997"/>
                  </a:lnTo>
                  <a:lnTo>
                    <a:pt x="6518" y="10204"/>
                  </a:lnTo>
                  <a:lnTo>
                    <a:pt x="6544" y="10412"/>
                  </a:lnTo>
                  <a:lnTo>
                    <a:pt x="6595" y="10620"/>
                  </a:lnTo>
                  <a:lnTo>
                    <a:pt x="6673" y="10802"/>
                  </a:lnTo>
                  <a:lnTo>
                    <a:pt x="6777" y="10983"/>
                  </a:lnTo>
                  <a:lnTo>
                    <a:pt x="6881" y="11165"/>
                  </a:lnTo>
                  <a:lnTo>
                    <a:pt x="6985" y="11321"/>
                  </a:lnTo>
                  <a:lnTo>
                    <a:pt x="7141" y="11477"/>
                  </a:lnTo>
                  <a:lnTo>
                    <a:pt x="7271" y="11607"/>
                  </a:lnTo>
                  <a:lnTo>
                    <a:pt x="7452" y="11736"/>
                  </a:lnTo>
                  <a:lnTo>
                    <a:pt x="7608" y="11840"/>
                  </a:lnTo>
                  <a:lnTo>
                    <a:pt x="7816" y="11944"/>
                  </a:lnTo>
                  <a:lnTo>
                    <a:pt x="7998" y="11996"/>
                  </a:lnTo>
                  <a:lnTo>
                    <a:pt x="8205" y="12048"/>
                  </a:lnTo>
                  <a:lnTo>
                    <a:pt x="8413" y="12100"/>
                  </a:lnTo>
                  <a:lnTo>
                    <a:pt x="8828" y="12100"/>
                  </a:lnTo>
                  <a:lnTo>
                    <a:pt x="9036" y="12074"/>
                  </a:lnTo>
                  <a:lnTo>
                    <a:pt x="9218" y="12022"/>
                  </a:lnTo>
                  <a:lnTo>
                    <a:pt x="9426" y="11944"/>
                  </a:lnTo>
                  <a:lnTo>
                    <a:pt x="9607" y="11866"/>
                  </a:lnTo>
                  <a:lnTo>
                    <a:pt x="9763" y="11762"/>
                  </a:lnTo>
                  <a:lnTo>
                    <a:pt x="9919" y="11658"/>
                  </a:lnTo>
                  <a:lnTo>
                    <a:pt x="10075" y="11529"/>
                  </a:lnTo>
                  <a:lnTo>
                    <a:pt x="10205" y="11399"/>
                  </a:lnTo>
                  <a:lnTo>
                    <a:pt x="10334" y="11243"/>
                  </a:lnTo>
                  <a:lnTo>
                    <a:pt x="10438" y="11061"/>
                  </a:lnTo>
                  <a:lnTo>
                    <a:pt x="10542" y="10905"/>
                  </a:lnTo>
                  <a:lnTo>
                    <a:pt x="10620" y="10724"/>
                  </a:lnTo>
                  <a:lnTo>
                    <a:pt x="10672" y="10516"/>
                  </a:lnTo>
                  <a:lnTo>
                    <a:pt x="10724" y="10334"/>
                  </a:lnTo>
                  <a:lnTo>
                    <a:pt x="10750" y="10126"/>
                  </a:lnTo>
                  <a:lnTo>
                    <a:pt x="10724" y="10049"/>
                  </a:lnTo>
                  <a:lnTo>
                    <a:pt x="10698" y="9997"/>
                  </a:lnTo>
                  <a:lnTo>
                    <a:pt x="10646" y="9945"/>
                  </a:lnTo>
                  <a:lnTo>
                    <a:pt x="10490" y="9945"/>
                  </a:lnTo>
                  <a:lnTo>
                    <a:pt x="10438" y="9971"/>
                  </a:lnTo>
                  <a:lnTo>
                    <a:pt x="10412" y="10023"/>
                  </a:lnTo>
                  <a:lnTo>
                    <a:pt x="10386" y="10101"/>
                  </a:lnTo>
                  <a:lnTo>
                    <a:pt x="10360" y="10256"/>
                  </a:lnTo>
                  <a:lnTo>
                    <a:pt x="10334" y="10438"/>
                  </a:lnTo>
                  <a:lnTo>
                    <a:pt x="10283" y="10594"/>
                  </a:lnTo>
                  <a:lnTo>
                    <a:pt x="10205" y="10750"/>
                  </a:lnTo>
                  <a:lnTo>
                    <a:pt x="10049" y="11035"/>
                  </a:lnTo>
                  <a:lnTo>
                    <a:pt x="9841" y="11269"/>
                  </a:lnTo>
                  <a:lnTo>
                    <a:pt x="9581" y="11477"/>
                  </a:lnTo>
                  <a:lnTo>
                    <a:pt x="9296" y="11632"/>
                  </a:lnTo>
                  <a:lnTo>
                    <a:pt x="9140" y="11684"/>
                  </a:lnTo>
                  <a:lnTo>
                    <a:pt x="8958" y="11710"/>
                  </a:lnTo>
                  <a:lnTo>
                    <a:pt x="8803" y="11736"/>
                  </a:lnTo>
                  <a:lnTo>
                    <a:pt x="8439" y="11736"/>
                  </a:lnTo>
                  <a:lnTo>
                    <a:pt x="8283" y="11710"/>
                  </a:lnTo>
                  <a:lnTo>
                    <a:pt x="8101" y="11658"/>
                  </a:lnTo>
                  <a:lnTo>
                    <a:pt x="7946" y="11607"/>
                  </a:lnTo>
                  <a:lnTo>
                    <a:pt x="7790" y="11529"/>
                  </a:lnTo>
                  <a:lnTo>
                    <a:pt x="7634" y="11451"/>
                  </a:lnTo>
                  <a:lnTo>
                    <a:pt x="7504" y="11347"/>
                  </a:lnTo>
                  <a:lnTo>
                    <a:pt x="7374" y="11243"/>
                  </a:lnTo>
                  <a:lnTo>
                    <a:pt x="7271" y="11113"/>
                  </a:lnTo>
                  <a:lnTo>
                    <a:pt x="7167" y="10983"/>
                  </a:lnTo>
                  <a:lnTo>
                    <a:pt x="7089" y="10828"/>
                  </a:lnTo>
                  <a:lnTo>
                    <a:pt x="7011" y="10672"/>
                  </a:lnTo>
                  <a:lnTo>
                    <a:pt x="6959" y="10516"/>
                  </a:lnTo>
                  <a:lnTo>
                    <a:pt x="6907" y="10334"/>
                  </a:lnTo>
                  <a:lnTo>
                    <a:pt x="6881" y="10178"/>
                  </a:lnTo>
                  <a:lnTo>
                    <a:pt x="6855" y="9997"/>
                  </a:lnTo>
                  <a:lnTo>
                    <a:pt x="6881" y="9815"/>
                  </a:lnTo>
                  <a:lnTo>
                    <a:pt x="6907" y="9633"/>
                  </a:lnTo>
                  <a:lnTo>
                    <a:pt x="6959" y="9477"/>
                  </a:lnTo>
                  <a:lnTo>
                    <a:pt x="7011" y="9296"/>
                  </a:lnTo>
                  <a:lnTo>
                    <a:pt x="7089" y="9140"/>
                  </a:lnTo>
                  <a:lnTo>
                    <a:pt x="7167" y="9010"/>
                  </a:lnTo>
                  <a:lnTo>
                    <a:pt x="7271" y="8880"/>
                  </a:lnTo>
                  <a:lnTo>
                    <a:pt x="7374" y="8750"/>
                  </a:lnTo>
                  <a:lnTo>
                    <a:pt x="7504" y="8620"/>
                  </a:lnTo>
                  <a:lnTo>
                    <a:pt x="7634" y="8517"/>
                  </a:lnTo>
                  <a:lnTo>
                    <a:pt x="7790" y="8439"/>
                  </a:lnTo>
                  <a:lnTo>
                    <a:pt x="7946" y="8361"/>
                  </a:lnTo>
                  <a:lnTo>
                    <a:pt x="8101" y="8309"/>
                  </a:lnTo>
                  <a:lnTo>
                    <a:pt x="8283" y="8257"/>
                  </a:lnTo>
                  <a:lnTo>
                    <a:pt x="8439" y="8231"/>
                  </a:lnTo>
                  <a:lnTo>
                    <a:pt x="8621" y="8231"/>
                  </a:lnTo>
                  <a:lnTo>
                    <a:pt x="8906" y="8257"/>
                  </a:lnTo>
                  <a:lnTo>
                    <a:pt x="9166" y="8309"/>
                  </a:lnTo>
                  <a:lnTo>
                    <a:pt x="9426" y="8413"/>
                  </a:lnTo>
                  <a:lnTo>
                    <a:pt x="9659" y="8543"/>
                  </a:lnTo>
                  <a:lnTo>
                    <a:pt x="9867" y="8724"/>
                  </a:lnTo>
                  <a:lnTo>
                    <a:pt x="10023" y="8932"/>
                  </a:lnTo>
                  <a:lnTo>
                    <a:pt x="10179" y="9166"/>
                  </a:lnTo>
                  <a:lnTo>
                    <a:pt x="10283" y="9425"/>
                  </a:lnTo>
                  <a:lnTo>
                    <a:pt x="10334" y="9477"/>
                  </a:lnTo>
                  <a:lnTo>
                    <a:pt x="10386" y="9503"/>
                  </a:lnTo>
                  <a:lnTo>
                    <a:pt x="10438" y="9529"/>
                  </a:lnTo>
                  <a:lnTo>
                    <a:pt x="10516" y="9529"/>
                  </a:lnTo>
                  <a:lnTo>
                    <a:pt x="10568" y="9477"/>
                  </a:lnTo>
                  <a:lnTo>
                    <a:pt x="10620" y="9425"/>
                  </a:lnTo>
                  <a:lnTo>
                    <a:pt x="10646" y="9373"/>
                  </a:lnTo>
                  <a:lnTo>
                    <a:pt x="10620" y="9296"/>
                  </a:lnTo>
                  <a:lnTo>
                    <a:pt x="10490" y="9010"/>
                  </a:lnTo>
                  <a:lnTo>
                    <a:pt x="10334" y="8724"/>
                  </a:lnTo>
                  <a:lnTo>
                    <a:pt x="10127" y="8491"/>
                  </a:lnTo>
                  <a:lnTo>
                    <a:pt x="9893" y="8283"/>
                  </a:lnTo>
                  <a:lnTo>
                    <a:pt x="10283" y="7608"/>
                  </a:lnTo>
                  <a:lnTo>
                    <a:pt x="10309" y="7556"/>
                  </a:lnTo>
                  <a:lnTo>
                    <a:pt x="10309" y="7478"/>
                  </a:lnTo>
                  <a:lnTo>
                    <a:pt x="10283" y="7426"/>
                  </a:lnTo>
                  <a:lnTo>
                    <a:pt x="10231" y="7374"/>
                  </a:lnTo>
                  <a:lnTo>
                    <a:pt x="9633" y="6881"/>
                  </a:lnTo>
                  <a:lnTo>
                    <a:pt x="9737" y="6543"/>
                  </a:lnTo>
                  <a:lnTo>
                    <a:pt x="9815" y="6180"/>
                  </a:lnTo>
                  <a:lnTo>
                    <a:pt x="10594" y="6050"/>
                  </a:lnTo>
                  <a:lnTo>
                    <a:pt x="10646" y="6024"/>
                  </a:lnTo>
                  <a:lnTo>
                    <a:pt x="10698" y="5998"/>
                  </a:lnTo>
                  <a:lnTo>
                    <a:pt x="10724" y="5946"/>
                  </a:lnTo>
                  <a:lnTo>
                    <a:pt x="10750" y="5868"/>
                  </a:lnTo>
                  <a:lnTo>
                    <a:pt x="10750" y="4856"/>
                  </a:lnTo>
                  <a:lnTo>
                    <a:pt x="10724" y="4804"/>
                  </a:lnTo>
                  <a:lnTo>
                    <a:pt x="10698" y="4752"/>
                  </a:lnTo>
                  <a:lnTo>
                    <a:pt x="10646" y="4700"/>
                  </a:lnTo>
                  <a:lnTo>
                    <a:pt x="10594" y="4674"/>
                  </a:lnTo>
                  <a:lnTo>
                    <a:pt x="9815" y="4544"/>
                  </a:lnTo>
                  <a:lnTo>
                    <a:pt x="9737" y="4206"/>
                  </a:lnTo>
                  <a:lnTo>
                    <a:pt x="9633" y="3843"/>
                  </a:lnTo>
                  <a:lnTo>
                    <a:pt x="10231" y="3350"/>
                  </a:lnTo>
                  <a:lnTo>
                    <a:pt x="10283" y="3298"/>
                  </a:lnTo>
                  <a:lnTo>
                    <a:pt x="10309" y="3246"/>
                  </a:lnTo>
                  <a:lnTo>
                    <a:pt x="10309" y="3194"/>
                  </a:lnTo>
                  <a:lnTo>
                    <a:pt x="10283" y="3116"/>
                  </a:lnTo>
                  <a:lnTo>
                    <a:pt x="9763" y="2233"/>
                  </a:lnTo>
                  <a:lnTo>
                    <a:pt x="9737" y="2181"/>
                  </a:lnTo>
                  <a:lnTo>
                    <a:pt x="9685" y="2155"/>
                  </a:lnTo>
                  <a:lnTo>
                    <a:pt x="9556" y="2155"/>
                  </a:lnTo>
                  <a:lnTo>
                    <a:pt x="8803" y="2441"/>
                  </a:lnTo>
                  <a:lnTo>
                    <a:pt x="8569" y="2181"/>
                  </a:lnTo>
                  <a:lnTo>
                    <a:pt x="8309" y="1921"/>
                  </a:lnTo>
                  <a:lnTo>
                    <a:pt x="8569" y="1194"/>
                  </a:lnTo>
                  <a:lnTo>
                    <a:pt x="8595" y="1117"/>
                  </a:lnTo>
                  <a:lnTo>
                    <a:pt x="8569" y="1065"/>
                  </a:lnTo>
                  <a:lnTo>
                    <a:pt x="8543" y="1013"/>
                  </a:lnTo>
                  <a:lnTo>
                    <a:pt x="8491" y="987"/>
                  </a:lnTo>
                  <a:lnTo>
                    <a:pt x="7608" y="467"/>
                  </a:lnTo>
                  <a:lnTo>
                    <a:pt x="7556" y="441"/>
                  </a:lnTo>
                  <a:lnTo>
                    <a:pt x="7504" y="441"/>
                  </a:lnTo>
                  <a:lnTo>
                    <a:pt x="7426" y="467"/>
                  </a:lnTo>
                  <a:lnTo>
                    <a:pt x="7400" y="493"/>
                  </a:lnTo>
                  <a:lnTo>
                    <a:pt x="6881" y="1117"/>
                  </a:lnTo>
                  <a:lnTo>
                    <a:pt x="6544" y="1013"/>
                  </a:lnTo>
                  <a:lnTo>
                    <a:pt x="6180" y="935"/>
                  </a:lnTo>
                  <a:lnTo>
                    <a:pt x="6050" y="156"/>
                  </a:lnTo>
                  <a:lnTo>
                    <a:pt x="6050" y="78"/>
                  </a:lnTo>
                  <a:lnTo>
                    <a:pt x="5998" y="52"/>
                  </a:lnTo>
                  <a:lnTo>
                    <a:pt x="5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1"/>
            <p:cNvSpPr/>
            <p:nvPr/>
          </p:nvSpPr>
          <p:spPr>
            <a:xfrm>
              <a:off x="1971950" y="148585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02" y="1"/>
                  </a:moveTo>
                  <a:lnTo>
                    <a:pt x="624" y="53"/>
                  </a:lnTo>
                  <a:lnTo>
                    <a:pt x="598" y="105"/>
                  </a:lnTo>
                  <a:lnTo>
                    <a:pt x="572" y="157"/>
                  </a:lnTo>
                  <a:lnTo>
                    <a:pt x="572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8"/>
                  </a:lnTo>
                  <a:lnTo>
                    <a:pt x="183" y="676"/>
                  </a:lnTo>
                  <a:lnTo>
                    <a:pt x="105" y="754"/>
                  </a:lnTo>
                  <a:lnTo>
                    <a:pt x="53" y="858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1"/>
                  </a:lnTo>
                  <a:lnTo>
                    <a:pt x="105" y="1455"/>
                  </a:lnTo>
                  <a:lnTo>
                    <a:pt x="183" y="1533"/>
                  </a:lnTo>
                  <a:lnTo>
                    <a:pt x="286" y="1611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884" y="1714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4"/>
                  </a:lnTo>
                  <a:lnTo>
                    <a:pt x="1091" y="2208"/>
                  </a:lnTo>
                  <a:lnTo>
                    <a:pt x="987" y="2260"/>
                  </a:lnTo>
                  <a:lnTo>
                    <a:pt x="884" y="2286"/>
                  </a:lnTo>
                  <a:lnTo>
                    <a:pt x="598" y="2286"/>
                  </a:lnTo>
                  <a:lnTo>
                    <a:pt x="520" y="2260"/>
                  </a:lnTo>
                  <a:lnTo>
                    <a:pt x="468" y="2234"/>
                  </a:lnTo>
                  <a:lnTo>
                    <a:pt x="416" y="2182"/>
                  </a:lnTo>
                  <a:lnTo>
                    <a:pt x="390" y="2104"/>
                  </a:lnTo>
                  <a:lnTo>
                    <a:pt x="338" y="2052"/>
                  </a:lnTo>
                  <a:lnTo>
                    <a:pt x="286" y="2000"/>
                  </a:lnTo>
                  <a:lnTo>
                    <a:pt x="157" y="2000"/>
                  </a:lnTo>
                  <a:lnTo>
                    <a:pt x="105" y="2026"/>
                  </a:lnTo>
                  <a:lnTo>
                    <a:pt x="53" y="2078"/>
                  </a:lnTo>
                  <a:lnTo>
                    <a:pt x="27" y="2156"/>
                  </a:lnTo>
                  <a:lnTo>
                    <a:pt x="53" y="2208"/>
                  </a:lnTo>
                  <a:lnTo>
                    <a:pt x="131" y="2390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2" y="2623"/>
                  </a:lnTo>
                  <a:lnTo>
                    <a:pt x="572" y="2935"/>
                  </a:lnTo>
                  <a:lnTo>
                    <a:pt x="598" y="3013"/>
                  </a:lnTo>
                  <a:lnTo>
                    <a:pt x="624" y="3065"/>
                  </a:lnTo>
                  <a:lnTo>
                    <a:pt x="702" y="3091"/>
                  </a:lnTo>
                  <a:lnTo>
                    <a:pt x="754" y="3117"/>
                  </a:lnTo>
                  <a:lnTo>
                    <a:pt x="832" y="3091"/>
                  </a:lnTo>
                  <a:lnTo>
                    <a:pt x="884" y="3065"/>
                  </a:lnTo>
                  <a:lnTo>
                    <a:pt x="936" y="3013"/>
                  </a:lnTo>
                  <a:lnTo>
                    <a:pt x="936" y="2935"/>
                  </a:lnTo>
                  <a:lnTo>
                    <a:pt x="936" y="2623"/>
                  </a:lnTo>
                  <a:lnTo>
                    <a:pt x="1065" y="2597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8"/>
                  </a:lnTo>
                  <a:lnTo>
                    <a:pt x="1481" y="2234"/>
                  </a:lnTo>
                  <a:lnTo>
                    <a:pt x="1507" y="2130"/>
                  </a:lnTo>
                  <a:lnTo>
                    <a:pt x="1507" y="2000"/>
                  </a:lnTo>
                  <a:lnTo>
                    <a:pt x="1507" y="1870"/>
                  </a:lnTo>
                  <a:lnTo>
                    <a:pt x="1455" y="1766"/>
                  </a:lnTo>
                  <a:lnTo>
                    <a:pt x="1403" y="1663"/>
                  </a:lnTo>
                  <a:lnTo>
                    <a:pt x="1325" y="1559"/>
                  </a:lnTo>
                  <a:lnTo>
                    <a:pt x="1247" y="1481"/>
                  </a:lnTo>
                  <a:lnTo>
                    <a:pt x="1143" y="1429"/>
                  </a:lnTo>
                  <a:lnTo>
                    <a:pt x="1013" y="1377"/>
                  </a:lnTo>
                  <a:lnTo>
                    <a:pt x="624" y="1377"/>
                  </a:lnTo>
                  <a:lnTo>
                    <a:pt x="520" y="1351"/>
                  </a:lnTo>
                  <a:lnTo>
                    <a:pt x="442" y="1299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10"/>
                  </a:lnTo>
                  <a:lnTo>
                    <a:pt x="520" y="832"/>
                  </a:lnTo>
                  <a:lnTo>
                    <a:pt x="936" y="832"/>
                  </a:lnTo>
                  <a:lnTo>
                    <a:pt x="987" y="858"/>
                  </a:lnTo>
                  <a:lnTo>
                    <a:pt x="1039" y="910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21" y="1117"/>
                  </a:lnTo>
                  <a:lnTo>
                    <a:pt x="1299" y="1117"/>
                  </a:lnTo>
                  <a:lnTo>
                    <a:pt x="1351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4"/>
                  </a:lnTo>
                  <a:lnTo>
                    <a:pt x="1351" y="728"/>
                  </a:lnTo>
                  <a:lnTo>
                    <a:pt x="1247" y="598"/>
                  </a:lnTo>
                  <a:lnTo>
                    <a:pt x="1091" y="520"/>
                  </a:lnTo>
                  <a:lnTo>
                    <a:pt x="936" y="468"/>
                  </a:lnTo>
                  <a:lnTo>
                    <a:pt x="936" y="157"/>
                  </a:lnTo>
                  <a:lnTo>
                    <a:pt x="936" y="105"/>
                  </a:lnTo>
                  <a:lnTo>
                    <a:pt x="884" y="53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4" name="Google Shape;3484;p71"/>
          <p:cNvGrpSpPr/>
          <p:nvPr/>
        </p:nvGrpSpPr>
        <p:grpSpPr>
          <a:xfrm>
            <a:off x="3230547" y="1202253"/>
            <a:ext cx="324700" cy="324673"/>
            <a:chOff x="2518525" y="1274900"/>
            <a:chExt cx="302525" cy="302500"/>
          </a:xfrm>
        </p:grpSpPr>
        <p:sp>
          <p:nvSpPr>
            <p:cNvPr id="3485" name="Google Shape;3485;p71"/>
            <p:cNvSpPr/>
            <p:nvPr/>
          </p:nvSpPr>
          <p:spPr>
            <a:xfrm>
              <a:off x="2541250" y="1389125"/>
              <a:ext cx="257075" cy="165575"/>
            </a:xfrm>
            <a:custGeom>
              <a:avLst/>
              <a:gdLst/>
              <a:ahLst/>
              <a:cxnLst/>
              <a:rect l="l" t="t" r="r" b="b"/>
              <a:pathLst>
                <a:path w="1028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1"/>
            <p:cNvSpPr/>
            <p:nvPr/>
          </p:nvSpPr>
          <p:spPr>
            <a:xfrm>
              <a:off x="2541250" y="1389125"/>
              <a:ext cx="16250" cy="165575"/>
            </a:xfrm>
            <a:custGeom>
              <a:avLst/>
              <a:gdLst/>
              <a:ahLst/>
              <a:cxnLst/>
              <a:rect l="l" t="t" r="r" b="b"/>
              <a:pathLst>
                <a:path w="650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50" y="6622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1"/>
            <p:cNvSpPr/>
            <p:nvPr/>
          </p:nvSpPr>
          <p:spPr>
            <a:xfrm>
              <a:off x="2541250" y="153650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0"/>
                  </a:moveTo>
                  <a:lnTo>
                    <a:pt x="0" y="727"/>
                  </a:lnTo>
                  <a:lnTo>
                    <a:pt x="10283" y="727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1"/>
            <p:cNvSpPr/>
            <p:nvPr/>
          </p:nvSpPr>
          <p:spPr>
            <a:xfrm>
              <a:off x="2541250" y="1536500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0"/>
                  </a:moveTo>
                  <a:lnTo>
                    <a:pt x="0" y="727"/>
                  </a:lnTo>
                  <a:lnTo>
                    <a:pt x="650" y="72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1"/>
            <p:cNvSpPr/>
            <p:nvPr/>
          </p:nvSpPr>
          <p:spPr>
            <a:xfrm>
              <a:off x="2523075" y="1554675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737" y="727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685" y="52"/>
                  </a:lnTo>
                  <a:lnTo>
                    <a:pt x="11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1"/>
            <p:cNvSpPr/>
            <p:nvPr/>
          </p:nvSpPr>
          <p:spPr>
            <a:xfrm>
              <a:off x="2523075" y="1554675"/>
              <a:ext cx="32475" cy="18200"/>
            </a:xfrm>
            <a:custGeom>
              <a:avLst/>
              <a:gdLst/>
              <a:ahLst/>
              <a:cxnLst/>
              <a:rect l="l" t="t" r="r" b="b"/>
              <a:pathLst>
                <a:path w="1299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95" y="727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1"/>
            <p:cNvSpPr/>
            <p:nvPr/>
          </p:nvSpPr>
          <p:spPr>
            <a:xfrm>
              <a:off x="2550350" y="1279425"/>
              <a:ext cx="238900" cy="91550"/>
            </a:xfrm>
            <a:custGeom>
              <a:avLst/>
              <a:gdLst/>
              <a:ahLst/>
              <a:cxnLst/>
              <a:rect l="l" t="t" r="r" b="b"/>
              <a:pathLst>
                <a:path w="9556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9555" y="3662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1"/>
            <p:cNvSpPr/>
            <p:nvPr/>
          </p:nvSpPr>
          <p:spPr>
            <a:xfrm>
              <a:off x="2550350" y="1279425"/>
              <a:ext cx="136325" cy="91550"/>
            </a:xfrm>
            <a:custGeom>
              <a:avLst/>
              <a:gdLst/>
              <a:ahLst/>
              <a:cxnLst/>
              <a:rect l="l" t="t" r="r" b="b"/>
              <a:pathLst>
                <a:path w="5453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1168" y="3662"/>
                  </a:lnTo>
                  <a:lnTo>
                    <a:pt x="5245" y="494"/>
                  </a:lnTo>
                  <a:lnTo>
                    <a:pt x="5297" y="468"/>
                  </a:lnTo>
                  <a:lnTo>
                    <a:pt x="5349" y="442"/>
                  </a:lnTo>
                  <a:lnTo>
                    <a:pt x="5401" y="468"/>
                  </a:lnTo>
                  <a:lnTo>
                    <a:pt x="5453" y="494"/>
                  </a:lnTo>
                  <a:lnTo>
                    <a:pt x="5453" y="494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1"/>
            <p:cNvSpPr/>
            <p:nvPr/>
          </p:nvSpPr>
          <p:spPr>
            <a:xfrm>
              <a:off x="25685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1"/>
            <p:cNvSpPr/>
            <p:nvPr/>
          </p:nvSpPr>
          <p:spPr>
            <a:xfrm>
              <a:off x="2568525" y="1389125"/>
              <a:ext cx="12350" cy="147400"/>
            </a:xfrm>
            <a:custGeom>
              <a:avLst/>
              <a:gdLst/>
              <a:ahLst/>
              <a:cxnLst/>
              <a:rect l="l" t="t" r="r" b="b"/>
              <a:pathLst>
                <a:path w="49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93" y="589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1"/>
            <p:cNvSpPr/>
            <p:nvPr/>
          </p:nvSpPr>
          <p:spPr>
            <a:xfrm>
              <a:off x="25594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1"/>
            <p:cNvSpPr/>
            <p:nvPr/>
          </p:nvSpPr>
          <p:spPr>
            <a:xfrm>
              <a:off x="2559425" y="138912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857" y="754"/>
                  </a:lnTo>
                  <a:lnTo>
                    <a:pt x="779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1"/>
            <p:cNvSpPr/>
            <p:nvPr/>
          </p:nvSpPr>
          <p:spPr>
            <a:xfrm>
              <a:off x="25594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1"/>
            <p:cNvSpPr/>
            <p:nvPr/>
          </p:nvSpPr>
          <p:spPr>
            <a:xfrm>
              <a:off x="2559425" y="151767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79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1"/>
            <p:cNvSpPr/>
            <p:nvPr/>
          </p:nvSpPr>
          <p:spPr>
            <a:xfrm>
              <a:off x="27522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1"/>
            <p:cNvSpPr/>
            <p:nvPr/>
          </p:nvSpPr>
          <p:spPr>
            <a:xfrm>
              <a:off x="27431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1"/>
            <p:cNvSpPr/>
            <p:nvPr/>
          </p:nvSpPr>
          <p:spPr>
            <a:xfrm>
              <a:off x="2752225" y="1389125"/>
              <a:ext cx="11700" cy="147400"/>
            </a:xfrm>
            <a:custGeom>
              <a:avLst/>
              <a:gdLst/>
              <a:ahLst/>
              <a:cxnLst/>
              <a:rect l="l" t="t" r="r" b="b"/>
              <a:pathLst>
                <a:path w="468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68" y="589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1"/>
            <p:cNvSpPr/>
            <p:nvPr/>
          </p:nvSpPr>
          <p:spPr>
            <a:xfrm>
              <a:off x="2743125" y="138912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832" y="754"/>
                  </a:lnTo>
                  <a:lnTo>
                    <a:pt x="780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1"/>
            <p:cNvSpPr/>
            <p:nvPr/>
          </p:nvSpPr>
          <p:spPr>
            <a:xfrm>
              <a:off x="27431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1"/>
            <p:cNvSpPr/>
            <p:nvPr/>
          </p:nvSpPr>
          <p:spPr>
            <a:xfrm>
              <a:off x="2743125" y="151767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80" y="26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1"/>
            <p:cNvSpPr/>
            <p:nvPr/>
          </p:nvSpPr>
          <p:spPr>
            <a:xfrm>
              <a:off x="2523075" y="137095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1633" y="728"/>
                  </a:lnTo>
                  <a:lnTo>
                    <a:pt x="11685" y="702"/>
                  </a:lnTo>
                  <a:lnTo>
                    <a:pt x="11737" y="650"/>
                  </a:lnTo>
                  <a:lnTo>
                    <a:pt x="11737" y="572"/>
                  </a:lnTo>
                  <a:lnTo>
                    <a:pt x="11737" y="183"/>
                  </a:lnTo>
                  <a:lnTo>
                    <a:pt x="11737" y="105"/>
                  </a:lnTo>
                  <a:lnTo>
                    <a:pt x="11685" y="53"/>
                  </a:lnTo>
                  <a:lnTo>
                    <a:pt x="11633" y="27"/>
                  </a:lnTo>
                  <a:lnTo>
                    <a:pt x="115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1"/>
            <p:cNvSpPr/>
            <p:nvPr/>
          </p:nvSpPr>
          <p:spPr>
            <a:xfrm>
              <a:off x="2523075" y="1370950"/>
              <a:ext cx="34425" cy="18200"/>
            </a:xfrm>
            <a:custGeom>
              <a:avLst/>
              <a:gdLst/>
              <a:ahLst/>
              <a:cxnLst/>
              <a:rect l="l" t="t" r="r" b="b"/>
              <a:pathLst>
                <a:path w="137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299" y="728"/>
                  </a:lnTo>
                  <a:lnTo>
                    <a:pt x="1247" y="702"/>
                  </a:lnTo>
                  <a:lnTo>
                    <a:pt x="1221" y="650"/>
                  </a:lnTo>
                  <a:lnTo>
                    <a:pt x="1195" y="572"/>
                  </a:lnTo>
                  <a:lnTo>
                    <a:pt x="1195" y="183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1"/>
            <p:cNvSpPr/>
            <p:nvPr/>
          </p:nvSpPr>
          <p:spPr>
            <a:xfrm>
              <a:off x="2632775" y="1407950"/>
              <a:ext cx="74025" cy="109750"/>
            </a:xfrm>
            <a:custGeom>
              <a:avLst/>
              <a:gdLst/>
              <a:ahLst/>
              <a:cxnLst/>
              <a:rect l="l" t="t" r="r" b="b"/>
              <a:pathLst>
                <a:path w="2961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2961" y="4389"/>
                  </a:lnTo>
                  <a:lnTo>
                    <a:pt x="2961" y="1455"/>
                  </a:lnTo>
                  <a:lnTo>
                    <a:pt x="2909" y="1169"/>
                  </a:lnTo>
                  <a:lnTo>
                    <a:pt x="2831" y="884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312" y="235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1"/>
            <p:cNvSpPr/>
            <p:nvPr/>
          </p:nvSpPr>
          <p:spPr>
            <a:xfrm>
              <a:off x="2632775" y="1407950"/>
              <a:ext cx="42875" cy="109750"/>
            </a:xfrm>
            <a:custGeom>
              <a:avLst/>
              <a:gdLst/>
              <a:ahLst/>
              <a:cxnLst/>
              <a:rect l="l" t="t" r="r" b="b"/>
              <a:pathLst>
                <a:path w="1715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494" y="4389"/>
                  </a:lnTo>
                  <a:lnTo>
                    <a:pt x="494" y="1455"/>
                  </a:lnTo>
                  <a:lnTo>
                    <a:pt x="520" y="1195"/>
                  </a:lnTo>
                  <a:lnTo>
                    <a:pt x="572" y="936"/>
                  </a:lnTo>
                  <a:lnTo>
                    <a:pt x="702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1"/>
            <p:cNvSpPr/>
            <p:nvPr/>
          </p:nvSpPr>
          <p:spPr>
            <a:xfrm>
              <a:off x="2614600" y="1517675"/>
              <a:ext cx="110375" cy="18850"/>
            </a:xfrm>
            <a:custGeom>
              <a:avLst/>
              <a:gdLst/>
              <a:ahLst/>
              <a:cxnLst/>
              <a:rect l="l" t="t" r="r" b="b"/>
              <a:pathLst>
                <a:path w="4415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4415" y="753"/>
                  </a:lnTo>
                  <a:lnTo>
                    <a:pt x="4415" y="182"/>
                  </a:lnTo>
                  <a:lnTo>
                    <a:pt x="4389" y="104"/>
                  </a:lnTo>
                  <a:lnTo>
                    <a:pt x="4363" y="52"/>
                  </a:lnTo>
                  <a:lnTo>
                    <a:pt x="4311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1"/>
            <p:cNvSpPr/>
            <p:nvPr/>
          </p:nvSpPr>
          <p:spPr>
            <a:xfrm>
              <a:off x="2614600" y="1517675"/>
              <a:ext cx="30525" cy="18850"/>
            </a:xfrm>
            <a:custGeom>
              <a:avLst/>
              <a:gdLst/>
              <a:ahLst/>
              <a:cxnLst/>
              <a:rect l="l" t="t" r="r" b="b"/>
              <a:pathLst>
                <a:path w="122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039" y="753"/>
                  </a:lnTo>
                  <a:lnTo>
                    <a:pt x="1039" y="182"/>
                  </a:lnTo>
                  <a:lnTo>
                    <a:pt x="1065" y="104"/>
                  </a:lnTo>
                  <a:lnTo>
                    <a:pt x="1091" y="52"/>
                  </a:lnTo>
                  <a:lnTo>
                    <a:pt x="1143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1"/>
            <p:cNvSpPr/>
            <p:nvPr/>
          </p:nvSpPr>
          <p:spPr>
            <a:xfrm>
              <a:off x="25185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11737" y="4025"/>
                  </a:moveTo>
                  <a:lnTo>
                    <a:pt x="11737" y="4414"/>
                  </a:lnTo>
                  <a:lnTo>
                    <a:pt x="364" y="4414"/>
                  </a:lnTo>
                  <a:lnTo>
                    <a:pt x="364" y="4025"/>
                  </a:lnTo>
                  <a:close/>
                  <a:moveTo>
                    <a:pt x="2935" y="4752"/>
                  </a:moveTo>
                  <a:lnTo>
                    <a:pt x="2935" y="5141"/>
                  </a:lnTo>
                  <a:lnTo>
                    <a:pt x="1818" y="5141"/>
                  </a:lnTo>
                  <a:lnTo>
                    <a:pt x="1818" y="4752"/>
                  </a:lnTo>
                  <a:close/>
                  <a:moveTo>
                    <a:pt x="10283" y="4752"/>
                  </a:moveTo>
                  <a:lnTo>
                    <a:pt x="10283" y="5141"/>
                  </a:lnTo>
                  <a:lnTo>
                    <a:pt x="9167" y="5141"/>
                  </a:lnTo>
                  <a:lnTo>
                    <a:pt x="9167" y="4752"/>
                  </a:lnTo>
                  <a:close/>
                  <a:moveTo>
                    <a:pt x="2571" y="5505"/>
                  </a:moveTo>
                  <a:lnTo>
                    <a:pt x="2571" y="9555"/>
                  </a:lnTo>
                  <a:lnTo>
                    <a:pt x="2182" y="9555"/>
                  </a:lnTo>
                  <a:lnTo>
                    <a:pt x="2182" y="5505"/>
                  </a:lnTo>
                  <a:close/>
                  <a:moveTo>
                    <a:pt x="5869" y="5505"/>
                  </a:moveTo>
                  <a:lnTo>
                    <a:pt x="5869" y="9555"/>
                  </a:lnTo>
                  <a:lnTo>
                    <a:pt x="4752" y="9555"/>
                  </a:lnTo>
                  <a:lnTo>
                    <a:pt x="4752" y="6777"/>
                  </a:lnTo>
                  <a:lnTo>
                    <a:pt x="4778" y="6543"/>
                  </a:lnTo>
                  <a:lnTo>
                    <a:pt x="4856" y="6336"/>
                  </a:lnTo>
                  <a:lnTo>
                    <a:pt x="4934" y="6128"/>
                  </a:lnTo>
                  <a:lnTo>
                    <a:pt x="5090" y="5946"/>
                  </a:lnTo>
                  <a:lnTo>
                    <a:pt x="5246" y="5764"/>
                  </a:lnTo>
                  <a:lnTo>
                    <a:pt x="5427" y="5660"/>
                  </a:lnTo>
                  <a:lnTo>
                    <a:pt x="5635" y="5557"/>
                  </a:lnTo>
                  <a:lnTo>
                    <a:pt x="5869" y="5505"/>
                  </a:lnTo>
                  <a:close/>
                  <a:moveTo>
                    <a:pt x="6232" y="5505"/>
                  </a:moveTo>
                  <a:lnTo>
                    <a:pt x="6466" y="5557"/>
                  </a:lnTo>
                  <a:lnTo>
                    <a:pt x="6674" y="5660"/>
                  </a:lnTo>
                  <a:lnTo>
                    <a:pt x="6856" y="5764"/>
                  </a:lnTo>
                  <a:lnTo>
                    <a:pt x="7011" y="5946"/>
                  </a:lnTo>
                  <a:lnTo>
                    <a:pt x="7167" y="6128"/>
                  </a:lnTo>
                  <a:lnTo>
                    <a:pt x="7245" y="6336"/>
                  </a:lnTo>
                  <a:lnTo>
                    <a:pt x="7323" y="6543"/>
                  </a:lnTo>
                  <a:lnTo>
                    <a:pt x="7349" y="6777"/>
                  </a:lnTo>
                  <a:lnTo>
                    <a:pt x="7349" y="9555"/>
                  </a:lnTo>
                  <a:lnTo>
                    <a:pt x="6232" y="9555"/>
                  </a:lnTo>
                  <a:lnTo>
                    <a:pt x="6232" y="5505"/>
                  </a:lnTo>
                  <a:close/>
                  <a:moveTo>
                    <a:pt x="9920" y="5505"/>
                  </a:moveTo>
                  <a:lnTo>
                    <a:pt x="9920" y="9555"/>
                  </a:lnTo>
                  <a:lnTo>
                    <a:pt x="9530" y="9555"/>
                  </a:lnTo>
                  <a:lnTo>
                    <a:pt x="9530" y="5505"/>
                  </a:lnTo>
                  <a:close/>
                  <a:moveTo>
                    <a:pt x="1455" y="4752"/>
                  </a:moveTo>
                  <a:lnTo>
                    <a:pt x="1455" y="5141"/>
                  </a:lnTo>
                  <a:lnTo>
                    <a:pt x="1507" y="5297"/>
                  </a:lnTo>
                  <a:lnTo>
                    <a:pt x="1559" y="5401"/>
                  </a:lnTo>
                  <a:lnTo>
                    <a:pt x="1688" y="5479"/>
                  </a:lnTo>
                  <a:lnTo>
                    <a:pt x="1818" y="5505"/>
                  </a:lnTo>
                  <a:lnTo>
                    <a:pt x="1844" y="5505"/>
                  </a:lnTo>
                  <a:lnTo>
                    <a:pt x="1844" y="9555"/>
                  </a:lnTo>
                  <a:lnTo>
                    <a:pt x="1818" y="9555"/>
                  </a:lnTo>
                  <a:lnTo>
                    <a:pt x="1688" y="9581"/>
                  </a:lnTo>
                  <a:lnTo>
                    <a:pt x="1559" y="9633"/>
                  </a:lnTo>
                  <a:lnTo>
                    <a:pt x="1507" y="9763"/>
                  </a:lnTo>
                  <a:lnTo>
                    <a:pt x="1455" y="9893"/>
                  </a:lnTo>
                  <a:lnTo>
                    <a:pt x="1455" y="10282"/>
                  </a:lnTo>
                  <a:lnTo>
                    <a:pt x="1091" y="10282"/>
                  </a:lnTo>
                  <a:lnTo>
                    <a:pt x="1091" y="4752"/>
                  </a:lnTo>
                  <a:close/>
                  <a:moveTo>
                    <a:pt x="2935" y="9893"/>
                  </a:moveTo>
                  <a:lnTo>
                    <a:pt x="2935" y="10282"/>
                  </a:lnTo>
                  <a:lnTo>
                    <a:pt x="1818" y="10282"/>
                  </a:lnTo>
                  <a:lnTo>
                    <a:pt x="1818" y="9893"/>
                  </a:lnTo>
                  <a:close/>
                  <a:moveTo>
                    <a:pt x="8076" y="9893"/>
                  </a:moveTo>
                  <a:lnTo>
                    <a:pt x="8076" y="10282"/>
                  </a:lnTo>
                  <a:lnTo>
                    <a:pt x="4025" y="10282"/>
                  </a:lnTo>
                  <a:lnTo>
                    <a:pt x="4025" y="9893"/>
                  </a:lnTo>
                  <a:close/>
                  <a:moveTo>
                    <a:pt x="8803" y="4752"/>
                  </a:moveTo>
                  <a:lnTo>
                    <a:pt x="8803" y="5141"/>
                  </a:lnTo>
                  <a:lnTo>
                    <a:pt x="8829" y="5297"/>
                  </a:lnTo>
                  <a:lnTo>
                    <a:pt x="8907" y="5401"/>
                  </a:lnTo>
                  <a:lnTo>
                    <a:pt x="9011" y="5479"/>
                  </a:lnTo>
                  <a:lnTo>
                    <a:pt x="9141" y="5505"/>
                  </a:lnTo>
                  <a:lnTo>
                    <a:pt x="9167" y="5505"/>
                  </a:lnTo>
                  <a:lnTo>
                    <a:pt x="9167" y="9555"/>
                  </a:lnTo>
                  <a:lnTo>
                    <a:pt x="9141" y="9555"/>
                  </a:lnTo>
                  <a:lnTo>
                    <a:pt x="9011" y="9581"/>
                  </a:lnTo>
                  <a:lnTo>
                    <a:pt x="8907" y="9633"/>
                  </a:lnTo>
                  <a:lnTo>
                    <a:pt x="8829" y="9763"/>
                  </a:lnTo>
                  <a:lnTo>
                    <a:pt x="8803" y="9893"/>
                  </a:lnTo>
                  <a:lnTo>
                    <a:pt x="8803" y="10282"/>
                  </a:lnTo>
                  <a:lnTo>
                    <a:pt x="8439" y="10282"/>
                  </a:lnTo>
                  <a:lnTo>
                    <a:pt x="8439" y="9893"/>
                  </a:lnTo>
                  <a:lnTo>
                    <a:pt x="8414" y="9763"/>
                  </a:lnTo>
                  <a:lnTo>
                    <a:pt x="8336" y="9633"/>
                  </a:lnTo>
                  <a:lnTo>
                    <a:pt x="8232" y="9581"/>
                  </a:lnTo>
                  <a:lnTo>
                    <a:pt x="8076" y="9555"/>
                  </a:lnTo>
                  <a:lnTo>
                    <a:pt x="7686" y="9555"/>
                  </a:lnTo>
                  <a:lnTo>
                    <a:pt x="7686" y="6777"/>
                  </a:lnTo>
                  <a:lnTo>
                    <a:pt x="7686" y="6621"/>
                  </a:lnTo>
                  <a:lnTo>
                    <a:pt x="7661" y="6465"/>
                  </a:lnTo>
                  <a:lnTo>
                    <a:pt x="7635" y="6284"/>
                  </a:lnTo>
                  <a:lnTo>
                    <a:pt x="7557" y="6154"/>
                  </a:lnTo>
                  <a:lnTo>
                    <a:pt x="7427" y="5868"/>
                  </a:lnTo>
                  <a:lnTo>
                    <a:pt x="7219" y="5634"/>
                  </a:lnTo>
                  <a:lnTo>
                    <a:pt x="6959" y="5427"/>
                  </a:lnTo>
                  <a:lnTo>
                    <a:pt x="6700" y="5271"/>
                  </a:lnTo>
                  <a:lnTo>
                    <a:pt x="6544" y="5219"/>
                  </a:lnTo>
                  <a:lnTo>
                    <a:pt x="6388" y="5167"/>
                  </a:lnTo>
                  <a:lnTo>
                    <a:pt x="6206" y="5141"/>
                  </a:lnTo>
                  <a:lnTo>
                    <a:pt x="5895" y="5141"/>
                  </a:lnTo>
                  <a:lnTo>
                    <a:pt x="5713" y="5167"/>
                  </a:lnTo>
                  <a:lnTo>
                    <a:pt x="5557" y="5219"/>
                  </a:lnTo>
                  <a:lnTo>
                    <a:pt x="5402" y="5271"/>
                  </a:lnTo>
                  <a:lnTo>
                    <a:pt x="5142" y="5427"/>
                  </a:lnTo>
                  <a:lnTo>
                    <a:pt x="4882" y="5634"/>
                  </a:lnTo>
                  <a:lnTo>
                    <a:pt x="4674" y="5868"/>
                  </a:lnTo>
                  <a:lnTo>
                    <a:pt x="4545" y="6154"/>
                  </a:lnTo>
                  <a:lnTo>
                    <a:pt x="4467" y="6284"/>
                  </a:lnTo>
                  <a:lnTo>
                    <a:pt x="4441" y="6465"/>
                  </a:lnTo>
                  <a:lnTo>
                    <a:pt x="4415" y="6621"/>
                  </a:lnTo>
                  <a:lnTo>
                    <a:pt x="4415" y="6777"/>
                  </a:lnTo>
                  <a:lnTo>
                    <a:pt x="4415" y="9555"/>
                  </a:lnTo>
                  <a:lnTo>
                    <a:pt x="4025" y="9555"/>
                  </a:lnTo>
                  <a:lnTo>
                    <a:pt x="3870" y="9581"/>
                  </a:lnTo>
                  <a:lnTo>
                    <a:pt x="3766" y="9633"/>
                  </a:lnTo>
                  <a:lnTo>
                    <a:pt x="3688" y="9763"/>
                  </a:lnTo>
                  <a:lnTo>
                    <a:pt x="3662" y="9893"/>
                  </a:lnTo>
                  <a:lnTo>
                    <a:pt x="3662" y="10282"/>
                  </a:lnTo>
                  <a:lnTo>
                    <a:pt x="3298" y="10282"/>
                  </a:lnTo>
                  <a:lnTo>
                    <a:pt x="3298" y="9893"/>
                  </a:lnTo>
                  <a:lnTo>
                    <a:pt x="3272" y="9763"/>
                  </a:lnTo>
                  <a:lnTo>
                    <a:pt x="3194" y="9633"/>
                  </a:lnTo>
                  <a:lnTo>
                    <a:pt x="3091" y="9581"/>
                  </a:lnTo>
                  <a:lnTo>
                    <a:pt x="2935" y="9555"/>
                  </a:lnTo>
                  <a:lnTo>
                    <a:pt x="2935" y="5505"/>
                  </a:lnTo>
                  <a:lnTo>
                    <a:pt x="3091" y="5479"/>
                  </a:lnTo>
                  <a:lnTo>
                    <a:pt x="3194" y="5401"/>
                  </a:lnTo>
                  <a:lnTo>
                    <a:pt x="3272" y="5297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10283" y="9893"/>
                  </a:moveTo>
                  <a:lnTo>
                    <a:pt x="10283" y="10282"/>
                  </a:lnTo>
                  <a:lnTo>
                    <a:pt x="9167" y="10282"/>
                  </a:lnTo>
                  <a:lnTo>
                    <a:pt x="9167" y="9893"/>
                  </a:lnTo>
                  <a:close/>
                  <a:moveTo>
                    <a:pt x="11010" y="10646"/>
                  </a:moveTo>
                  <a:lnTo>
                    <a:pt x="11010" y="11009"/>
                  </a:lnTo>
                  <a:lnTo>
                    <a:pt x="5687" y="11009"/>
                  </a:lnTo>
                  <a:lnTo>
                    <a:pt x="5609" y="11035"/>
                  </a:lnTo>
                  <a:lnTo>
                    <a:pt x="5557" y="11061"/>
                  </a:lnTo>
                  <a:lnTo>
                    <a:pt x="5531" y="11113"/>
                  </a:lnTo>
                  <a:lnTo>
                    <a:pt x="5505" y="11191"/>
                  </a:lnTo>
                  <a:lnTo>
                    <a:pt x="5531" y="11269"/>
                  </a:lnTo>
                  <a:lnTo>
                    <a:pt x="5557" y="11321"/>
                  </a:lnTo>
                  <a:lnTo>
                    <a:pt x="5609" y="11347"/>
                  </a:lnTo>
                  <a:lnTo>
                    <a:pt x="5687" y="11373"/>
                  </a:lnTo>
                  <a:lnTo>
                    <a:pt x="11737" y="11373"/>
                  </a:lnTo>
                  <a:lnTo>
                    <a:pt x="11737" y="11736"/>
                  </a:lnTo>
                  <a:lnTo>
                    <a:pt x="364" y="11736"/>
                  </a:lnTo>
                  <a:lnTo>
                    <a:pt x="364" y="11373"/>
                  </a:lnTo>
                  <a:lnTo>
                    <a:pt x="4934" y="11373"/>
                  </a:lnTo>
                  <a:lnTo>
                    <a:pt x="4986" y="11347"/>
                  </a:lnTo>
                  <a:lnTo>
                    <a:pt x="5064" y="11321"/>
                  </a:lnTo>
                  <a:lnTo>
                    <a:pt x="5090" y="11269"/>
                  </a:lnTo>
                  <a:lnTo>
                    <a:pt x="5116" y="11191"/>
                  </a:lnTo>
                  <a:lnTo>
                    <a:pt x="5090" y="11113"/>
                  </a:lnTo>
                  <a:lnTo>
                    <a:pt x="5064" y="11061"/>
                  </a:lnTo>
                  <a:lnTo>
                    <a:pt x="4986" y="11035"/>
                  </a:lnTo>
                  <a:lnTo>
                    <a:pt x="4934" y="11009"/>
                  </a:lnTo>
                  <a:lnTo>
                    <a:pt x="1091" y="11009"/>
                  </a:lnTo>
                  <a:lnTo>
                    <a:pt x="1091" y="10646"/>
                  </a:lnTo>
                  <a:close/>
                  <a:moveTo>
                    <a:pt x="6051" y="0"/>
                  </a:moveTo>
                  <a:lnTo>
                    <a:pt x="5921" y="26"/>
                  </a:lnTo>
                  <a:lnTo>
                    <a:pt x="5817" y="104"/>
                  </a:lnTo>
                  <a:lnTo>
                    <a:pt x="2883" y="2389"/>
                  </a:lnTo>
                  <a:lnTo>
                    <a:pt x="2831" y="2441"/>
                  </a:lnTo>
                  <a:lnTo>
                    <a:pt x="2831" y="2493"/>
                  </a:lnTo>
                  <a:lnTo>
                    <a:pt x="2831" y="2571"/>
                  </a:lnTo>
                  <a:lnTo>
                    <a:pt x="2857" y="2623"/>
                  </a:lnTo>
                  <a:lnTo>
                    <a:pt x="2909" y="2674"/>
                  </a:lnTo>
                  <a:lnTo>
                    <a:pt x="2961" y="2700"/>
                  </a:lnTo>
                  <a:lnTo>
                    <a:pt x="3039" y="2700"/>
                  </a:lnTo>
                  <a:lnTo>
                    <a:pt x="3117" y="2648"/>
                  </a:lnTo>
                  <a:lnTo>
                    <a:pt x="6051" y="364"/>
                  </a:lnTo>
                  <a:lnTo>
                    <a:pt x="10309" y="3661"/>
                  </a:lnTo>
                  <a:lnTo>
                    <a:pt x="1792" y="3661"/>
                  </a:lnTo>
                  <a:lnTo>
                    <a:pt x="2493" y="3142"/>
                  </a:lnTo>
                  <a:lnTo>
                    <a:pt x="2545" y="3090"/>
                  </a:lnTo>
                  <a:lnTo>
                    <a:pt x="2545" y="3012"/>
                  </a:lnTo>
                  <a:lnTo>
                    <a:pt x="2545" y="2934"/>
                  </a:lnTo>
                  <a:lnTo>
                    <a:pt x="2519" y="2882"/>
                  </a:lnTo>
                  <a:lnTo>
                    <a:pt x="2467" y="2830"/>
                  </a:lnTo>
                  <a:lnTo>
                    <a:pt x="2390" y="2804"/>
                  </a:lnTo>
                  <a:lnTo>
                    <a:pt x="2338" y="2830"/>
                  </a:lnTo>
                  <a:lnTo>
                    <a:pt x="2260" y="2856"/>
                  </a:lnTo>
                  <a:lnTo>
                    <a:pt x="1221" y="3661"/>
                  </a:lnTo>
                  <a:lnTo>
                    <a:pt x="338" y="3661"/>
                  </a:lnTo>
                  <a:lnTo>
                    <a:pt x="208" y="3687"/>
                  </a:lnTo>
                  <a:lnTo>
                    <a:pt x="105" y="3765"/>
                  </a:lnTo>
                  <a:lnTo>
                    <a:pt x="27" y="3869"/>
                  </a:lnTo>
                  <a:lnTo>
                    <a:pt x="1" y="4025"/>
                  </a:lnTo>
                  <a:lnTo>
                    <a:pt x="1" y="4414"/>
                  </a:lnTo>
                  <a:lnTo>
                    <a:pt x="27" y="4544"/>
                  </a:lnTo>
                  <a:lnTo>
                    <a:pt x="105" y="4648"/>
                  </a:lnTo>
                  <a:lnTo>
                    <a:pt x="208" y="4726"/>
                  </a:lnTo>
                  <a:lnTo>
                    <a:pt x="338" y="4752"/>
                  </a:lnTo>
                  <a:lnTo>
                    <a:pt x="728" y="4752"/>
                  </a:lnTo>
                  <a:lnTo>
                    <a:pt x="728" y="11009"/>
                  </a:lnTo>
                  <a:lnTo>
                    <a:pt x="338" y="11009"/>
                  </a:lnTo>
                  <a:lnTo>
                    <a:pt x="208" y="11035"/>
                  </a:lnTo>
                  <a:lnTo>
                    <a:pt x="105" y="11113"/>
                  </a:lnTo>
                  <a:lnTo>
                    <a:pt x="27" y="11217"/>
                  </a:lnTo>
                  <a:lnTo>
                    <a:pt x="1" y="1134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101" y="11996"/>
                  </a:lnTo>
                  <a:lnTo>
                    <a:pt x="12101" y="11918"/>
                  </a:lnTo>
                  <a:lnTo>
                    <a:pt x="12101" y="11347"/>
                  </a:lnTo>
                  <a:lnTo>
                    <a:pt x="12075" y="11217"/>
                  </a:lnTo>
                  <a:lnTo>
                    <a:pt x="11997" y="11113"/>
                  </a:lnTo>
                  <a:lnTo>
                    <a:pt x="11893" y="11035"/>
                  </a:lnTo>
                  <a:lnTo>
                    <a:pt x="11763" y="11009"/>
                  </a:lnTo>
                  <a:lnTo>
                    <a:pt x="11374" y="11009"/>
                  </a:lnTo>
                  <a:lnTo>
                    <a:pt x="11374" y="6803"/>
                  </a:lnTo>
                  <a:lnTo>
                    <a:pt x="11348" y="6725"/>
                  </a:lnTo>
                  <a:lnTo>
                    <a:pt x="11322" y="6673"/>
                  </a:lnTo>
                  <a:lnTo>
                    <a:pt x="11270" y="6647"/>
                  </a:lnTo>
                  <a:lnTo>
                    <a:pt x="11192" y="6621"/>
                  </a:lnTo>
                  <a:lnTo>
                    <a:pt x="11114" y="6647"/>
                  </a:lnTo>
                  <a:lnTo>
                    <a:pt x="11062" y="6673"/>
                  </a:lnTo>
                  <a:lnTo>
                    <a:pt x="11036" y="6725"/>
                  </a:lnTo>
                  <a:lnTo>
                    <a:pt x="11010" y="6803"/>
                  </a:lnTo>
                  <a:lnTo>
                    <a:pt x="11010" y="10282"/>
                  </a:lnTo>
                  <a:lnTo>
                    <a:pt x="10621" y="10282"/>
                  </a:lnTo>
                  <a:lnTo>
                    <a:pt x="10621" y="9893"/>
                  </a:lnTo>
                  <a:lnTo>
                    <a:pt x="10595" y="9763"/>
                  </a:lnTo>
                  <a:lnTo>
                    <a:pt x="10543" y="9633"/>
                  </a:lnTo>
                  <a:lnTo>
                    <a:pt x="10413" y="9581"/>
                  </a:lnTo>
                  <a:lnTo>
                    <a:pt x="10283" y="9555"/>
                  </a:lnTo>
                  <a:lnTo>
                    <a:pt x="10257" y="9555"/>
                  </a:lnTo>
                  <a:lnTo>
                    <a:pt x="10257" y="5505"/>
                  </a:lnTo>
                  <a:lnTo>
                    <a:pt x="10283" y="5505"/>
                  </a:lnTo>
                  <a:lnTo>
                    <a:pt x="10413" y="5479"/>
                  </a:lnTo>
                  <a:lnTo>
                    <a:pt x="10543" y="5401"/>
                  </a:lnTo>
                  <a:lnTo>
                    <a:pt x="10595" y="5297"/>
                  </a:lnTo>
                  <a:lnTo>
                    <a:pt x="10621" y="5141"/>
                  </a:lnTo>
                  <a:lnTo>
                    <a:pt x="10621" y="4752"/>
                  </a:lnTo>
                  <a:lnTo>
                    <a:pt x="11010" y="4752"/>
                  </a:lnTo>
                  <a:lnTo>
                    <a:pt x="11010" y="6024"/>
                  </a:lnTo>
                  <a:lnTo>
                    <a:pt x="11036" y="6102"/>
                  </a:lnTo>
                  <a:lnTo>
                    <a:pt x="11062" y="6154"/>
                  </a:lnTo>
                  <a:lnTo>
                    <a:pt x="11114" y="6206"/>
                  </a:lnTo>
                  <a:lnTo>
                    <a:pt x="11270" y="6206"/>
                  </a:lnTo>
                  <a:lnTo>
                    <a:pt x="11322" y="6154"/>
                  </a:lnTo>
                  <a:lnTo>
                    <a:pt x="11348" y="6102"/>
                  </a:lnTo>
                  <a:lnTo>
                    <a:pt x="11374" y="6024"/>
                  </a:lnTo>
                  <a:lnTo>
                    <a:pt x="11374" y="4752"/>
                  </a:lnTo>
                  <a:lnTo>
                    <a:pt x="11763" y="4752"/>
                  </a:lnTo>
                  <a:lnTo>
                    <a:pt x="11893" y="4726"/>
                  </a:lnTo>
                  <a:lnTo>
                    <a:pt x="11997" y="4648"/>
                  </a:lnTo>
                  <a:lnTo>
                    <a:pt x="12075" y="4544"/>
                  </a:lnTo>
                  <a:lnTo>
                    <a:pt x="12101" y="4414"/>
                  </a:lnTo>
                  <a:lnTo>
                    <a:pt x="12101" y="4025"/>
                  </a:lnTo>
                  <a:lnTo>
                    <a:pt x="12075" y="3869"/>
                  </a:lnTo>
                  <a:lnTo>
                    <a:pt x="11997" y="3765"/>
                  </a:lnTo>
                  <a:lnTo>
                    <a:pt x="11893" y="3687"/>
                  </a:lnTo>
                  <a:lnTo>
                    <a:pt x="11763" y="3661"/>
                  </a:lnTo>
                  <a:lnTo>
                    <a:pt x="10880" y="3661"/>
                  </a:lnTo>
                  <a:lnTo>
                    <a:pt x="6284" y="104"/>
                  </a:lnTo>
                  <a:lnTo>
                    <a:pt x="6180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1"/>
            <p:cNvSpPr/>
            <p:nvPr/>
          </p:nvSpPr>
          <p:spPr>
            <a:xfrm>
              <a:off x="268340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261" y="338"/>
                  </a:lnTo>
                  <a:lnTo>
                    <a:pt x="313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3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1"/>
            <p:cNvSpPr/>
            <p:nvPr/>
          </p:nvSpPr>
          <p:spPr>
            <a:xfrm>
              <a:off x="264705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1"/>
            <p:cNvSpPr/>
            <p:nvPr/>
          </p:nvSpPr>
          <p:spPr>
            <a:xfrm>
              <a:off x="2654200" y="1293700"/>
              <a:ext cx="31175" cy="63000"/>
            </a:xfrm>
            <a:custGeom>
              <a:avLst/>
              <a:gdLst/>
              <a:ahLst/>
              <a:cxnLst/>
              <a:rect l="l" t="t" r="r" b="b"/>
              <a:pathLst>
                <a:path w="1247" h="2520" extrusionOk="0">
                  <a:moveTo>
                    <a:pt x="546" y="1"/>
                  </a:move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5"/>
                  </a:lnTo>
                  <a:lnTo>
                    <a:pt x="364" y="390"/>
                  </a:lnTo>
                  <a:lnTo>
                    <a:pt x="260" y="442"/>
                  </a:lnTo>
                  <a:lnTo>
                    <a:pt x="182" y="494"/>
                  </a:lnTo>
                  <a:lnTo>
                    <a:pt x="130" y="546"/>
                  </a:lnTo>
                  <a:lnTo>
                    <a:pt x="78" y="624"/>
                  </a:lnTo>
                  <a:lnTo>
                    <a:pt x="26" y="702"/>
                  </a:lnTo>
                  <a:lnTo>
                    <a:pt x="0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26" y="1118"/>
                  </a:lnTo>
                  <a:lnTo>
                    <a:pt x="78" y="1195"/>
                  </a:lnTo>
                  <a:lnTo>
                    <a:pt x="156" y="1273"/>
                  </a:lnTo>
                  <a:lnTo>
                    <a:pt x="234" y="1351"/>
                  </a:lnTo>
                  <a:lnTo>
                    <a:pt x="312" y="1403"/>
                  </a:lnTo>
                  <a:lnTo>
                    <a:pt x="416" y="1429"/>
                  </a:lnTo>
                  <a:lnTo>
                    <a:pt x="728" y="1429"/>
                  </a:lnTo>
                  <a:lnTo>
                    <a:pt x="779" y="1455"/>
                  </a:lnTo>
                  <a:lnTo>
                    <a:pt x="857" y="1481"/>
                  </a:lnTo>
                  <a:lnTo>
                    <a:pt x="883" y="1559"/>
                  </a:lnTo>
                  <a:lnTo>
                    <a:pt x="909" y="1611"/>
                  </a:lnTo>
                  <a:lnTo>
                    <a:pt x="883" y="1689"/>
                  </a:lnTo>
                  <a:lnTo>
                    <a:pt x="857" y="1741"/>
                  </a:lnTo>
                  <a:lnTo>
                    <a:pt x="779" y="1793"/>
                  </a:lnTo>
                  <a:lnTo>
                    <a:pt x="494" y="1793"/>
                  </a:lnTo>
                  <a:lnTo>
                    <a:pt x="416" y="1767"/>
                  </a:lnTo>
                  <a:lnTo>
                    <a:pt x="364" y="1689"/>
                  </a:lnTo>
                  <a:lnTo>
                    <a:pt x="338" y="1637"/>
                  </a:lnTo>
                  <a:lnTo>
                    <a:pt x="286" y="1585"/>
                  </a:lnTo>
                  <a:lnTo>
                    <a:pt x="208" y="1559"/>
                  </a:lnTo>
                  <a:lnTo>
                    <a:pt x="130" y="1585"/>
                  </a:lnTo>
                  <a:lnTo>
                    <a:pt x="78" y="1611"/>
                  </a:lnTo>
                  <a:lnTo>
                    <a:pt x="26" y="1663"/>
                  </a:lnTo>
                  <a:lnTo>
                    <a:pt x="26" y="1715"/>
                  </a:lnTo>
                  <a:lnTo>
                    <a:pt x="26" y="1793"/>
                  </a:lnTo>
                  <a:lnTo>
                    <a:pt x="78" y="1922"/>
                  </a:lnTo>
                  <a:lnTo>
                    <a:pt x="182" y="2026"/>
                  </a:lnTo>
                  <a:lnTo>
                    <a:pt x="312" y="2104"/>
                  </a:lnTo>
                  <a:lnTo>
                    <a:pt x="442" y="2156"/>
                  </a:lnTo>
                  <a:lnTo>
                    <a:pt x="442" y="2338"/>
                  </a:lnTo>
                  <a:lnTo>
                    <a:pt x="468" y="2416"/>
                  </a:lnTo>
                  <a:lnTo>
                    <a:pt x="494" y="2468"/>
                  </a:lnTo>
                  <a:lnTo>
                    <a:pt x="546" y="2520"/>
                  </a:lnTo>
                  <a:lnTo>
                    <a:pt x="702" y="2520"/>
                  </a:lnTo>
                  <a:lnTo>
                    <a:pt x="753" y="2468"/>
                  </a:lnTo>
                  <a:lnTo>
                    <a:pt x="779" y="2416"/>
                  </a:lnTo>
                  <a:lnTo>
                    <a:pt x="805" y="2338"/>
                  </a:lnTo>
                  <a:lnTo>
                    <a:pt x="805" y="2156"/>
                  </a:lnTo>
                  <a:lnTo>
                    <a:pt x="883" y="2130"/>
                  </a:lnTo>
                  <a:lnTo>
                    <a:pt x="987" y="2078"/>
                  </a:lnTo>
                  <a:lnTo>
                    <a:pt x="1065" y="2026"/>
                  </a:lnTo>
                  <a:lnTo>
                    <a:pt x="1117" y="1974"/>
                  </a:lnTo>
                  <a:lnTo>
                    <a:pt x="1169" y="1896"/>
                  </a:lnTo>
                  <a:lnTo>
                    <a:pt x="1221" y="1819"/>
                  </a:lnTo>
                  <a:lnTo>
                    <a:pt x="1247" y="1715"/>
                  </a:lnTo>
                  <a:lnTo>
                    <a:pt x="1247" y="1611"/>
                  </a:lnTo>
                  <a:lnTo>
                    <a:pt x="1247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91" y="1247"/>
                  </a:lnTo>
                  <a:lnTo>
                    <a:pt x="1013" y="1169"/>
                  </a:lnTo>
                  <a:lnTo>
                    <a:pt x="935" y="1118"/>
                  </a:lnTo>
                  <a:lnTo>
                    <a:pt x="831" y="1092"/>
                  </a:lnTo>
                  <a:lnTo>
                    <a:pt x="520" y="1092"/>
                  </a:lnTo>
                  <a:lnTo>
                    <a:pt x="468" y="1066"/>
                  </a:lnTo>
                  <a:lnTo>
                    <a:pt x="390" y="1040"/>
                  </a:lnTo>
                  <a:lnTo>
                    <a:pt x="364" y="962"/>
                  </a:lnTo>
                  <a:lnTo>
                    <a:pt x="338" y="910"/>
                  </a:lnTo>
                  <a:lnTo>
                    <a:pt x="364" y="832"/>
                  </a:lnTo>
                  <a:lnTo>
                    <a:pt x="390" y="780"/>
                  </a:lnTo>
                  <a:lnTo>
                    <a:pt x="468" y="728"/>
                  </a:lnTo>
                  <a:lnTo>
                    <a:pt x="702" y="728"/>
                  </a:lnTo>
                  <a:lnTo>
                    <a:pt x="779" y="754"/>
                  </a:lnTo>
                  <a:lnTo>
                    <a:pt x="831" y="832"/>
                  </a:lnTo>
                  <a:lnTo>
                    <a:pt x="883" y="884"/>
                  </a:lnTo>
                  <a:lnTo>
                    <a:pt x="935" y="936"/>
                  </a:lnTo>
                  <a:lnTo>
                    <a:pt x="987" y="962"/>
                  </a:lnTo>
                  <a:lnTo>
                    <a:pt x="1065" y="936"/>
                  </a:lnTo>
                  <a:lnTo>
                    <a:pt x="1117" y="910"/>
                  </a:lnTo>
                  <a:lnTo>
                    <a:pt x="1169" y="858"/>
                  </a:lnTo>
                  <a:lnTo>
                    <a:pt x="1195" y="806"/>
                  </a:lnTo>
                  <a:lnTo>
                    <a:pt x="1169" y="728"/>
                  </a:lnTo>
                  <a:lnTo>
                    <a:pt x="1117" y="598"/>
                  </a:lnTo>
                  <a:lnTo>
                    <a:pt x="1039" y="494"/>
                  </a:lnTo>
                  <a:lnTo>
                    <a:pt x="935" y="416"/>
                  </a:lnTo>
                  <a:lnTo>
                    <a:pt x="805" y="390"/>
                  </a:lnTo>
                  <a:lnTo>
                    <a:pt x="805" y="183"/>
                  </a:lnTo>
                  <a:lnTo>
                    <a:pt x="779" y="105"/>
                  </a:lnTo>
                  <a:lnTo>
                    <a:pt x="753" y="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5" name="Google Shape;3515;p71"/>
          <p:cNvGrpSpPr/>
          <p:nvPr/>
        </p:nvGrpSpPr>
        <p:grpSpPr>
          <a:xfrm>
            <a:off x="3993616" y="1202253"/>
            <a:ext cx="324700" cy="324673"/>
            <a:chOff x="3278675" y="1274900"/>
            <a:chExt cx="302525" cy="302500"/>
          </a:xfrm>
        </p:grpSpPr>
        <p:sp>
          <p:nvSpPr>
            <p:cNvPr id="3516" name="Google Shape;3516;p71"/>
            <p:cNvSpPr/>
            <p:nvPr/>
          </p:nvSpPr>
          <p:spPr>
            <a:xfrm>
              <a:off x="3499375" y="1476775"/>
              <a:ext cx="38325" cy="39625"/>
            </a:xfrm>
            <a:custGeom>
              <a:avLst/>
              <a:gdLst/>
              <a:ahLst/>
              <a:cxnLst/>
              <a:rect l="l" t="t" r="r" b="b"/>
              <a:pathLst>
                <a:path w="1533" h="1585" extrusionOk="0">
                  <a:moveTo>
                    <a:pt x="1039" y="0"/>
                  </a:moveTo>
                  <a:lnTo>
                    <a:pt x="935" y="182"/>
                  </a:lnTo>
                  <a:lnTo>
                    <a:pt x="831" y="338"/>
                  </a:lnTo>
                  <a:lnTo>
                    <a:pt x="598" y="649"/>
                  </a:lnTo>
                  <a:lnTo>
                    <a:pt x="312" y="883"/>
                  </a:lnTo>
                  <a:lnTo>
                    <a:pt x="1" y="1091"/>
                  </a:lnTo>
                  <a:lnTo>
                    <a:pt x="416" y="1532"/>
                  </a:lnTo>
                  <a:lnTo>
                    <a:pt x="468" y="1558"/>
                  </a:lnTo>
                  <a:lnTo>
                    <a:pt x="546" y="1584"/>
                  </a:lnTo>
                  <a:lnTo>
                    <a:pt x="598" y="1558"/>
                  </a:lnTo>
                  <a:lnTo>
                    <a:pt x="650" y="1532"/>
                  </a:lnTo>
                  <a:lnTo>
                    <a:pt x="1481" y="701"/>
                  </a:lnTo>
                  <a:lnTo>
                    <a:pt x="1532" y="649"/>
                  </a:lnTo>
                  <a:lnTo>
                    <a:pt x="1532" y="571"/>
                  </a:lnTo>
                  <a:lnTo>
                    <a:pt x="1532" y="520"/>
                  </a:lnTo>
                  <a:lnTo>
                    <a:pt x="1481" y="468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1"/>
            <p:cNvSpPr/>
            <p:nvPr/>
          </p:nvSpPr>
          <p:spPr>
            <a:xfrm>
              <a:off x="3283225" y="1499500"/>
              <a:ext cx="201900" cy="73375"/>
            </a:xfrm>
            <a:custGeom>
              <a:avLst/>
              <a:gdLst/>
              <a:ahLst/>
              <a:cxnLst/>
              <a:rect l="l" t="t" r="r" b="b"/>
              <a:pathLst>
                <a:path w="8076" h="2935" extrusionOk="0">
                  <a:moveTo>
                    <a:pt x="0" y="0"/>
                  </a:moveTo>
                  <a:lnTo>
                    <a:pt x="0" y="2934"/>
                  </a:lnTo>
                  <a:lnTo>
                    <a:pt x="8075" y="2934"/>
                  </a:lnTo>
                  <a:lnTo>
                    <a:pt x="8075" y="0"/>
                  </a:lnTo>
                  <a:lnTo>
                    <a:pt x="7322" y="0"/>
                  </a:lnTo>
                  <a:lnTo>
                    <a:pt x="7322" y="2207"/>
                  </a:lnTo>
                  <a:lnTo>
                    <a:pt x="727" y="220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1"/>
            <p:cNvSpPr/>
            <p:nvPr/>
          </p:nvSpPr>
          <p:spPr>
            <a:xfrm>
              <a:off x="3301400" y="1279425"/>
              <a:ext cx="165550" cy="275275"/>
            </a:xfrm>
            <a:custGeom>
              <a:avLst/>
              <a:gdLst/>
              <a:ahLst/>
              <a:cxnLst/>
              <a:rect l="l" t="t" r="r" b="b"/>
              <a:pathLst>
                <a:path w="6622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6621" y="11010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1"/>
            <p:cNvSpPr/>
            <p:nvPr/>
          </p:nvSpPr>
          <p:spPr>
            <a:xfrm>
              <a:off x="3301400" y="127942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4" y="11010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1"/>
            <p:cNvSpPr/>
            <p:nvPr/>
          </p:nvSpPr>
          <p:spPr>
            <a:xfrm>
              <a:off x="3319575" y="1297600"/>
              <a:ext cx="128550" cy="55200"/>
            </a:xfrm>
            <a:custGeom>
              <a:avLst/>
              <a:gdLst/>
              <a:ahLst/>
              <a:cxnLst/>
              <a:rect l="l" t="t" r="r" b="b"/>
              <a:pathLst>
                <a:path w="5142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141" y="2208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1"/>
            <p:cNvSpPr/>
            <p:nvPr/>
          </p:nvSpPr>
          <p:spPr>
            <a:xfrm>
              <a:off x="3319575" y="1297600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7" y="220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1"/>
            <p:cNvSpPr/>
            <p:nvPr/>
          </p:nvSpPr>
          <p:spPr>
            <a:xfrm>
              <a:off x="3319575" y="1370950"/>
              <a:ext cx="128550" cy="165575"/>
            </a:xfrm>
            <a:custGeom>
              <a:avLst/>
              <a:gdLst/>
              <a:ahLst/>
              <a:cxnLst/>
              <a:rect l="l" t="t" r="r" b="b"/>
              <a:pathLst>
                <a:path w="5142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5141" y="6622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1"/>
            <p:cNvSpPr/>
            <p:nvPr/>
          </p:nvSpPr>
          <p:spPr>
            <a:xfrm>
              <a:off x="3319575" y="1370950"/>
              <a:ext cx="11700" cy="165575"/>
            </a:xfrm>
            <a:custGeom>
              <a:avLst/>
              <a:gdLst/>
              <a:ahLst/>
              <a:cxnLst/>
              <a:rect l="l" t="t" r="r" b="b"/>
              <a:pathLst>
                <a:path w="468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467" y="6622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1"/>
            <p:cNvSpPr/>
            <p:nvPr/>
          </p:nvSpPr>
          <p:spPr>
            <a:xfrm>
              <a:off x="333840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1"/>
            <p:cNvSpPr/>
            <p:nvPr/>
          </p:nvSpPr>
          <p:spPr>
            <a:xfrm>
              <a:off x="3374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1"/>
            <p:cNvSpPr/>
            <p:nvPr/>
          </p:nvSpPr>
          <p:spPr>
            <a:xfrm>
              <a:off x="3411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1"/>
            <p:cNvSpPr/>
            <p:nvPr/>
          </p:nvSpPr>
          <p:spPr>
            <a:xfrm>
              <a:off x="333840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1"/>
            <p:cNvSpPr/>
            <p:nvPr/>
          </p:nvSpPr>
          <p:spPr>
            <a:xfrm>
              <a:off x="337475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1"/>
            <p:cNvSpPr/>
            <p:nvPr/>
          </p:nvSpPr>
          <p:spPr>
            <a:xfrm>
              <a:off x="333840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1"/>
            <p:cNvSpPr/>
            <p:nvPr/>
          </p:nvSpPr>
          <p:spPr>
            <a:xfrm>
              <a:off x="33747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1"/>
            <p:cNvSpPr/>
            <p:nvPr/>
          </p:nvSpPr>
          <p:spPr>
            <a:xfrm>
              <a:off x="333840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1"/>
            <p:cNvSpPr/>
            <p:nvPr/>
          </p:nvSpPr>
          <p:spPr>
            <a:xfrm>
              <a:off x="337475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1"/>
            <p:cNvSpPr/>
            <p:nvPr/>
          </p:nvSpPr>
          <p:spPr>
            <a:xfrm>
              <a:off x="3519500" y="14982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0" y="519"/>
                  </a:lnTo>
                  <a:lnTo>
                    <a:pt x="1714" y="2233"/>
                  </a:lnTo>
                  <a:lnTo>
                    <a:pt x="1766" y="2259"/>
                  </a:lnTo>
                  <a:lnTo>
                    <a:pt x="1844" y="2285"/>
                  </a:lnTo>
                  <a:lnTo>
                    <a:pt x="1896" y="2259"/>
                  </a:lnTo>
                  <a:lnTo>
                    <a:pt x="1948" y="2233"/>
                  </a:lnTo>
                  <a:lnTo>
                    <a:pt x="2233" y="1947"/>
                  </a:lnTo>
                  <a:lnTo>
                    <a:pt x="2285" y="1896"/>
                  </a:lnTo>
                  <a:lnTo>
                    <a:pt x="2285" y="1818"/>
                  </a:lnTo>
                  <a:lnTo>
                    <a:pt x="2285" y="1766"/>
                  </a:lnTo>
                  <a:lnTo>
                    <a:pt x="2233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1"/>
            <p:cNvSpPr/>
            <p:nvPr/>
          </p:nvSpPr>
          <p:spPr>
            <a:xfrm>
              <a:off x="3519500" y="1504025"/>
              <a:ext cx="53900" cy="51325"/>
            </a:xfrm>
            <a:custGeom>
              <a:avLst/>
              <a:gdLst/>
              <a:ahLst/>
              <a:cxnLst/>
              <a:rect l="l" t="t" r="r" b="b"/>
              <a:pathLst>
                <a:path w="2156" h="2053" extrusionOk="0">
                  <a:moveTo>
                    <a:pt x="312" y="1"/>
                  </a:moveTo>
                  <a:lnTo>
                    <a:pt x="0" y="286"/>
                  </a:lnTo>
                  <a:lnTo>
                    <a:pt x="1714" y="2000"/>
                  </a:lnTo>
                  <a:lnTo>
                    <a:pt x="1766" y="2026"/>
                  </a:lnTo>
                  <a:lnTo>
                    <a:pt x="1844" y="2052"/>
                  </a:lnTo>
                  <a:lnTo>
                    <a:pt x="1896" y="2026"/>
                  </a:lnTo>
                  <a:lnTo>
                    <a:pt x="1948" y="2000"/>
                  </a:lnTo>
                  <a:lnTo>
                    <a:pt x="2156" y="1792"/>
                  </a:lnTo>
                  <a:lnTo>
                    <a:pt x="2104" y="1818"/>
                  </a:lnTo>
                  <a:lnTo>
                    <a:pt x="2052" y="1818"/>
                  </a:lnTo>
                  <a:lnTo>
                    <a:pt x="2000" y="1792"/>
                  </a:lnTo>
                  <a:lnTo>
                    <a:pt x="1948" y="1766"/>
                  </a:lnTo>
                  <a:lnTo>
                    <a:pt x="338" y="157"/>
                  </a:lnTo>
                  <a:lnTo>
                    <a:pt x="312" y="131"/>
                  </a:lnTo>
                  <a:lnTo>
                    <a:pt x="286" y="79"/>
                  </a:lnTo>
                  <a:lnTo>
                    <a:pt x="286" y="27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1"/>
            <p:cNvSpPr/>
            <p:nvPr/>
          </p:nvSpPr>
          <p:spPr>
            <a:xfrm>
              <a:off x="3411750" y="1391075"/>
              <a:ext cx="119450" cy="120125"/>
            </a:xfrm>
            <a:custGeom>
              <a:avLst/>
              <a:gdLst/>
              <a:ahLst/>
              <a:cxnLst/>
              <a:rect l="l" t="t" r="r" b="b"/>
              <a:pathLst>
                <a:path w="4778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856" y="4752"/>
                  </a:lnTo>
                  <a:lnTo>
                    <a:pt x="3090" y="4701"/>
                  </a:lnTo>
                  <a:lnTo>
                    <a:pt x="3324" y="4623"/>
                  </a:lnTo>
                  <a:lnTo>
                    <a:pt x="3531" y="4519"/>
                  </a:lnTo>
                  <a:lnTo>
                    <a:pt x="3713" y="4389"/>
                  </a:lnTo>
                  <a:lnTo>
                    <a:pt x="3895" y="4259"/>
                  </a:lnTo>
                  <a:lnTo>
                    <a:pt x="4077" y="4103"/>
                  </a:lnTo>
                  <a:lnTo>
                    <a:pt x="4233" y="3922"/>
                  </a:lnTo>
                  <a:lnTo>
                    <a:pt x="4362" y="3740"/>
                  </a:lnTo>
                  <a:lnTo>
                    <a:pt x="4492" y="3558"/>
                  </a:lnTo>
                  <a:lnTo>
                    <a:pt x="4596" y="3324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416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6" y="1481"/>
                  </a:lnTo>
                  <a:lnTo>
                    <a:pt x="4492" y="1273"/>
                  </a:lnTo>
                  <a:lnTo>
                    <a:pt x="4362" y="1065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72"/>
                  </a:lnTo>
                  <a:lnTo>
                    <a:pt x="3713" y="416"/>
                  </a:lnTo>
                  <a:lnTo>
                    <a:pt x="3531" y="312"/>
                  </a:lnTo>
                  <a:lnTo>
                    <a:pt x="3324" y="209"/>
                  </a:lnTo>
                  <a:lnTo>
                    <a:pt x="3090" y="131"/>
                  </a:lnTo>
                  <a:lnTo>
                    <a:pt x="2856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1"/>
            <p:cNvSpPr/>
            <p:nvPr/>
          </p:nvSpPr>
          <p:spPr>
            <a:xfrm>
              <a:off x="3411750" y="1391075"/>
              <a:ext cx="65575" cy="120125"/>
            </a:xfrm>
            <a:custGeom>
              <a:avLst/>
              <a:gdLst/>
              <a:ahLst/>
              <a:cxnLst/>
              <a:rect l="l" t="t" r="r" b="b"/>
              <a:pathLst>
                <a:path w="2623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389" y="4752"/>
                  </a:lnTo>
                  <a:lnTo>
                    <a:pt x="2181" y="4701"/>
                  </a:lnTo>
                  <a:lnTo>
                    <a:pt x="1974" y="4623"/>
                  </a:lnTo>
                  <a:lnTo>
                    <a:pt x="1766" y="4545"/>
                  </a:lnTo>
                  <a:lnTo>
                    <a:pt x="1584" y="4441"/>
                  </a:lnTo>
                  <a:lnTo>
                    <a:pt x="1402" y="4311"/>
                  </a:lnTo>
                  <a:lnTo>
                    <a:pt x="1247" y="4181"/>
                  </a:lnTo>
                  <a:lnTo>
                    <a:pt x="1091" y="4025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23" y="3272"/>
                  </a:lnTo>
                  <a:lnTo>
                    <a:pt x="545" y="3065"/>
                  </a:lnTo>
                  <a:lnTo>
                    <a:pt x="494" y="2857"/>
                  </a:lnTo>
                  <a:lnTo>
                    <a:pt x="468" y="2623"/>
                  </a:lnTo>
                  <a:lnTo>
                    <a:pt x="468" y="2416"/>
                  </a:lnTo>
                  <a:lnTo>
                    <a:pt x="468" y="2182"/>
                  </a:lnTo>
                  <a:lnTo>
                    <a:pt x="494" y="1948"/>
                  </a:lnTo>
                  <a:lnTo>
                    <a:pt x="545" y="1740"/>
                  </a:lnTo>
                  <a:lnTo>
                    <a:pt x="623" y="1533"/>
                  </a:lnTo>
                  <a:lnTo>
                    <a:pt x="727" y="1325"/>
                  </a:lnTo>
                  <a:lnTo>
                    <a:pt x="831" y="1143"/>
                  </a:lnTo>
                  <a:lnTo>
                    <a:pt x="961" y="962"/>
                  </a:lnTo>
                  <a:lnTo>
                    <a:pt x="1091" y="806"/>
                  </a:lnTo>
                  <a:lnTo>
                    <a:pt x="1247" y="650"/>
                  </a:lnTo>
                  <a:lnTo>
                    <a:pt x="1402" y="494"/>
                  </a:lnTo>
                  <a:lnTo>
                    <a:pt x="1584" y="390"/>
                  </a:lnTo>
                  <a:lnTo>
                    <a:pt x="1766" y="260"/>
                  </a:lnTo>
                  <a:lnTo>
                    <a:pt x="1974" y="183"/>
                  </a:lnTo>
                  <a:lnTo>
                    <a:pt x="2181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1"/>
            <p:cNvSpPr/>
            <p:nvPr/>
          </p:nvSpPr>
          <p:spPr>
            <a:xfrm>
              <a:off x="3429925" y="1409900"/>
              <a:ext cx="82450" cy="82475"/>
            </a:xfrm>
            <a:custGeom>
              <a:avLst/>
              <a:gdLst/>
              <a:ahLst/>
              <a:cxnLst/>
              <a:rect l="l" t="t" r="r" b="b"/>
              <a:pathLst>
                <a:path w="3298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55" y="3220"/>
                  </a:lnTo>
                  <a:lnTo>
                    <a:pt x="2285" y="3169"/>
                  </a:lnTo>
                  <a:lnTo>
                    <a:pt x="2441" y="3117"/>
                  </a:lnTo>
                  <a:lnTo>
                    <a:pt x="2571" y="3013"/>
                  </a:lnTo>
                  <a:lnTo>
                    <a:pt x="2830" y="2831"/>
                  </a:lnTo>
                  <a:lnTo>
                    <a:pt x="3012" y="2571"/>
                  </a:lnTo>
                  <a:lnTo>
                    <a:pt x="3116" y="2442"/>
                  </a:lnTo>
                  <a:lnTo>
                    <a:pt x="3168" y="2286"/>
                  </a:lnTo>
                  <a:lnTo>
                    <a:pt x="3246" y="2156"/>
                  </a:lnTo>
                  <a:lnTo>
                    <a:pt x="3272" y="1974"/>
                  </a:lnTo>
                  <a:lnTo>
                    <a:pt x="3298" y="1818"/>
                  </a:lnTo>
                  <a:lnTo>
                    <a:pt x="3298" y="1663"/>
                  </a:lnTo>
                  <a:lnTo>
                    <a:pt x="3298" y="1481"/>
                  </a:lnTo>
                  <a:lnTo>
                    <a:pt x="3272" y="1325"/>
                  </a:lnTo>
                  <a:lnTo>
                    <a:pt x="3246" y="1169"/>
                  </a:lnTo>
                  <a:lnTo>
                    <a:pt x="3168" y="1013"/>
                  </a:lnTo>
                  <a:lnTo>
                    <a:pt x="3116" y="858"/>
                  </a:lnTo>
                  <a:lnTo>
                    <a:pt x="3012" y="728"/>
                  </a:lnTo>
                  <a:lnTo>
                    <a:pt x="2830" y="494"/>
                  </a:lnTo>
                  <a:lnTo>
                    <a:pt x="2571" y="286"/>
                  </a:lnTo>
                  <a:lnTo>
                    <a:pt x="2441" y="209"/>
                  </a:lnTo>
                  <a:lnTo>
                    <a:pt x="2285" y="131"/>
                  </a:lnTo>
                  <a:lnTo>
                    <a:pt x="2155" y="79"/>
                  </a:lnTo>
                  <a:lnTo>
                    <a:pt x="1974" y="27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1"/>
            <p:cNvSpPr/>
            <p:nvPr/>
          </p:nvSpPr>
          <p:spPr>
            <a:xfrm>
              <a:off x="3429925" y="1409900"/>
              <a:ext cx="53250" cy="82475"/>
            </a:xfrm>
            <a:custGeom>
              <a:avLst/>
              <a:gdLst/>
              <a:ahLst/>
              <a:cxnLst/>
              <a:rect l="l" t="t" r="r" b="b"/>
              <a:pathLst>
                <a:path w="2130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96" y="3298"/>
                  </a:lnTo>
                  <a:lnTo>
                    <a:pt x="2129" y="3246"/>
                  </a:lnTo>
                  <a:lnTo>
                    <a:pt x="1870" y="3143"/>
                  </a:lnTo>
                  <a:lnTo>
                    <a:pt x="1662" y="3013"/>
                  </a:lnTo>
                  <a:lnTo>
                    <a:pt x="1454" y="2831"/>
                  </a:lnTo>
                  <a:lnTo>
                    <a:pt x="1273" y="2649"/>
                  </a:lnTo>
                  <a:lnTo>
                    <a:pt x="1143" y="2442"/>
                  </a:lnTo>
                  <a:lnTo>
                    <a:pt x="1039" y="2182"/>
                  </a:lnTo>
                  <a:lnTo>
                    <a:pt x="961" y="1922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39" y="1117"/>
                  </a:lnTo>
                  <a:lnTo>
                    <a:pt x="1143" y="884"/>
                  </a:lnTo>
                  <a:lnTo>
                    <a:pt x="1273" y="650"/>
                  </a:lnTo>
                  <a:lnTo>
                    <a:pt x="1454" y="468"/>
                  </a:lnTo>
                  <a:lnTo>
                    <a:pt x="1662" y="286"/>
                  </a:lnTo>
                  <a:lnTo>
                    <a:pt x="1870" y="157"/>
                  </a:lnTo>
                  <a:lnTo>
                    <a:pt x="2129" y="79"/>
                  </a:lnTo>
                  <a:lnTo>
                    <a:pt x="1896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1"/>
            <p:cNvSpPr/>
            <p:nvPr/>
          </p:nvSpPr>
          <p:spPr>
            <a:xfrm>
              <a:off x="3499375" y="1499500"/>
              <a:ext cx="22100" cy="16900"/>
            </a:xfrm>
            <a:custGeom>
              <a:avLst/>
              <a:gdLst/>
              <a:ahLst/>
              <a:cxnLst/>
              <a:rect l="l" t="t" r="r" b="b"/>
              <a:pathLst>
                <a:path w="884" h="676" extrusionOk="0">
                  <a:moveTo>
                    <a:pt x="286" y="0"/>
                  </a:moveTo>
                  <a:lnTo>
                    <a:pt x="1" y="182"/>
                  </a:lnTo>
                  <a:lnTo>
                    <a:pt x="416" y="623"/>
                  </a:lnTo>
                  <a:lnTo>
                    <a:pt x="468" y="649"/>
                  </a:lnTo>
                  <a:lnTo>
                    <a:pt x="546" y="675"/>
                  </a:lnTo>
                  <a:lnTo>
                    <a:pt x="598" y="649"/>
                  </a:lnTo>
                  <a:lnTo>
                    <a:pt x="650" y="623"/>
                  </a:lnTo>
                  <a:lnTo>
                    <a:pt x="883" y="389"/>
                  </a:lnTo>
                  <a:lnTo>
                    <a:pt x="831" y="415"/>
                  </a:lnTo>
                  <a:lnTo>
                    <a:pt x="779" y="441"/>
                  </a:lnTo>
                  <a:lnTo>
                    <a:pt x="702" y="415"/>
                  </a:lnTo>
                  <a:lnTo>
                    <a:pt x="650" y="38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1"/>
            <p:cNvSpPr/>
            <p:nvPr/>
          </p:nvSpPr>
          <p:spPr>
            <a:xfrm>
              <a:off x="3411750" y="1459250"/>
              <a:ext cx="18200" cy="59100"/>
            </a:xfrm>
            <a:custGeom>
              <a:avLst/>
              <a:gdLst/>
              <a:ahLst/>
              <a:cxnLst/>
              <a:rect l="l" t="t" r="r" b="b"/>
              <a:pathLst>
                <a:path w="728" h="2364" extrusionOk="0">
                  <a:moveTo>
                    <a:pt x="0" y="0"/>
                  </a:moveTo>
                  <a:lnTo>
                    <a:pt x="0" y="2363"/>
                  </a:lnTo>
                  <a:lnTo>
                    <a:pt x="727" y="2363"/>
                  </a:lnTo>
                  <a:lnTo>
                    <a:pt x="727" y="1402"/>
                  </a:lnTo>
                  <a:lnTo>
                    <a:pt x="571" y="1246"/>
                  </a:lnTo>
                  <a:lnTo>
                    <a:pt x="442" y="1065"/>
                  </a:lnTo>
                  <a:lnTo>
                    <a:pt x="312" y="857"/>
                  </a:lnTo>
                  <a:lnTo>
                    <a:pt x="208" y="675"/>
                  </a:lnTo>
                  <a:lnTo>
                    <a:pt x="130" y="442"/>
                  </a:lnTo>
                  <a:lnTo>
                    <a:pt x="52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1"/>
            <p:cNvSpPr/>
            <p:nvPr/>
          </p:nvSpPr>
          <p:spPr>
            <a:xfrm>
              <a:off x="3315025" y="1293075"/>
              <a:ext cx="137650" cy="64275"/>
            </a:xfrm>
            <a:custGeom>
              <a:avLst/>
              <a:gdLst/>
              <a:ahLst/>
              <a:cxnLst/>
              <a:rect l="l" t="t" r="r" b="b"/>
              <a:pathLst>
                <a:path w="5506" h="2571" extrusionOk="0">
                  <a:moveTo>
                    <a:pt x="5141" y="364"/>
                  </a:moveTo>
                  <a:lnTo>
                    <a:pt x="5141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89"/>
                  </a:lnTo>
                  <a:lnTo>
                    <a:pt x="26" y="2467"/>
                  </a:lnTo>
                  <a:lnTo>
                    <a:pt x="52" y="2519"/>
                  </a:lnTo>
                  <a:lnTo>
                    <a:pt x="130" y="2545"/>
                  </a:lnTo>
                  <a:lnTo>
                    <a:pt x="182" y="2571"/>
                  </a:lnTo>
                  <a:lnTo>
                    <a:pt x="5323" y="2571"/>
                  </a:lnTo>
                  <a:lnTo>
                    <a:pt x="5401" y="2545"/>
                  </a:lnTo>
                  <a:lnTo>
                    <a:pt x="5453" y="2519"/>
                  </a:lnTo>
                  <a:lnTo>
                    <a:pt x="5479" y="2467"/>
                  </a:lnTo>
                  <a:lnTo>
                    <a:pt x="5505" y="2389"/>
                  </a:lnTo>
                  <a:lnTo>
                    <a:pt x="5505" y="182"/>
                  </a:lnTo>
                  <a:lnTo>
                    <a:pt x="5479" y="130"/>
                  </a:lnTo>
                  <a:lnTo>
                    <a:pt x="5453" y="52"/>
                  </a:lnTo>
                  <a:lnTo>
                    <a:pt x="5401" y="26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1"/>
            <p:cNvSpPr/>
            <p:nvPr/>
          </p:nvSpPr>
          <p:spPr>
            <a:xfrm>
              <a:off x="33338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1"/>
            <p:cNvSpPr/>
            <p:nvPr/>
          </p:nvSpPr>
          <p:spPr>
            <a:xfrm>
              <a:off x="337020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1"/>
            <p:cNvSpPr/>
            <p:nvPr/>
          </p:nvSpPr>
          <p:spPr>
            <a:xfrm>
              <a:off x="333385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1"/>
            <p:cNvSpPr/>
            <p:nvPr/>
          </p:nvSpPr>
          <p:spPr>
            <a:xfrm>
              <a:off x="337020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1"/>
            <p:cNvSpPr/>
            <p:nvPr/>
          </p:nvSpPr>
          <p:spPr>
            <a:xfrm>
              <a:off x="333385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1"/>
            <p:cNvSpPr/>
            <p:nvPr/>
          </p:nvSpPr>
          <p:spPr>
            <a:xfrm>
              <a:off x="337020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1"/>
            <p:cNvSpPr/>
            <p:nvPr/>
          </p:nvSpPr>
          <p:spPr>
            <a:xfrm>
              <a:off x="333385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1"/>
            <p:cNvSpPr/>
            <p:nvPr/>
          </p:nvSpPr>
          <p:spPr>
            <a:xfrm>
              <a:off x="337020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1"/>
            <p:cNvSpPr/>
            <p:nvPr/>
          </p:nvSpPr>
          <p:spPr>
            <a:xfrm>
              <a:off x="3400050" y="1330075"/>
              <a:ext cx="31850" cy="9100"/>
            </a:xfrm>
            <a:custGeom>
              <a:avLst/>
              <a:gdLst/>
              <a:ahLst/>
              <a:cxnLst/>
              <a:rect l="l" t="t" r="r" b="b"/>
              <a:pathLst>
                <a:path w="1274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73" y="234"/>
                  </a:lnTo>
                  <a:lnTo>
                    <a:pt x="1273" y="182"/>
                  </a:lnTo>
                  <a:lnTo>
                    <a:pt x="1273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1"/>
            <p:cNvSpPr/>
            <p:nvPr/>
          </p:nvSpPr>
          <p:spPr>
            <a:xfrm>
              <a:off x="3425375" y="1405375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844" y="364"/>
                  </a:moveTo>
                  <a:lnTo>
                    <a:pt x="2130" y="390"/>
                  </a:lnTo>
                  <a:lnTo>
                    <a:pt x="2415" y="467"/>
                  </a:lnTo>
                  <a:lnTo>
                    <a:pt x="2649" y="597"/>
                  </a:lnTo>
                  <a:lnTo>
                    <a:pt x="2883" y="779"/>
                  </a:lnTo>
                  <a:lnTo>
                    <a:pt x="3064" y="1013"/>
                  </a:lnTo>
                  <a:lnTo>
                    <a:pt x="3194" y="1246"/>
                  </a:lnTo>
                  <a:lnTo>
                    <a:pt x="3272" y="1532"/>
                  </a:lnTo>
                  <a:lnTo>
                    <a:pt x="3324" y="1844"/>
                  </a:lnTo>
                  <a:lnTo>
                    <a:pt x="3272" y="2129"/>
                  </a:lnTo>
                  <a:lnTo>
                    <a:pt x="3194" y="2415"/>
                  </a:lnTo>
                  <a:lnTo>
                    <a:pt x="3064" y="2649"/>
                  </a:lnTo>
                  <a:lnTo>
                    <a:pt x="2883" y="2882"/>
                  </a:lnTo>
                  <a:lnTo>
                    <a:pt x="2649" y="3064"/>
                  </a:lnTo>
                  <a:lnTo>
                    <a:pt x="2415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2" y="3272"/>
                  </a:lnTo>
                  <a:lnTo>
                    <a:pt x="1273" y="3194"/>
                  </a:lnTo>
                  <a:lnTo>
                    <a:pt x="1013" y="3064"/>
                  </a:lnTo>
                  <a:lnTo>
                    <a:pt x="779" y="2882"/>
                  </a:lnTo>
                  <a:lnTo>
                    <a:pt x="598" y="2649"/>
                  </a:lnTo>
                  <a:lnTo>
                    <a:pt x="468" y="2415"/>
                  </a:lnTo>
                  <a:lnTo>
                    <a:pt x="390" y="2129"/>
                  </a:lnTo>
                  <a:lnTo>
                    <a:pt x="364" y="1844"/>
                  </a:lnTo>
                  <a:lnTo>
                    <a:pt x="390" y="1532"/>
                  </a:lnTo>
                  <a:lnTo>
                    <a:pt x="468" y="1246"/>
                  </a:lnTo>
                  <a:lnTo>
                    <a:pt x="598" y="1013"/>
                  </a:lnTo>
                  <a:lnTo>
                    <a:pt x="779" y="779"/>
                  </a:lnTo>
                  <a:lnTo>
                    <a:pt x="1013" y="597"/>
                  </a:lnTo>
                  <a:lnTo>
                    <a:pt x="1247" y="467"/>
                  </a:lnTo>
                  <a:lnTo>
                    <a:pt x="1532" y="390"/>
                  </a:lnTo>
                  <a:lnTo>
                    <a:pt x="1844" y="364"/>
                  </a:lnTo>
                  <a:close/>
                  <a:moveTo>
                    <a:pt x="1636" y="0"/>
                  </a:moveTo>
                  <a:lnTo>
                    <a:pt x="1455" y="26"/>
                  </a:lnTo>
                  <a:lnTo>
                    <a:pt x="1299" y="78"/>
                  </a:lnTo>
                  <a:lnTo>
                    <a:pt x="1117" y="156"/>
                  </a:lnTo>
                  <a:lnTo>
                    <a:pt x="961" y="234"/>
                  </a:lnTo>
                  <a:lnTo>
                    <a:pt x="805" y="312"/>
                  </a:lnTo>
                  <a:lnTo>
                    <a:pt x="676" y="415"/>
                  </a:lnTo>
                  <a:lnTo>
                    <a:pt x="546" y="545"/>
                  </a:lnTo>
                  <a:lnTo>
                    <a:pt x="416" y="675"/>
                  </a:lnTo>
                  <a:lnTo>
                    <a:pt x="312" y="805"/>
                  </a:lnTo>
                  <a:lnTo>
                    <a:pt x="234" y="961"/>
                  </a:lnTo>
                  <a:lnTo>
                    <a:pt x="156" y="1117"/>
                  </a:lnTo>
                  <a:lnTo>
                    <a:pt x="78" y="1298"/>
                  </a:lnTo>
                  <a:lnTo>
                    <a:pt x="52" y="1454"/>
                  </a:lnTo>
                  <a:lnTo>
                    <a:pt x="0" y="1636"/>
                  </a:lnTo>
                  <a:lnTo>
                    <a:pt x="0" y="1844"/>
                  </a:lnTo>
                  <a:lnTo>
                    <a:pt x="0" y="2025"/>
                  </a:lnTo>
                  <a:lnTo>
                    <a:pt x="52" y="2207"/>
                  </a:lnTo>
                  <a:lnTo>
                    <a:pt x="78" y="2389"/>
                  </a:lnTo>
                  <a:lnTo>
                    <a:pt x="156" y="2545"/>
                  </a:lnTo>
                  <a:lnTo>
                    <a:pt x="234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5" y="3350"/>
                  </a:lnTo>
                  <a:lnTo>
                    <a:pt x="961" y="3453"/>
                  </a:lnTo>
                  <a:lnTo>
                    <a:pt x="1117" y="3531"/>
                  </a:lnTo>
                  <a:lnTo>
                    <a:pt x="1299" y="3583"/>
                  </a:lnTo>
                  <a:lnTo>
                    <a:pt x="1455" y="3635"/>
                  </a:lnTo>
                  <a:lnTo>
                    <a:pt x="1636" y="3661"/>
                  </a:lnTo>
                  <a:lnTo>
                    <a:pt x="2026" y="3661"/>
                  </a:lnTo>
                  <a:lnTo>
                    <a:pt x="2208" y="3635"/>
                  </a:lnTo>
                  <a:lnTo>
                    <a:pt x="2389" y="3583"/>
                  </a:lnTo>
                  <a:lnTo>
                    <a:pt x="2545" y="3531"/>
                  </a:lnTo>
                  <a:lnTo>
                    <a:pt x="2701" y="3453"/>
                  </a:lnTo>
                  <a:lnTo>
                    <a:pt x="2857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6"/>
                  </a:lnTo>
                  <a:lnTo>
                    <a:pt x="3350" y="2856"/>
                  </a:lnTo>
                  <a:lnTo>
                    <a:pt x="3454" y="2700"/>
                  </a:lnTo>
                  <a:lnTo>
                    <a:pt x="3532" y="2545"/>
                  </a:lnTo>
                  <a:lnTo>
                    <a:pt x="3584" y="2389"/>
                  </a:lnTo>
                  <a:lnTo>
                    <a:pt x="3636" y="2207"/>
                  </a:lnTo>
                  <a:lnTo>
                    <a:pt x="3662" y="2025"/>
                  </a:lnTo>
                  <a:lnTo>
                    <a:pt x="3662" y="1844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584" y="1298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50" y="805"/>
                  </a:lnTo>
                  <a:lnTo>
                    <a:pt x="3246" y="675"/>
                  </a:lnTo>
                  <a:lnTo>
                    <a:pt x="3116" y="545"/>
                  </a:lnTo>
                  <a:lnTo>
                    <a:pt x="2986" y="415"/>
                  </a:lnTo>
                  <a:lnTo>
                    <a:pt x="2857" y="312"/>
                  </a:lnTo>
                  <a:lnTo>
                    <a:pt x="2701" y="234"/>
                  </a:lnTo>
                  <a:lnTo>
                    <a:pt x="2545" y="156"/>
                  </a:lnTo>
                  <a:lnTo>
                    <a:pt x="2389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1"/>
            <p:cNvSpPr/>
            <p:nvPr/>
          </p:nvSpPr>
          <p:spPr>
            <a:xfrm>
              <a:off x="327867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5868" y="4752"/>
                  </a:moveTo>
                  <a:lnTo>
                    <a:pt x="5868" y="5141"/>
                  </a:lnTo>
                  <a:lnTo>
                    <a:pt x="5479" y="5141"/>
                  </a:lnTo>
                  <a:lnTo>
                    <a:pt x="5479" y="4752"/>
                  </a:lnTo>
                  <a:close/>
                  <a:moveTo>
                    <a:pt x="9919" y="8387"/>
                  </a:moveTo>
                  <a:lnTo>
                    <a:pt x="10179" y="8646"/>
                  </a:lnTo>
                  <a:lnTo>
                    <a:pt x="9374" y="9477"/>
                  </a:lnTo>
                  <a:lnTo>
                    <a:pt x="9114" y="9218"/>
                  </a:lnTo>
                  <a:lnTo>
                    <a:pt x="9348" y="9036"/>
                  </a:lnTo>
                  <a:lnTo>
                    <a:pt x="9556" y="8828"/>
                  </a:lnTo>
                  <a:lnTo>
                    <a:pt x="9737" y="8620"/>
                  </a:lnTo>
                  <a:lnTo>
                    <a:pt x="9919" y="8387"/>
                  </a:lnTo>
                  <a:close/>
                  <a:moveTo>
                    <a:pt x="5479" y="8361"/>
                  </a:moveTo>
                  <a:lnTo>
                    <a:pt x="5661" y="8620"/>
                  </a:lnTo>
                  <a:lnTo>
                    <a:pt x="5868" y="8854"/>
                  </a:lnTo>
                  <a:lnTo>
                    <a:pt x="5868" y="9555"/>
                  </a:lnTo>
                  <a:lnTo>
                    <a:pt x="5479" y="9555"/>
                  </a:lnTo>
                  <a:lnTo>
                    <a:pt x="5479" y="8361"/>
                  </a:lnTo>
                  <a:close/>
                  <a:moveTo>
                    <a:pt x="10153" y="9192"/>
                  </a:moveTo>
                  <a:lnTo>
                    <a:pt x="11737" y="10750"/>
                  </a:lnTo>
                  <a:lnTo>
                    <a:pt x="11477" y="11035"/>
                  </a:lnTo>
                  <a:lnTo>
                    <a:pt x="9893" y="9451"/>
                  </a:lnTo>
                  <a:lnTo>
                    <a:pt x="10153" y="9192"/>
                  </a:lnTo>
                  <a:close/>
                  <a:moveTo>
                    <a:pt x="727" y="9166"/>
                  </a:moveTo>
                  <a:lnTo>
                    <a:pt x="727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7530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9633"/>
                  </a:lnTo>
                  <a:lnTo>
                    <a:pt x="7712" y="9633"/>
                  </a:lnTo>
                  <a:lnTo>
                    <a:pt x="8076" y="9607"/>
                  </a:lnTo>
                  <a:lnTo>
                    <a:pt x="8076" y="11762"/>
                  </a:lnTo>
                  <a:lnTo>
                    <a:pt x="338" y="11762"/>
                  </a:lnTo>
                  <a:lnTo>
                    <a:pt x="338" y="9166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8802"/>
                  </a:lnTo>
                  <a:lnTo>
                    <a:pt x="182" y="8802"/>
                  </a:lnTo>
                  <a:lnTo>
                    <a:pt x="104" y="8828"/>
                  </a:lnTo>
                  <a:lnTo>
                    <a:pt x="52" y="8854"/>
                  </a:lnTo>
                  <a:lnTo>
                    <a:pt x="0" y="8932"/>
                  </a:lnTo>
                  <a:lnTo>
                    <a:pt x="0" y="8984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8309" y="12100"/>
                  </a:lnTo>
                  <a:lnTo>
                    <a:pt x="8387" y="12048"/>
                  </a:lnTo>
                  <a:lnTo>
                    <a:pt x="8413" y="11996"/>
                  </a:lnTo>
                  <a:lnTo>
                    <a:pt x="8439" y="11918"/>
                  </a:lnTo>
                  <a:lnTo>
                    <a:pt x="8439" y="9529"/>
                  </a:lnTo>
                  <a:lnTo>
                    <a:pt x="8777" y="9373"/>
                  </a:lnTo>
                  <a:lnTo>
                    <a:pt x="9114" y="9737"/>
                  </a:lnTo>
                  <a:lnTo>
                    <a:pt x="9244" y="9815"/>
                  </a:lnTo>
                  <a:lnTo>
                    <a:pt x="9478" y="9815"/>
                  </a:lnTo>
                  <a:lnTo>
                    <a:pt x="9556" y="9763"/>
                  </a:lnTo>
                  <a:lnTo>
                    <a:pt x="9633" y="9685"/>
                  </a:lnTo>
                  <a:lnTo>
                    <a:pt x="11217" y="11295"/>
                  </a:lnTo>
                  <a:lnTo>
                    <a:pt x="11347" y="11373"/>
                  </a:lnTo>
                  <a:lnTo>
                    <a:pt x="11477" y="11399"/>
                  </a:lnTo>
                  <a:lnTo>
                    <a:pt x="11607" y="11373"/>
                  </a:lnTo>
                  <a:lnTo>
                    <a:pt x="11711" y="11295"/>
                  </a:lnTo>
                  <a:lnTo>
                    <a:pt x="11996" y="11009"/>
                  </a:lnTo>
                  <a:lnTo>
                    <a:pt x="12074" y="10879"/>
                  </a:lnTo>
                  <a:lnTo>
                    <a:pt x="12100" y="10750"/>
                  </a:lnTo>
                  <a:lnTo>
                    <a:pt x="12074" y="10620"/>
                  </a:lnTo>
                  <a:lnTo>
                    <a:pt x="11996" y="10516"/>
                  </a:lnTo>
                  <a:lnTo>
                    <a:pt x="10412" y="8932"/>
                  </a:lnTo>
                  <a:lnTo>
                    <a:pt x="10490" y="8854"/>
                  </a:lnTo>
                  <a:lnTo>
                    <a:pt x="10516" y="8776"/>
                  </a:lnTo>
                  <a:lnTo>
                    <a:pt x="10542" y="8646"/>
                  </a:lnTo>
                  <a:lnTo>
                    <a:pt x="10516" y="8517"/>
                  </a:lnTo>
                  <a:lnTo>
                    <a:pt x="10438" y="8413"/>
                  </a:lnTo>
                  <a:lnTo>
                    <a:pt x="10075" y="8049"/>
                  </a:lnTo>
                  <a:lnTo>
                    <a:pt x="10153" y="7816"/>
                  </a:lnTo>
                  <a:lnTo>
                    <a:pt x="10231" y="7556"/>
                  </a:lnTo>
                  <a:lnTo>
                    <a:pt x="10257" y="7322"/>
                  </a:lnTo>
                  <a:lnTo>
                    <a:pt x="10283" y="7063"/>
                  </a:lnTo>
                  <a:lnTo>
                    <a:pt x="10257" y="6725"/>
                  </a:lnTo>
                  <a:lnTo>
                    <a:pt x="10205" y="6387"/>
                  </a:lnTo>
                  <a:lnTo>
                    <a:pt x="10153" y="6336"/>
                  </a:lnTo>
                  <a:lnTo>
                    <a:pt x="10101" y="6284"/>
                  </a:lnTo>
                  <a:lnTo>
                    <a:pt x="10049" y="6258"/>
                  </a:lnTo>
                  <a:lnTo>
                    <a:pt x="9971" y="6258"/>
                  </a:lnTo>
                  <a:lnTo>
                    <a:pt x="9919" y="6310"/>
                  </a:lnTo>
                  <a:lnTo>
                    <a:pt x="9867" y="6362"/>
                  </a:lnTo>
                  <a:lnTo>
                    <a:pt x="9841" y="6413"/>
                  </a:lnTo>
                  <a:lnTo>
                    <a:pt x="9841" y="6491"/>
                  </a:lnTo>
                  <a:lnTo>
                    <a:pt x="9893" y="6777"/>
                  </a:lnTo>
                  <a:lnTo>
                    <a:pt x="9919" y="7063"/>
                  </a:lnTo>
                  <a:lnTo>
                    <a:pt x="9919" y="7270"/>
                  </a:lnTo>
                  <a:lnTo>
                    <a:pt x="9867" y="7504"/>
                  </a:lnTo>
                  <a:lnTo>
                    <a:pt x="9815" y="7712"/>
                  </a:lnTo>
                  <a:lnTo>
                    <a:pt x="9737" y="7919"/>
                  </a:lnTo>
                  <a:lnTo>
                    <a:pt x="9659" y="8101"/>
                  </a:lnTo>
                  <a:lnTo>
                    <a:pt x="9556" y="8283"/>
                  </a:lnTo>
                  <a:lnTo>
                    <a:pt x="9426" y="8465"/>
                  </a:lnTo>
                  <a:lnTo>
                    <a:pt x="9270" y="8620"/>
                  </a:lnTo>
                  <a:lnTo>
                    <a:pt x="9114" y="8750"/>
                  </a:lnTo>
                  <a:lnTo>
                    <a:pt x="8932" y="8880"/>
                  </a:lnTo>
                  <a:lnTo>
                    <a:pt x="8751" y="9010"/>
                  </a:lnTo>
                  <a:lnTo>
                    <a:pt x="8569" y="9088"/>
                  </a:lnTo>
                  <a:lnTo>
                    <a:pt x="8361" y="9166"/>
                  </a:lnTo>
                  <a:lnTo>
                    <a:pt x="8153" y="9218"/>
                  </a:lnTo>
                  <a:lnTo>
                    <a:pt x="7946" y="9244"/>
                  </a:lnTo>
                  <a:lnTo>
                    <a:pt x="7712" y="9270"/>
                  </a:lnTo>
                  <a:lnTo>
                    <a:pt x="7478" y="9244"/>
                  </a:lnTo>
                  <a:lnTo>
                    <a:pt x="7271" y="9218"/>
                  </a:lnTo>
                  <a:lnTo>
                    <a:pt x="7037" y="9166"/>
                  </a:lnTo>
                  <a:lnTo>
                    <a:pt x="6855" y="9088"/>
                  </a:lnTo>
                  <a:lnTo>
                    <a:pt x="6647" y="9010"/>
                  </a:lnTo>
                  <a:lnTo>
                    <a:pt x="6466" y="8880"/>
                  </a:lnTo>
                  <a:lnTo>
                    <a:pt x="6310" y="8750"/>
                  </a:lnTo>
                  <a:lnTo>
                    <a:pt x="6154" y="8620"/>
                  </a:lnTo>
                  <a:lnTo>
                    <a:pt x="5998" y="8465"/>
                  </a:lnTo>
                  <a:lnTo>
                    <a:pt x="5868" y="8283"/>
                  </a:lnTo>
                  <a:lnTo>
                    <a:pt x="5765" y="8101"/>
                  </a:lnTo>
                  <a:lnTo>
                    <a:pt x="5661" y="7919"/>
                  </a:lnTo>
                  <a:lnTo>
                    <a:pt x="5583" y="7712"/>
                  </a:lnTo>
                  <a:lnTo>
                    <a:pt x="5531" y="7504"/>
                  </a:lnTo>
                  <a:lnTo>
                    <a:pt x="5505" y="7270"/>
                  </a:lnTo>
                  <a:lnTo>
                    <a:pt x="5505" y="7063"/>
                  </a:lnTo>
                  <a:lnTo>
                    <a:pt x="5505" y="6829"/>
                  </a:lnTo>
                  <a:lnTo>
                    <a:pt x="5531" y="6595"/>
                  </a:lnTo>
                  <a:lnTo>
                    <a:pt x="5583" y="6387"/>
                  </a:lnTo>
                  <a:lnTo>
                    <a:pt x="5661" y="6180"/>
                  </a:lnTo>
                  <a:lnTo>
                    <a:pt x="5765" y="5998"/>
                  </a:lnTo>
                  <a:lnTo>
                    <a:pt x="5868" y="5816"/>
                  </a:lnTo>
                  <a:lnTo>
                    <a:pt x="5998" y="5634"/>
                  </a:lnTo>
                  <a:lnTo>
                    <a:pt x="6154" y="5479"/>
                  </a:lnTo>
                  <a:lnTo>
                    <a:pt x="6310" y="5349"/>
                  </a:lnTo>
                  <a:lnTo>
                    <a:pt x="6466" y="5219"/>
                  </a:lnTo>
                  <a:lnTo>
                    <a:pt x="6647" y="5115"/>
                  </a:lnTo>
                  <a:lnTo>
                    <a:pt x="6855" y="5011"/>
                  </a:lnTo>
                  <a:lnTo>
                    <a:pt x="7037" y="4933"/>
                  </a:lnTo>
                  <a:lnTo>
                    <a:pt x="7271" y="4881"/>
                  </a:lnTo>
                  <a:lnTo>
                    <a:pt x="7478" y="4856"/>
                  </a:lnTo>
                  <a:lnTo>
                    <a:pt x="7712" y="4830"/>
                  </a:lnTo>
                  <a:lnTo>
                    <a:pt x="7972" y="4856"/>
                  </a:lnTo>
                  <a:lnTo>
                    <a:pt x="8257" y="4907"/>
                  </a:lnTo>
                  <a:lnTo>
                    <a:pt x="8491" y="4985"/>
                  </a:lnTo>
                  <a:lnTo>
                    <a:pt x="8751" y="5089"/>
                  </a:lnTo>
                  <a:lnTo>
                    <a:pt x="8984" y="5245"/>
                  </a:lnTo>
                  <a:lnTo>
                    <a:pt x="9192" y="5401"/>
                  </a:lnTo>
                  <a:lnTo>
                    <a:pt x="9374" y="5583"/>
                  </a:lnTo>
                  <a:lnTo>
                    <a:pt x="9530" y="5816"/>
                  </a:lnTo>
                  <a:lnTo>
                    <a:pt x="9582" y="5868"/>
                  </a:lnTo>
                  <a:lnTo>
                    <a:pt x="9659" y="5894"/>
                  </a:lnTo>
                  <a:lnTo>
                    <a:pt x="9711" y="5894"/>
                  </a:lnTo>
                  <a:lnTo>
                    <a:pt x="9789" y="5868"/>
                  </a:lnTo>
                  <a:lnTo>
                    <a:pt x="9841" y="5816"/>
                  </a:lnTo>
                  <a:lnTo>
                    <a:pt x="9867" y="5738"/>
                  </a:lnTo>
                  <a:lnTo>
                    <a:pt x="9867" y="5686"/>
                  </a:lnTo>
                  <a:lnTo>
                    <a:pt x="9841" y="5609"/>
                  </a:lnTo>
                  <a:lnTo>
                    <a:pt x="9633" y="5349"/>
                  </a:lnTo>
                  <a:lnTo>
                    <a:pt x="9426" y="5141"/>
                  </a:lnTo>
                  <a:lnTo>
                    <a:pt x="9166" y="4933"/>
                  </a:lnTo>
                  <a:lnTo>
                    <a:pt x="8906" y="4778"/>
                  </a:lnTo>
                  <a:lnTo>
                    <a:pt x="8621" y="4648"/>
                  </a:lnTo>
                  <a:lnTo>
                    <a:pt x="8335" y="4570"/>
                  </a:lnTo>
                  <a:lnTo>
                    <a:pt x="8024" y="4492"/>
                  </a:lnTo>
                  <a:lnTo>
                    <a:pt x="7686" y="4492"/>
                  </a:lnTo>
                  <a:lnTo>
                    <a:pt x="7686" y="182"/>
                  </a:lnTo>
                  <a:lnTo>
                    <a:pt x="7686" y="104"/>
                  </a:lnTo>
                  <a:lnTo>
                    <a:pt x="7634" y="52"/>
                  </a:lnTo>
                  <a:lnTo>
                    <a:pt x="7582" y="26"/>
                  </a:lnTo>
                  <a:lnTo>
                    <a:pt x="7530" y="0"/>
                  </a:lnTo>
                  <a:lnTo>
                    <a:pt x="2753" y="0"/>
                  </a:lnTo>
                  <a:lnTo>
                    <a:pt x="2701" y="26"/>
                  </a:lnTo>
                  <a:lnTo>
                    <a:pt x="2649" y="52"/>
                  </a:lnTo>
                  <a:lnTo>
                    <a:pt x="2597" y="104"/>
                  </a:lnTo>
                  <a:lnTo>
                    <a:pt x="2597" y="182"/>
                  </a:lnTo>
                  <a:lnTo>
                    <a:pt x="2597" y="234"/>
                  </a:lnTo>
                  <a:lnTo>
                    <a:pt x="2649" y="312"/>
                  </a:lnTo>
                  <a:lnTo>
                    <a:pt x="2701" y="338"/>
                  </a:lnTo>
                  <a:lnTo>
                    <a:pt x="2753" y="364"/>
                  </a:lnTo>
                  <a:lnTo>
                    <a:pt x="7348" y="364"/>
                  </a:lnTo>
                  <a:lnTo>
                    <a:pt x="7348" y="4518"/>
                  </a:lnTo>
                  <a:lnTo>
                    <a:pt x="6959" y="4596"/>
                  </a:lnTo>
                  <a:lnTo>
                    <a:pt x="6959" y="3843"/>
                  </a:lnTo>
                  <a:lnTo>
                    <a:pt x="6933" y="3791"/>
                  </a:lnTo>
                  <a:lnTo>
                    <a:pt x="6907" y="3739"/>
                  </a:lnTo>
                  <a:lnTo>
                    <a:pt x="6855" y="3687"/>
                  </a:lnTo>
                  <a:lnTo>
                    <a:pt x="1584" y="3687"/>
                  </a:lnTo>
                  <a:lnTo>
                    <a:pt x="1506" y="3739"/>
                  </a:lnTo>
                  <a:lnTo>
                    <a:pt x="1480" y="3791"/>
                  </a:lnTo>
                  <a:lnTo>
                    <a:pt x="1454" y="3843"/>
                  </a:lnTo>
                  <a:lnTo>
                    <a:pt x="1454" y="8906"/>
                  </a:lnTo>
                  <a:lnTo>
                    <a:pt x="1480" y="8984"/>
                  </a:lnTo>
                  <a:lnTo>
                    <a:pt x="1506" y="9036"/>
                  </a:lnTo>
                  <a:lnTo>
                    <a:pt x="1584" y="9088"/>
                  </a:lnTo>
                  <a:lnTo>
                    <a:pt x="1714" y="9088"/>
                  </a:lnTo>
                  <a:lnTo>
                    <a:pt x="1766" y="9036"/>
                  </a:lnTo>
                  <a:lnTo>
                    <a:pt x="1792" y="8984"/>
                  </a:lnTo>
                  <a:lnTo>
                    <a:pt x="1818" y="8906"/>
                  </a:lnTo>
                  <a:lnTo>
                    <a:pt x="1818" y="4025"/>
                  </a:lnTo>
                  <a:lnTo>
                    <a:pt x="6595" y="4025"/>
                  </a:lnTo>
                  <a:lnTo>
                    <a:pt x="6595" y="4726"/>
                  </a:lnTo>
                  <a:lnTo>
                    <a:pt x="6414" y="4830"/>
                  </a:lnTo>
                  <a:lnTo>
                    <a:pt x="6232" y="4959"/>
                  </a:lnTo>
                  <a:lnTo>
                    <a:pt x="6232" y="4596"/>
                  </a:lnTo>
                  <a:lnTo>
                    <a:pt x="6206" y="4518"/>
                  </a:lnTo>
                  <a:lnTo>
                    <a:pt x="6180" y="4466"/>
                  </a:lnTo>
                  <a:lnTo>
                    <a:pt x="6102" y="4414"/>
                  </a:lnTo>
                  <a:lnTo>
                    <a:pt x="5245" y="4414"/>
                  </a:lnTo>
                  <a:lnTo>
                    <a:pt x="5193" y="4466"/>
                  </a:lnTo>
                  <a:lnTo>
                    <a:pt x="5141" y="4518"/>
                  </a:lnTo>
                  <a:lnTo>
                    <a:pt x="5141" y="4596"/>
                  </a:lnTo>
                  <a:lnTo>
                    <a:pt x="5141" y="5323"/>
                  </a:lnTo>
                  <a:lnTo>
                    <a:pt x="5141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5661" y="5505"/>
                  </a:lnTo>
                  <a:lnTo>
                    <a:pt x="5531" y="5686"/>
                  </a:lnTo>
                  <a:lnTo>
                    <a:pt x="5427" y="5868"/>
                  </a:lnTo>
                  <a:lnTo>
                    <a:pt x="5323" y="6076"/>
                  </a:lnTo>
                  <a:lnTo>
                    <a:pt x="5245" y="6258"/>
                  </a:lnTo>
                  <a:lnTo>
                    <a:pt x="5193" y="6465"/>
                  </a:lnTo>
                  <a:lnTo>
                    <a:pt x="5167" y="6673"/>
                  </a:lnTo>
                  <a:lnTo>
                    <a:pt x="5141" y="6907"/>
                  </a:lnTo>
                  <a:lnTo>
                    <a:pt x="5141" y="7140"/>
                  </a:lnTo>
                  <a:lnTo>
                    <a:pt x="5141" y="9737"/>
                  </a:lnTo>
                  <a:lnTo>
                    <a:pt x="5141" y="9789"/>
                  </a:lnTo>
                  <a:lnTo>
                    <a:pt x="5193" y="9841"/>
                  </a:lnTo>
                  <a:lnTo>
                    <a:pt x="5245" y="9893"/>
                  </a:lnTo>
                  <a:lnTo>
                    <a:pt x="6128" y="9893"/>
                  </a:lnTo>
                  <a:lnTo>
                    <a:pt x="6180" y="9841"/>
                  </a:lnTo>
                  <a:lnTo>
                    <a:pt x="6206" y="9789"/>
                  </a:lnTo>
                  <a:lnTo>
                    <a:pt x="6232" y="9737"/>
                  </a:lnTo>
                  <a:lnTo>
                    <a:pt x="6232" y="9166"/>
                  </a:lnTo>
                  <a:lnTo>
                    <a:pt x="6414" y="9270"/>
                  </a:lnTo>
                  <a:lnTo>
                    <a:pt x="6595" y="9373"/>
                  </a:lnTo>
                  <a:lnTo>
                    <a:pt x="6595" y="10282"/>
                  </a:lnTo>
                  <a:lnTo>
                    <a:pt x="1818" y="10282"/>
                  </a:lnTo>
                  <a:lnTo>
                    <a:pt x="1818" y="9685"/>
                  </a:lnTo>
                  <a:lnTo>
                    <a:pt x="1792" y="9633"/>
                  </a:lnTo>
                  <a:lnTo>
                    <a:pt x="1766" y="9555"/>
                  </a:lnTo>
                  <a:lnTo>
                    <a:pt x="1714" y="9529"/>
                  </a:lnTo>
                  <a:lnTo>
                    <a:pt x="1636" y="9503"/>
                  </a:lnTo>
                  <a:lnTo>
                    <a:pt x="1584" y="9529"/>
                  </a:lnTo>
                  <a:lnTo>
                    <a:pt x="1506" y="9555"/>
                  </a:lnTo>
                  <a:lnTo>
                    <a:pt x="1480" y="9633"/>
                  </a:lnTo>
                  <a:lnTo>
                    <a:pt x="1454" y="9685"/>
                  </a:lnTo>
                  <a:lnTo>
                    <a:pt x="1454" y="10464"/>
                  </a:lnTo>
                  <a:lnTo>
                    <a:pt x="1480" y="10542"/>
                  </a:lnTo>
                  <a:lnTo>
                    <a:pt x="1506" y="10594"/>
                  </a:lnTo>
                  <a:lnTo>
                    <a:pt x="1584" y="10620"/>
                  </a:lnTo>
                  <a:lnTo>
                    <a:pt x="1636" y="10646"/>
                  </a:lnTo>
                  <a:lnTo>
                    <a:pt x="6777" y="10646"/>
                  </a:lnTo>
                  <a:lnTo>
                    <a:pt x="6855" y="10620"/>
                  </a:lnTo>
                  <a:lnTo>
                    <a:pt x="6907" y="10594"/>
                  </a:lnTo>
                  <a:lnTo>
                    <a:pt x="6933" y="10542"/>
                  </a:lnTo>
                  <a:lnTo>
                    <a:pt x="6959" y="10464"/>
                  </a:lnTo>
                  <a:lnTo>
                    <a:pt x="6959" y="9503"/>
                  </a:lnTo>
                  <a:lnTo>
                    <a:pt x="7348" y="9607"/>
                  </a:lnTo>
                  <a:lnTo>
                    <a:pt x="7348" y="11009"/>
                  </a:lnTo>
                  <a:lnTo>
                    <a:pt x="1091" y="11009"/>
                  </a:lnTo>
                  <a:lnTo>
                    <a:pt x="1091" y="364"/>
                  </a:lnTo>
                  <a:lnTo>
                    <a:pt x="2000" y="364"/>
                  </a:lnTo>
                  <a:lnTo>
                    <a:pt x="2052" y="338"/>
                  </a:lnTo>
                  <a:lnTo>
                    <a:pt x="2103" y="312"/>
                  </a:lnTo>
                  <a:lnTo>
                    <a:pt x="2155" y="234"/>
                  </a:lnTo>
                  <a:lnTo>
                    <a:pt x="2181" y="182"/>
                  </a:lnTo>
                  <a:lnTo>
                    <a:pt x="2155" y="104"/>
                  </a:lnTo>
                  <a:lnTo>
                    <a:pt x="2103" y="52"/>
                  </a:lnTo>
                  <a:lnTo>
                    <a:pt x="2052" y="26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1"/>
            <p:cNvSpPr/>
            <p:nvPr/>
          </p:nvSpPr>
          <p:spPr>
            <a:xfrm>
              <a:off x="3455875" y="1419650"/>
              <a:ext cx="31850" cy="62975"/>
            </a:xfrm>
            <a:custGeom>
              <a:avLst/>
              <a:gdLst/>
              <a:ahLst/>
              <a:cxnLst/>
              <a:rect l="l" t="t" r="r" b="b"/>
              <a:pathLst>
                <a:path w="1274" h="2519" extrusionOk="0">
                  <a:moveTo>
                    <a:pt x="572" y="0"/>
                  </a:moveTo>
                  <a:lnTo>
                    <a:pt x="520" y="52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390"/>
                  </a:lnTo>
                  <a:lnTo>
                    <a:pt x="286" y="442"/>
                  </a:lnTo>
                  <a:lnTo>
                    <a:pt x="209" y="494"/>
                  </a:lnTo>
                  <a:lnTo>
                    <a:pt x="131" y="546"/>
                  </a:lnTo>
                  <a:lnTo>
                    <a:pt x="79" y="623"/>
                  </a:lnTo>
                  <a:lnTo>
                    <a:pt x="53" y="727"/>
                  </a:lnTo>
                  <a:lnTo>
                    <a:pt x="27" y="805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195"/>
                  </a:lnTo>
                  <a:lnTo>
                    <a:pt x="157" y="1273"/>
                  </a:lnTo>
                  <a:lnTo>
                    <a:pt x="235" y="1350"/>
                  </a:lnTo>
                  <a:lnTo>
                    <a:pt x="338" y="1402"/>
                  </a:lnTo>
                  <a:lnTo>
                    <a:pt x="442" y="1428"/>
                  </a:lnTo>
                  <a:lnTo>
                    <a:pt x="754" y="1428"/>
                  </a:lnTo>
                  <a:lnTo>
                    <a:pt x="806" y="1454"/>
                  </a:lnTo>
                  <a:lnTo>
                    <a:pt x="858" y="1480"/>
                  </a:lnTo>
                  <a:lnTo>
                    <a:pt x="910" y="1558"/>
                  </a:lnTo>
                  <a:lnTo>
                    <a:pt x="910" y="1610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8" y="1636"/>
                  </a:lnTo>
                  <a:lnTo>
                    <a:pt x="286" y="1584"/>
                  </a:lnTo>
                  <a:lnTo>
                    <a:pt x="235" y="1558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22"/>
                  </a:lnTo>
                  <a:lnTo>
                    <a:pt x="209" y="2026"/>
                  </a:lnTo>
                  <a:lnTo>
                    <a:pt x="338" y="2103"/>
                  </a:lnTo>
                  <a:lnTo>
                    <a:pt x="468" y="2155"/>
                  </a:lnTo>
                  <a:lnTo>
                    <a:pt x="468" y="2337"/>
                  </a:lnTo>
                  <a:lnTo>
                    <a:pt x="494" y="2415"/>
                  </a:lnTo>
                  <a:lnTo>
                    <a:pt x="520" y="2467"/>
                  </a:lnTo>
                  <a:lnTo>
                    <a:pt x="572" y="2519"/>
                  </a:lnTo>
                  <a:lnTo>
                    <a:pt x="702" y="2519"/>
                  </a:lnTo>
                  <a:lnTo>
                    <a:pt x="780" y="2467"/>
                  </a:lnTo>
                  <a:lnTo>
                    <a:pt x="806" y="2415"/>
                  </a:lnTo>
                  <a:lnTo>
                    <a:pt x="832" y="2337"/>
                  </a:lnTo>
                  <a:lnTo>
                    <a:pt x="832" y="2155"/>
                  </a:lnTo>
                  <a:lnTo>
                    <a:pt x="910" y="2129"/>
                  </a:lnTo>
                  <a:lnTo>
                    <a:pt x="1013" y="2078"/>
                  </a:lnTo>
                  <a:lnTo>
                    <a:pt x="1091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10"/>
                  </a:lnTo>
                  <a:lnTo>
                    <a:pt x="1273" y="1506"/>
                  </a:lnTo>
                  <a:lnTo>
                    <a:pt x="1247" y="1402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39" y="1169"/>
                  </a:lnTo>
                  <a:lnTo>
                    <a:pt x="962" y="1117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79"/>
                  </a:lnTo>
                  <a:lnTo>
                    <a:pt x="468" y="727"/>
                  </a:lnTo>
                  <a:lnTo>
                    <a:pt x="728" y="727"/>
                  </a:lnTo>
                  <a:lnTo>
                    <a:pt x="806" y="753"/>
                  </a:lnTo>
                  <a:lnTo>
                    <a:pt x="858" y="831"/>
                  </a:lnTo>
                  <a:lnTo>
                    <a:pt x="884" y="883"/>
                  </a:lnTo>
                  <a:lnTo>
                    <a:pt x="936" y="935"/>
                  </a:lnTo>
                  <a:lnTo>
                    <a:pt x="1013" y="961"/>
                  </a:lnTo>
                  <a:lnTo>
                    <a:pt x="1091" y="935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5"/>
                  </a:lnTo>
                  <a:lnTo>
                    <a:pt x="1195" y="727"/>
                  </a:lnTo>
                  <a:lnTo>
                    <a:pt x="1143" y="597"/>
                  </a:lnTo>
                  <a:lnTo>
                    <a:pt x="1065" y="494"/>
                  </a:lnTo>
                  <a:lnTo>
                    <a:pt x="936" y="416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4" name="Google Shape;3554;p71"/>
          <p:cNvGrpSpPr/>
          <p:nvPr/>
        </p:nvGrpSpPr>
        <p:grpSpPr>
          <a:xfrm>
            <a:off x="4756685" y="1202253"/>
            <a:ext cx="285686" cy="324673"/>
            <a:chOff x="4056975" y="1274900"/>
            <a:chExt cx="266175" cy="302500"/>
          </a:xfrm>
        </p:grpSpPr>
        <p:sp>
          <p:nvSpPr>
            <p:cNvPr id="3555" name="Google Shape;3555;p71"/>
            <p:cNvSpPr/>
            <p:nvPr/>
          </p:nvSpPr>
          <p:spPr>
            <a:xfrm>
              <a:off x="4281575" y="1279425"/>
              <a:ext cx="18850" cy="55200"/>
            </a:xfrm>
            <a:custGeom>
              <a:avLst/>
              <a:gdLst/>
              <a:ahLst/>
              <a:cxnLst/>
              <a:rect l="l" t="t" r="r" b="b"/>
              <a:pathLst>
                <a:path w="754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754" y="2208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1"/>
            <p:cNvSpPr/>
            <p:nvPr/>
          </p:nvSpPr>
          <p:spPr>
            <a:xfrm>
              <a:off x="4281575" y="1279425"/>
              <a:ext cx="14975" cy="55200"/>
            </a:xfrm>
            <a:custGeom>
              <a:avLst/>
              <a:gdLst/>
              <a:ahLst/>
              <a:cxnLst/>
              <a:rect l="l" t="t" r="r" b="b"/>
              <a:pathLst>
                <a:path w="599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468" y="2208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1"/>
            <p:cNvSpPr/>
            <p:nvPr/>
          </p:nvSpPr>
          <p:spPr>
            <a:xfrm>
              <a:off x="4061525" y="1359925"/>
              <a:ext cx="257075" cy="212950"/>
            </a:xfrm>
            <a:custGeom>
              <a:avLst/>
              <a:gdLst/>
              <a:ahLst/>
              <a:cxnLst/>
              <a:rect l="l" t="t" r="r" b="b"/>
              <a:pathLst>
                <a:path w="10283" h="8518" extrusionOk="0">
                  <a:moveTo>
                    <a:pt x="5142" y="0"/>
                  </a:moveTo>
                  <a:lnTo>
                    <a:pt x="1" y="3376"/>
                  </a:lnTo>
                  <a:lnTo>
                    <a:pt x="1" y="8517"/>
                  </a:lnTo>
                  <a:lnTo>
                    <a:pt x="10283" y="85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1"/>
            <p:cNvSpPr/>
            <p:nvPr/>
          </p:nvSpPr>
          <p:spPr>
            <a:xfrm>
              <a:off x="4061525" y="1359925"/>
              <a:ext cx="257075" cy="146725"/>
            </a:xfrm>
            <a:custGeom>
              <a:avLst/>
              <a:gdLst/>
              <a:ahLst/>
              <a:cxnLst/>
              <a:rect l="l" t="t" r="r" b="b"/>
              <a:pathLst>
                <a:path w="10283" h="5869" extrusionOk="0">
                  <a:moveTo>
                    <a:pt x="5142" y="0"/>
                  </a:moveTo>
                  <a:lnTo>
                    <a:pt x="1" y="3376"/>
                  </a:lnTo>
                  <a:lnTo>
                    <a:pt x="4856" y="5817"/>
                  </a:lnTo>
                  <a:lnTo>
                    <a:pt x="4986" y="5869"/>
                  </a:lnTo>
                  <a:lnTo>
                    <a:pt x="5272" y="5869"/>
                  </a:lnTo>
                  <a:lnTo>
                    <a:pt x="5427" y="58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1"/>
            <p:cNvSpPr/>
            <p:nvPr/>
          </p:nvSpPr>
          <p:spPr>
            <a:xfrm>
              <a:off x="4097875" y="1279425"/>
              <a:ext cx="192825" cy="227225"/>
            </a:xfrm>
            <a:custGeom>
              <a:avLst/>
              <a:gdLst/>
              <a:ahLst/>
              <a:cxnLst/>
              <a:rect l="l" t="t" r="r" b="b"/>
              <a:pathLst>
                <a:path w="7713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818" y="9089"/>
                  </a:lnTo>
                  <a:lnTo>
                    <a:pt x="3973" y="9037"/>
                  </a:lnTo>
                  <a:lnTo>
                    <a:pt x="7349" y="7349"/>
                  </a:lnTo>
                  <a:lnTo>
                    <a:pt x="7349" y="364"/>
                  </a:lnTo>
                  <a:lnTo>
                    <a:pt x="7375" y="208"/>
                  </a:lnTo>
                  <a:lnTo>
                    <a:pt x="7453" y="105"/>
                  </a:lnTo>
                  <a:lnTo>
                    <a:pt x="7583" y="27"/>
                  </a:lnTo>
                  <a:lnTo>
                    <a:pt x="7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1"/>
            <p:cNvSpPr/>
            <p:nvPr/>
          </p:nvSpPr>
          <p:spPr>
            <a:xfrm>
              <a:off x="4097875" y="1279425"/>
              <a:ext cx="98050" cy="227225"/>
            </a:xfrm>
            <a:custGeom>
              <a:avLst/>
              <a:gdLst/>
              <a:ahLst/>
              <a:cxnLst/>
              <a:rect l="l" t="t" r="r" b="b"/>
              <a:pathLst>
                <a:path w="3922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792" y="9089"/>
                  </a:lnTo>
                  <a:lnTo>
                    <a:pt x="3921" y="9063"/>
                  </a:lnTo>
                  <a:lnTo>
                    <a:pt x="3870" y="9037"/>
                  </a:lnTo>
                  <a:lnTo>
                    <a:pt x="494" y="7349"/>
                  </a:lnTo>
                  <a:lnTo>
                    <a:pt x="494" y="364"/>
                  </a:lnTo>
                  <a:lnTo>
                    <a:pt x="520" y="208"/>
                  </a:lnTo>
                  <a:lnTo>
                    <a:pt x="598" y="105"/>
                  </a:lnTo>
                  <a:lnTo>
                    <a:pt x="702" y="27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1"/>
            <p:cNvSpPr/>
            <p:nvPr/>
          </p:nvSpPr>
          <p:spPr>
            <a:xfrm>
              <a:off x="4116700" y="1352775"/>
              <a:ext cx="146725" cy="18200"/>
            </a:xfrm>
            <a:custGeom>
              <a:avLst/>
              <a:gdLst/>
              <a:ahLst/>
              <a:cxnLst/>
              <a:rect l="l" t="t" r="r" b="b"/>
              <a:pathLst>
                <a:path w="58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5869" y="72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1"/>
            <p:cNvSpPr/>
            <p:nvPr/>
          </p:nvSpPr>
          <p:spPr>
            <a:xfrm>
              <a:off x="4116700" y="13527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1"/>
            <p:cNvSpPr/>
            <p:nvPr/>
          </p:nvSpPr>
          <p:spPr>
            <a:xfrm>
              <a:off x="4116700" y="1370950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5869" y="220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1"/>
            <p:cNvSpPr/>
            <p:nvPr/>
          </p:nvSpPr>
          <p:spPr>
            <a:xfrm>
              <a:off x="4116700" y="13709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1"/>
            <p:cNvSpPr/>
            <p:nvPr/>
          </p:nvSpPr>
          <p:spPr>
            <a:xfrm>
              <a:off x="4061525" y="1444300"/>
              <a:ext cx="112325" cy="128575"/>
            </a:xfrm>
            <a:custGeom>
              <a:avLst/>
              <a:gdLst/>
              <a:ahLst/>
              <a:cxnLst/>
              <a:rect l="l" t="t" r="r" b="b"/>
              <a:pathLst>
                <a:path w="4493" h="5143" extrusionOk="0">
                  <a:moveTo>
                    <a:pt x="1" y="1"/>
                  </a:moveTo>
                  <a:lnTo>
                    <a:pt x="1" y="5142"/>
                  </a:lnTo>
                  <a:lnTo>
                    <a:pt x="4493" y="2260"/>
                  </a:lnTo>
                  <a:lnTo>
                    <a:pt x="3921" y="1974"/>
                  </a:lnTo>
                  <a:lnTo>
                    <a:pt x="857" y="3948"/>
                  </a:lnTo>
                  <a:lnTo>
                    <a:pt x="806" y="3974"/>
                  </a:lnTo>
                  <a:lnTo>
                    <a:pt x="728" y="4000"/>
                  </a:lnTo>
                  <a:lnTo>
                    <a:pt x="676" y="3974"/>
                  </a:lnTo>
                  <a:lnTo>
                    <a:pt x="598" y="3948"/>
                  </a:lnTo>
                  <a:lnTo>
                    <a:pt x="546" y="3922"/>
                  </a:lnTo>
                  <a:lnTo>
                    <a:pt x="520" y="3870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1"/>
            <p:cNvSpPr/>
            <p:nvPr/>
          </p:nvSpPr>
          <p:spPr>
            <a:xfrm>
              <a:off x="4206275" y="1495600"/>
              <a:ext cx="112325" cy="77275"/>
            </a:xfrm>
            <a:custGeom>
              <a:avLst/>
              <a:gdLst/>
              <a:ahLst/>
              <a:cxnLst/>
              <a:rect l="l" t="t" r="r" b="b"/>
              <a:pathLst>
                <a:path w="4493" h="3091" extrusionOk="0">
                  <a:moveTo>
                    <a:pt x="416" y="0"/>
                  </a:moveTo>
                  <a:lnTo>
                    <a:pt x="1" y="208"/>
                  </a:lnTo>
                  <a:lnTo>
                    <a:pt x="4493" y="3090"/>
                  </a:lnTo>
                  <a:lnTo>
                    <a:pt x="4493" y="262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1"/>
            <p:cNvSpPr/>
            <p:nvPr/>
          </p:nvSpPr>
          <p:spPr>
            <a:xfrm>
              <a:off x="4112150" y="1330075"/>
              <a:ext cx="155825" cy="8450"/>
            </a:xfrm>
            <a:custGeom>
              <a:avLst/>
              <a:gdLst/>
              <a:ahLst/>
              <a:cxnLst/>
              <a:rect l="l" t="t" r="r" b="b"/>
              <a:pathLst>
                <a:path w="623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129" y="338"/>
                  </a:lnTo>
                  <a:lnTo>
                    <a:pt x="6181" y="286"/>
                  </a:lnTo>
                  <a:lnTo>
                    <a:pt x="6207" y="23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1"/>
            <p:cNvSpPr/>
            <p:nvPr/>
          </p:nvSpPr>
          <p:spPr>
            <a:xfrm>
              <a:off x="4112150" y="1311900"/>
              <a:ext cx="54575" cy="8450"/>
            </a:xfrm>
            <a:custGeom>
              <a:avLst/>
              <a:gdLst/>
              <a:ahLst/>
              <a:cxnLst/>
              <a:rect l="l" t="t" r="r" b="b"/>
              <a:pathLst>
                <a:path w="218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078" y="338"/>
                  </a:lnTo>
                  <a:lnTo>
                    <a:pt x="2130" y="286"/>
                  </a:lnTo>
                  <a:lnTo>
                    <a:pt x="2182" y="234"/>
                  </a:lnTo>
                  <a:lnTo>
                    <a:pt x="2182" y="156"/>
                  </a:lnTo>
                  <a:lnTo>
                    <a:pt x="2182" y="104"/>
                  </a:lnTo>
                  <a:lnTo>
                    <a:pt x="2130" y="52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1"/>
            <p:cNvSpPr/>
            <p:nvPr/>
          </p:nvSpPr>
          <p:spPr>
            <a:xfrm>
              <a:off x="4212775" y="1440425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104" y="338"/>
                  </a:lnTo>
                  <a:lnTo>
                    <a:pt x="2156" y="286"/>
                  </a:lnTo>
                  <a:lnTo>
                    <a:pt x="2182" y="234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1"/>
            <p:cNvSpPr/>
            <p:nvPr/>
          </p:nvSpPr>
          <p:spPr>
            <a:xfrm>
              <a:off x="4112150" y="1348250"/>
              <a:ext cx="155825" cy="82450"/>
            </a:xfrm>
            <a:custGeom>
              <a:avLst/>
              <a:gdLst/>
              <a:ahLst/>
              <a:cxnLst/>
              <a:rect l="l" t="t" r="r" b="b"/>
              <a:pathLst>
                <a:path w="6233" h="3298" extrusionOk="0">
                  <a:moveTo>
                    <a:pt x="5869" y="364"/>
                  </a:moveTo>
                  <a:lnTo>
                    <a:pt x="5869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1" y="3194"/>
                  </a:lnTo>
                  <a:lnTo>
                    <a:pt x="53" y="3246"/>
                  </a:lnTo>
                  <a:lnTo>
                    <a:pt x="105" y="3272"/>
                  </a:lnTo>
                  <a:lnTo>
                    <a:pt x="183" y="3298"/>
                  </a:lnTo>
                  <a:lnTo>
                    <a:pt x="6051" y="3298"/>
                  </a:lnTo>
                  <a:lnTo>
                    <a:pt x="6129" y="3272"/>
                  </a:lnTo>
                  <a:lnTo>
                    <a:pt x="6181" y="3246"/>
                  </a:lnTo>
                  <a:lnTo>
                    <a:pt x="6207" y="3194"/>
                  </a:lnTo>
                  <a:lnTo>
                    <a:pt x="6233" y="3116"/>
                  </a:lnTo>
                  <a:lnTo>
                    <a:pt x="6233" y="2467"/>
                  </a:lnTo>
                  <a:lnTo>
                    <a:pt x="6207" y="2389"/>
                  </a:lnTo>
                  <a:lnTo>
                    <a:pt x="6181" y="2337"/>
                  </a:lnTo>
                  <a:lnTo>
                    <a:pt x="6129" y="2311"/>
                  </a:lnTo>
                  <a:lnTo>
                    <a:pt x="6051" y="2285"/>
                  </a:lnTo>
                  <a:lnTo>
                    <a:pt x="5973" y="2311"/>
                  </a:lnTo>
                  <a:lnTo>
                    <a:pt x="5921" y="2337"/>
                  </a:lnTo>
                  <a:lnTo>
                    <a:pt x="5895" y="2389"/>
                  </a:lnTo>
                  <a:lnTo>
                    <a:pt x="5869" y="2467"/>
                  </a:lnTo>
                  <a:lnTo>
                    <a:pt x="5869" y="2934"/>
                  </a:lnTo>
                  <a:lnTo>
                    <a:pt x="364" y="2934"/>
                  </a:lnTo>
                  <a:lnTo>
                    <a:pt x="364" y="1091"/>
                  </a:lnTo>
                  <a:lnTo>
                    <a:pt x="5869" y="1091"/>
                  </a:lnTo>
                  <a:lnTo>
                    <a:pt x="5869" y="1714"/>
                  </a:lnTo>
                  <a:lnTo>
                    <a:pt x="5895" y="1766"/>
                  </a:lnTo>
                  <a:lnTo>
                    <a:pt x="5921" y="1818"/>
                  </a:lnTo>
                  <a:lnTo>
                    <a:pt x="5973" y="1870"/>
                  </a:lnTo>
                  <a:lnTo>
                    <a:pt x="6129" y="1870"/>
                  </a:lnTo>
                  <a:lnTo>
                    <a:pt x="6181" y="1818"/>
                  </a:lnTo>
                  <a:lnTo>
                    <a:pt x="6207" y="1766"/>
                  </a:lnTo>
                  <a:lnTo>
                    <a:pt x="6233" y="171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1"/>
            <p:cNvSpPr/>
            <p:nvPr/>
          </p:nvSpPr>
          <p:spPr>
            <a:xfrm>
              <a:off x="4130325" y="13852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20" y="286"/>
                  </a:lnTo>
                  <a:lnTo>
                    <a:pt x="2546" y="234"/>
                  </a:lnTo>
                  <a:lnTo>
                    <a:pt x="2572" y="156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1"/>
            <p:cNvSpPr/>
            <p:nvPr/>
          </p:nvSpPr>
          <p:spPr>
            <a:xfrm>
              <a:off x="4130325" y="14034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20" y="312"/>
                  </a:lnTo>
                  <a:lnTo>
                    <a:pt x="2546" y="234"/>
                  </a:lnTo>
                  <a:lnTo>
                    <a:pt x="2572" y="182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1"/>
            <p:cNvSpPr/>
            <p:nvPr/>
          </p:nvSpPr>
          <p:spPr>
            <a:xfrm>
              <a:off x="4212775" y="1385250"/>
              <a:ext cx="36375" cy="8450"/>
            </a:xfrm>
            <a:custGeom>
              <a:avLst/>
              <a:gdLst/>
              <a:ahLst/>
              <a:cxnLst/>
              <a:rect l="l" t="t" r="r" b="b"/>
              <a:pathLst>
                <a:path w="1455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1351" y="338"/>
                  </a:lnTo>
                  <a:lnTo>
                    <a:pt x="1403" y="286"/>
                  </a:lnTo>
                  <a:lnTo>
                    <a:pt x="1455" y="234"/>
                  </a:lnTo>
                  <a:lnTo>
                    <a:pt x="1455" y="156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1"/>
            <p:cNvSpPr/>
            <p:nvPr/>
          </p:nvSpPr>
          <p:spPr>
            <a:xfrm>
              <a:off x="4212775" y="14034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34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1"/>
            <p:cNvSpPr/>
            <p:nvPr/>
          </p:nvSpPr>
          <p:spPr>
            <a:xfrm>
              <a:off x="4056975" y="1274900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9426" y="364"/>
                  </a:moveTo>
                  <a:lnTo>
                    <a:pt x="9504" y="415"/>
                  </a:lnTo>
                  <a:lnTo>
                    <a:pt x="9530" y="467"/>
                  </a:lnTo>
                  <a:lnTo>
                    <a:pt x="9556" y="545"/>
                  </a:lnTo>
                  <a:lnTo>
                    <a:pt x="9556" y="2207"/>
                  </a:lnTo>
                  <a:lnTo>
                    <a:pt x="9167" y="2207"/>
                  </a:lnTo>
                  <a:lnTo>
                    <a:pt x="9167" y="545"/>
                  </a:lnTo>
                  <a:lnTo>
                    <a:pt x="9193" y="467"/>
                  </a:lnTo>
                  <a:lnTo>
                    <a:pt x="9219" y="415"/>
                  </a:lnTo>
                  <a:lnTo>
                    <a:pt x="9297" y="364"/>
                  </a:lnTo>
                  <a:close/>
                  <a:moveTo>
                    <a:pt x="1481" y="6154"/>
                  </a:moveTo>
                  <a:lnTo>
                    <a:pt x="1481" y="7244"/>
                  </a:lnTo>
                  <a:lnTo>
                    <a:pt x="546" y="6777"/>
                  </a:lnTo>
                  <a:lnTo>
                    <a:pt x="1481" y="6154"/>
                  </a:lnTo>
                  <a:close/>
                  <a:moveTo>
                    <a:pt x="9167" y="6154"/>
                  </a:moveTo>
                  <a:lnTo>
                    <a:pt x="10101" y="6777"/>
                  </a:lnTo>
                  <a:lnTo>
                    <a:pt x="9167" y="7244"/>
                  </a:lnTo>
                  <a:lnTo>
                    <a:pt x="9167" y="6154"/>
                  </a:lnTo>
                  <a:close/>
                  <a:moveTo>
                    <a:pt x="364" y="7063"/>
                  </a:moveTo>
                  <a:lnTo>
                    <a:pt x="4311" y="9062"/>
                  </a:lnTo>
                  <a:lnTo>
                    <a:pt x="364" y="11607"/>
                  </a:lnTo>
                  <a:lnTo>
                    <a:pt x="364" y="7063"/>
                  </a:lnTo>
                  <a:close/>
                  <a:moveTo>
                    <a:pt x="10283" y="7063"/>
                  </a:moveTo>
                  <a:lnTo>
                    <a:pt x="10283" y="11607"/>
                  </a:lnTo>
                  <a:lnTo>
                    <a:pt x="6310" y="9062"/>
                  </a:lnTo>
                  <a:lnTo>
                    <a:pt x="10283" y="7063"/>
                  </a:lnTo>
                  <a:close/>
                  <a:moveTo>
                    <a:pt x="1896" y="0"/>
                  </a:moveTo>
                  <a:lnTo>
                    <a:pt x="1792" y="52"/>
                  </a:lnTo>
                  <a:lnTo>
                    <a:pt x="1715" y="104"/>
                  </a:lnTo>
                  <a:lnTo>
                    <a:pt x="1637" y="156"/>
                  </a:lnTo>
                  <a:lnTo>
                    <a:pt x="1559" y="234"/>
                  </a:lnTo>
                  <a:lnTo>
                    <a:pt x="1507" y="338"/>
                  </a:lnTo>
                  <a:lnTo>
                    <a:pt x="1481" y="441"/>
                  </a:lnTo>
                  <a:lnTo>
                    <a:pt x="1481" y="545"/>
                  </a:lnTo>
                  <a:lnTo>
                    <a:pt x="1481" y="2389"/>
                  </a:lnTo>
                  <a:lnTo>
                    <a:pt x="1481" y="2441"/>
                  </a:lnTo>
                  <a:lnTo>
                    <a:pt x="1533" y="2493"/>
                  </a:lnTo>
                  <a:lnTo>
                    <a:pt x="1585" y="2545"/>
                  </a:lnTo>
                  <a:lnTo>
                    <a:pt x="1715" y="2545"/>
                  </a:lnTo>
                  <a:lnTo>
                    <a:pt x="1767" y="2493"/>
                  </a:lnTo>
                  <a:lnTo>
                    <a:pt x="1818" y="2441"/>
                  </a:lnTo>
                  <a:lnTo>
                    <a:pt x="1818" y="2389"/>
                  </a:lnTo>
                  <a:lnTo>
                    <a:pt x="1818" y="545"/>
                  </a:lnTo>
                  <a:lnTo>
                    <a:pt x="1844" y="467"/>
                  </a:lnTo>
                  <a:lnTo>
                    <a:pt x="1870" y="415"/>
                  </a:lnTo>
                  <a:lnTo>
                    <a:pt x="1948" y="364"/>
                  </a:lnTo>
                  <a:lnTo>
                    <a:pt x="8855" y="364"/>
                  </a:lnTo>
                  <a:lnTo>
                    <a:pt x="8829" y="441"/>
                  </a:lnTo>
                  <a:lnTo>
                    <a:pt x="8803" y="545"/>
                  </a:lnTo>
                  <a:lnTo>
                    <a:pt x="8803" y="7400"/>
                  </a:lnTo>
                  <a:lnTo>
                    <a:pt x="5532" y="9010"/>
                  </a:lnTo>
                  <a:lnTo>
                    <a:pt x="5428" y="9062"/>
                  </a:lnTo>
                  <a:lnTo>
                    <a:pt x="5220" y="9062"/>
                  </a:lnTo>
                  <a:lnTo>
                    <a:pt x="5116" y="9010"/>
                  </a:lnTo>
                  <a:lnTo>
                    <a:pt x="1818" y="7374"/>
                  </a:lnTo>
                  <a:lnTo>
                    <a:pt x="1818" y="3142"/>
                  </a:lnTo>
                  <a:lnTo>
                    <a:pt x="1818" y="3064"/>
                  </a:lnTo>
                  <a:lnTo>
                    <a:pt x="1767" y="3012"/>
                  </a:lnTo>
                  <a:lnTo>
                    <a:pt x="1715" y="2986"/>
                  </a:lnTo>
                  <a:lnTo>
                    <a:pt x="1637" y="2960"/>
                  </a:lnTo>
                  <a:lnTo>
                    <a:pt x="1585" y="2986"/>
                  </a:lnTo>
                  <a:lnTo>
                    <a:pt x="1533" y="3012"/>
                  </a:lnTo>
                  <a:lnTo>
                    <a:pt x="1481" y="3064"/>
                  </a:lnTo>
                  <a:lnTo>
                    <a:pt x="1481" y="3142"/>
                  </a:lnTo>
                  <a:lnTo>
                    <a:pt x="1481" y="5712"/>
                  </a:lnTo>
                  <a:lnTo>
                    <a:pt x="79" y="6647"/>
                  </a:lnTo>
                  <a:lnTo>
                    <a:pt x="27" y="6699"/>
                  </a:lnTo>
                  <a:lnTo>
                    <a:pt x="1" y="677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074"/>
                  </a:lnTo>
                  <a:lnTo>
                    <a:pt x="157" y="12100"/>
                  </a:lnTo>
                  <a:lnTo>
                    <a:pt x="5765" y="12100"/>
                  </a:lnTo>
                  <a:lnTo>
                    <a:pt x="5817" y="12048"/>
                  </a:lnTo>
                  <a:lnTo>
                    <a:pt x="5843" y="11996"/>
                  </a:lnTo>
                  <a:lnTo>
                    <a:pt x="5869" y="11918"/>
                  </a:lnTo>
                  <a:lnTo>
                    <a:pt x="5843" y="11866"/>
                  </a:lnTo>
                  <a:lnTo>
                    <a:pt x="5817" y="11788"/>
                  </a:lnTo>
                  <a:lnTo>
                    <a:pt x="5765" y="11762"/>
                  </a:lnTo>
                  <a:lnTo>
                    <a:pt x="5687" y="11736"/>
                  </a:lnTo>
                  <a:lnTo>
                    <a:pt x="780" y="11736"/>
                  </a:lnTo>
                  <a:lnTo>
                    <a:pt x="4701" y="9244"/>
                  </a:lnTo>
                  <a:lnTo>
                    <a:pt x="4986" y="9373"/>
                  </a:lnTo>
                  <a:lnTo>
                    <a:pt x="5142" y="9451"/>
                  </a:lnTo>
                  <a:lnTo>
                    <a:pt x="5350" y="9451"/>
                  </a:lnTo>
                  <a:lnTo>
                    <a:pt x="5532" y="9425"/>
                  </a:lnTo>
                  <a:lnTo>
                    <a:pt x="5687" y="9373"/>
                  </a:lnTo>
                  <a:lnTo>
                    <a:pt x="5947" y="9244"/>
                  </a:lnTo>
                  <a:lnTo>
                    <a:pt x="9868" y="11736"/>
                  </a:lnTo>
                  <a:lnTo>
                    <a:pt x="6466" y="11736"/>
                  </a:lnTo>
                  <a:lnTo>
                    <a:pt x="6388" y="11762"/>
                  </a:lnTo>
                  <a:lnTo>
                    <a:pt x="6336" y="11788"/>
                  </a:lnTo>
                  <a:lnTo>
                    <a:pt x="6285" y="11866"/>
                  </a:lnTo>
                  <a:lnTo>
                    <a:pt x="6285" y="11918"/>
                  </a:lnTo>
                  <a:lnTo>
                    <a:pt x="6285" y="11996"/>
                  </a:lnTo>
                  <a:lnTo>
                    <a:pt x="6336" y="12048"/>
                  </a:lnTo>
                  <a:lnTo>
                    <a:pt x="6388" y="12100"/>
                  </a:lnTo>
                  <a:lnTo>
                    <a:pt x="10465" y="12100"/>
                  </a:lnTo>
                  <a:lnTo>
                    <a:pt x="10543" y="12074"/>
                  </a:lnTo>
                  <a:lnTo>
                    <a:pt x="10595" y="12048"/>
                  </a:lnTo>
                  <a:lnTo>
                    <a:pt x="10621" y="11996"/>
                  </a:lnTo>
                  <a:lnTo>
                    <a:pt x="10647" y="11918"/>
                  </a:lnTo>
                  <a:lnTo>
                    <a:pt x="10647" y="6777"/>
                  </a:lnTo>
                  <a:lnTo>
                    <a:pt x="10621" y="6699"/>
                  </a:lnTo>
                  <a:lnTo>
                    <a:pt x="10543" y="6647"/>
                  </a:lnTo>
                  <a:lnTo>
                    <a:pt x="9167" y="5712"/>
                  </a:lnTo>
                  <a:lnTo>
                    <a:pt x="9167" y="2545"/>
                  </a:lnTo>
                  <a:lnTo>
                    <a:pt x="9790" y="2545"/>
                  </a:lnTo>
                  <a:lnTo>
                    <a:pt x="9842" y="2493"/>
                  </a:lnTo>
                  <a:lnTo>
                    <a:pt x="9894" y="2441"/>
                  </a:lnTo>
                  <a:lnTo>
                    <a:pt x="9894" y="2389"/>
                  </a:lnTo>
                  <a:lnTo>
                    <a:pt x="9894" y="545"/>
                  </a:lnTo>
                  <a:lnTo>
                    <a:pt x="9894" y="441"/>
                  </a:lnTo>
                  <a:lnTo>
                    <a:pt x="9868" y="338"/>
                  </a:lnTo>
                  <a:lnTo>
                    <a:pt x="9816" y="234"/>
                  </a:lnTo>
                  <a:lnTo>
                    <a:pt x="9738" y="156"/>
                  </a:lnTo>
                  <a:lnTo>
                    <a:pt x="9660" y="104"/>
                  </a:lnTo>
                  <a:lnTo>
                    <a:pt x="9582" y="52"/>
                  </a:lnTo>
                  <a:lnTo>
                    <a:pt x="94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71"/>
          <p:cNvGrpSpPr/>
          <p:nvPr/>
        </p:nvGrpSpPr>
        <p:grpSpPr>
          <a:xfrm>
            <a:off x="5480740" y="1211993"/>
            <a:ext cx="324700" cy="305193"/>
            <a:chOff x="4798950" y="1283975"/>
            <a:chExt cx="302525" cy="284350"/>
          </a:xfrm>
        </p:grpSpPr>
        <p:sp>
          <p:nvSpPr>
            <p:cNvPr id="3577" name="Google Shape;3577;p71"/>
            <p:cNvSpPr/>
            <p:nvPr/>
          </p:nvSpPr>
          <p:spPr>
            <a:xfrm>
              <a:off x="4848925" y="1499500"/>
              <a:ext cx="238925" cy="37025"/>
            </a:xfrm>
            <a:custGeom>
              <a:avLst/>
              <a:gdLst/>
              <a:ahLst/>
              <a:cxnLst/>
              <a:rect l="l" t="t" r="r" b="b"/>
              <a:pathLst>
                <a:path w="9557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9167" y="1480"/>
                  </a:lnTo>
                  <a:lnTo>
                    <a:pt x="9270" y="1454"/>
                  </a:lnTo>
                  <a:lnTo>
                    <a:pt x="9348" y="1402"/>
                  </a:lnTo>
                  <a:lnTo>
                    <a:pt x="9400" y="1350"/>
                  </a:lnTo>
                  <a:lnTo>
                    <a:pt x="9478" y="1272"/>
                  </a:lnTo>
                  <a:lnTo>
                    <a:pt x="9504" y="1194"/>
                  </a:lnTo>
                  <a:lnTo>
                    <a:pt x="9530" y="1091"/>
                  </a:lnTo>
                  <a:lnTo>
                    <a:pt x="9556" y="1013"/>
                  </a:lnTo>
                  <a:lnTo>
                    <a:pt x="9556" y="182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1"/>
            <p:cNvSpPr/>
            <p:nvPr/>
          </p:nvSpPr>
          <p:spPr>
            <a:xfrm>
              <a:off x="4848925" y="1499500"/>
              <a:ext cx="62350" cy="37025"/>
            </a:xfrm>
            <a:custGeom>
              <a:avLst/>
              <a:gdLst/>
              <a:ahLst/>
              <a:cxnLst/>
              <a:rect l="l" t="t" r="r" b="b"/>
              <a:pathLst>
                <a:path w="2494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2312" y="1480"/>
                  </a:lnTo>
                  <a:lnTo>
                    <a:pt x="2390" y="1272"/>
                  </a:lnTo>
                  <a:lnTo>
                    <a:pt x="2467" y="1091"/>
                  </a:lnTo>
                  <a:lnTo>
                    <a:pt x="2493" y="857"/>
                  </a:lnTo>
                  <a:lnTo>
                    <a:pt x="2493" y="649"/>
                  </a:lnTo>
                  <a:lnTo>
                    <a:pt x="2467" y="312"/>
                  </a:lnTo>
                  <a:lnTo>
                    <a:pt x="239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1"/>
            <p:cNvSpPr/>
            <p:nvPr/>
          </p:nvSpPr>
          <p:spPr>
            <a:xfrm>
              <a:off x="4867100" y="1370950"/>
              <a:ext cx="201925" cy="128575"/>
            </a:xfrm>
            <a:custGeom>
              <a:avLst/>
              <a:gdLst/>
              <a:ahLst/>
              <a:cxnLst/>
              <a:rect l="l" t="t" r="r" b="b"/>
              <a:pathLst>
                <a:path w="80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8076" y="5142"/>
                  </a:lnTo>
                  <a:lnTo>
                    <a:pt x="8076" y="157"/>
                  </a:lnTo>
                  <a:lnTo>
                    <a:pt x="8076" y="105"/>
                  </a:lnTo>
                  <a:lnTo>
                    <a:pt x="8050" y="53"/>
                  </a:lnTo>
                  <a:lnTo>
                    <a:pt x="7998" y="27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1"/>
            <p:cNvSpPr/>
            <p:nvPr/>
          </p:nvSpPr>
          <p:spPr>
            <a:xfrm>
              <a:off x="5050825" y="1487800"/>
              <a:ext cx="18200" cy="11725"/>
            </a:xfrm>
            <a:custGeom>
              <a:avLst/>
              <a:gdLst/>
              <a:ahLst/>
              <a:cxnLst/>
              <a:rect l="l" t="t" r="r" b="b"/>
              <a:pathLst>
                <a:path w="728" h="469" extrusionOk="0">
                  <a:moveTo>
                    <a:pt x="0" y="1"/>
                  </a:moveTo>
                  <a:lnTo>
                    <a:pt x="0" y="468"/>
                  </a:lnTo>
                  <a:lnTo>
                    <a:pt x="727" y="46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1"/>
            <p:cNvSpPr/>
            <p:nvPr/>
          </p:nvSpPr>
          <p:spPr>
            <a:xfrm>
              <a:off x="4867100" y="1370950"/>
              <a:ext cx="34425" cy="128575"/>
            </a:xfrm>
            <a:custGeom>
              <a:avLst/>
              <a:gdLst/>
              <a:ahLst/>
              <a:cxnLst/>
              <a:rect l="l" t="t" r="r" b="b"/>
              <a:pathLst>
                <a:path w="13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1195" y="5142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183"/>
                  </a:lnTo>
                  <a:lnTo>
                    <a:pt x="6622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1"/>
            <p:cNvSpPr/>
            <p:nvPr/>
          </p:nvSpPr>
          <p:spPr>
            <a:xfrm>
              <a:off x="4949550" y="1499500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82" y="753"/>
                  </a:lnTo>
                  <a:lnTo>
                    <a:pt x="1325" y="753"/>
                  </a:lnTo>
                  <a:lnTo>
                    <a:pt x="1377" y="727"/>
                  </a:lnTo>
                  <a:lnTo>
                    <a:pt x="1428" y="701"/>
                  </a:lnTo>
                  <a:lnTo>
                    <a:pt x="1480" y="649"/>
                  </a:lnTo>
                  <a:lnTo>
                    <a:pt x="1480" y="57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46" y="2311"/>
                  </a:lnTo>
                  <a:lnTo>
                    <a:pt x="2520" y="2052"/>
                  </a:lnTo>
                  <a:lnTo>
                    <a:pt x="2468" y="1792"/>
                  </a:lnTo>
                  <a:lnTo>
                    <a:pt x="2364" y="1558"/>
                  </a:lnTo>
                  <a:lnTo>
                    <a:pt x="2260" y="1325"/>
                  </a:lnTo>
                  <a:lnTo>
                    <a:pt x="2130" y="1117"/>
                  </a:lnTo>
                  <a:lnTo>
                    <a:pt x="1974" y="935"/>
                  </a:lnTo>
                  <a:lnTo>
                    <a:pt x="1819" y="753"/>
                  </a:lnTo>
                  <a:lnTo>
                    <a:pt x="1637" y="572"/>
                  </a:lnTo>
                  <a:lnTo>
                    <a:pt x="1429" y="442"/>
                  </a:lnTo>
                  <a:lnTo>
                    <a:pt x="1221" y="312"/>
                  </a:lnTo>
                  <a:lnTo>
                    <a:pt x="988" y="182"/>
                  </a:lnTo>
                  <a:lnTo>
                    <a:pt x="754" y="104"/>
                  </a:lnTo>
                  <a:lnTo>
                    <a:pt x="520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72" y="2337"/>
                  </a:lnTo>
                  <a:lnTo>
                    <a:pt x="2520" y="2103"/>
                  </a:lnTo>
                  <a:lnTo>
                    <a:pt x="468" y="2103"/>
                  </a:lnTo>
                  <a:lnTo>
                    <a:pt x="468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1"/>
            <p:cNvSpPr/>
            <p:nvPr/>
          </p:nvSpPr>
          <p:spPr>
            <a:xfrm>
              <a:off x="4949550" y="1306700"/>
              <a:ext cx="64925" cy="114925"/>
            </a:xfrm>
            <a:custGeom>
              <a:avLst/>
              <a:gdLst/>
              <a:ahLst/>
              <a:cxnLst/>
              <a:rect l="l" t="t" r="r" b="b"/>
              <a:pathLst>
                <a:path w="2597" h="4597" extrusionOk="0">
                  <a:moveTo>
                    <a:pt x="2311" y="0"/>
                  </a:moveTo>
                  <a:lnTo>
                    <a:pt x="2078" y="52"/>
                  </a:lnTo>
                  <a:lnTo>
                    <a:pt x="1818" y="104"/>
                  </a:lnTo>
                  <a:lnTo>
                    <a:pt x="1584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5" y="598"/>
                  </a:lnTo>
                  <a:lnTo>
                    <a:pt x="753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818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82"/>
                  </a:lnTo>
                  <a:lnTo>
                    <a:pt x="78" y="3168"/>
                  </a:lnTo>
                  <a:lnTo>
                    <a:pt x="156" y="3454"/>
                  </a:lnTo>
                  <a:lnTo>
                    <a:pt x="286" y="3713"/>
                  </a:lnTo>
                  <a:lnTo>
                    <a:pt x="416" y="3973"/>
                  </a:lnTo>
                  <a:lnTo>
                    <a:pt x="598" y="4207"/>
                  </a:lnTo>
                  <a:lnTo>
                    <a:pt x="779" y="4414"/>
                  </a:lnTo>
                  <a:lnTo>
                    <a:pt x="987" y="4596"/>
                  </a:lnTo>
                  <a:lnTo>
                    <a:pt x="2597" y="257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1"/>
            <p:cNvSpPr/>
            <p:nvPr/>
          </p:nvSpPr>
          <p:spPr>
            <a:xfrm>
              <a:off x="5014450" y="1370950"/>
              <a:ext cx="64300" cy="48075"/>
            </a:xfrm>
            <a:custGeom>
              <a:avLst/>
              <a:gdLst/>
              <a:ahLst/>
              <a:cxnLst/>
              <a:rect l="l" t="t" r="r" b="b"/>
              <a:pathLst>
                <a:path w="2572" h="1923" extrusionOk="0">
                  <a:moveTo>
                    <a:pt x="1" y="1"/>
                  </a:moveTo>
                  <a:lnTo>
                    <a:pt x="1715" y="1922"/>
                  </a:lnTo>
                  <a:lnTo>
                    <a:pt x="1896" y="1741"/>
                  </a:lnTo>
                  <a:lnTo>
                    <a:pt x="2052" y="1533"/>
                  </a:lnTo>
                  <a:lnTo>
                    <a:pt x="2208" y="1299"/>
                  </a:lnTo>
                  <a:lnTo>
                    <a:pt x="2338" y="1065"/>
                  </a:lnTo>
                  <a:lnTo>
                    <a:pt x="2442" y="832"/>
                  </a:lnTo>
                  <a:lnTo>
                    <a:pt x="2494" y="546"/>
                  </a:lnTo>
                  <a:lnTo>
                    <a:pt x="2546" y="286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1"/>
            <p:cNvSpPr/>
            <p:nvPr/>
          </p:nvSpPr>
          <p:spPr>
            <a:xfrm>
              <a:off x="4974225" y="1370950"/>
              <a:ext cx="83100" cy="64300"/>
            </a:xfrm>
            <a:custGeom>
              <a:avLst/>
              <a:gdLst/>
              <a:ahLst/>
              <a:cxnLst/>
              <a:rect l="l" t="t" r="r" b="b"/>
              <a:pathLst>
                <a:path w="3324" h="2572" extrusionOk="0">
                  <a:moveTo>
                    <a:pt x="1610" y="1"/>
                  </a:moveTo>
                  <a:lnTo>
                    <a:pt x="0" y="2026"/>
                  </a:lnTo>
                  <a:lnTo>
                    <a:pt x="182" y="2156"/>
                  </a:lnTo>
                  <a:lnTo>
                    <a:pt x="364" y="2260"/>
                  </a:lnTo>
                  <a:lnTo>
                    <a:pt x="545" y="2364"/>
                  </a:lnTo>
                  <a:lnTo>
                    <a:pt x="753" y="2442"/>
                  </a:lnTo>
                  <a:lnTo>
                    <a:pt x="935" y="2494"/>
                  </a:lnTo>
                  <a:lnTo>
                    <a:pt x="1169" y="2545"/>
                  </a:lnTo>
                  <a:lnTo>
                    <a:pt x="1376" y="2571"/>
                  </a:lnTo>
                  <a:lnTo>
                    <a:pt x="1844" y="2571"/>
                  </a:lnTo>
                  <a:lnTo>
                    <a:pt x="2077" y="2520"/>
                  </a:lnTo>
                  <a:lnTo>
                    <a:pt x="2311" y="2468"/>
                  </a:lnTo>
                  <a:lnTo>
                    <a:pt x="2519" y="2416"/>
                  </a:lnTo>
                  <a:lnTo>
                    <a:pt x="2752" y="2312"/>
                  </a:lnTo>
                  <a:lnTo>
                    <a:pt x="2934" y="2208"/>
                  </a:lnTo>
                  <a:lnTo>
                    <a:pt x="3142" y="2078"/>
                  </a:lnTo>
                  <a:lnTo>
                    <a:pt x="3324" y="1922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3324"/>
                  </a:lnTo>
                  <a:lnTo>
                    <a:pt x="1" y="3948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3948"/>
                  </a:lnTo>
                  <a:lnTo>
                    <a:pt x="806" y="3948"/>
                  </a:lnTo>
                  <a:lnTo>
                    <a:pt x="728" y="3896"/>
                  </a:lnTo>
                  <a:lnTo>
                    <a:pt x="650" y="3870"/>
                  </a:lnTo>
                  <a:lnTo>
                    <a:pt x="598" y="3792"/>
                  </a:lnTo>
                  <a:lnTo>
                    <a:pt x="572" y="3792"/>
                  </a:lnTo>
                  <a:lnTo>
                    <a:pt x="520" y="3662"/>
                  </a:lnTo>
                  <a:lnTo>
                    <a:pt x="468" y="350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1"/>
            <p:cNvSpPr/>
            <p:nvPr/>
          </p:nvSpPr>
          <p:spPr>
            <a:xfrm>
              <a:off x="5055350" y="1411200"/>
              <a:ext cx="9125" cy="7825"/>
            </a:xfrm>
            <a:custGeom>
              <a:avLst/>
              <a:gdLst/>
              <a:ahLst/>
              <a:cxnLst/>
              <a:rect l="l" t="t" r="r" b="b"/>
              <a:pathLst>
                <a:path w="365" h="313" extrusionOk="0">
                  <a:moveTo>
                    <a:pt x="364" y="1"/>
                  </a:moveTo>
                  <a:lnTo>
                    <a:pt x="183" y="131"/>
                  </a:lnTo>
                  <a:lnTo>
                    <a:pt x="1" y="234"/>
                  </a:lnTo>
                  <a:lnTo>
                    <a:pt x="79" y="312"/>
                  </a:lnTo>
                  <a:lnTo>
                    <a:pt x="208" y="15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1"/>
            <p:cNvSpPr/>
            <p:nvPr/>
          </p:nvSpPr>
          <p:spPr>
            <a:xfrm>
              <a:off x="4974225" y="1408600"/>
              <a:ext cx="83100" cy="26650"/>
            </a:xfrm>
            <a:custGeom>
              <a:avLst/>
              <a:gdLst/>
              <a:ahLst/>
              <a:cxnLst/>
              <a:rect l="l" t="t" r="r" b="b"/>
              <a:pathLst>
                <a:path w="3324" h="1066" extrusionOk="0">
                  <a:moveTo>
                    <a:pt x="416" y="1"/>
                  </a:moveTo>
                  <a:lnTo>
                    <a:pt x="0" y="520"/>
                  </a:lnTo>
                  <a:lnTo>
                    <a:pt x="182" y="650"/>
                  </a:lnTo>
                  <a:lnTo>
                    <a:pt x="364" y="754"/>
                  </a:lnTo>
                  <a:lnTo>
                    <a:pt x="545" y="858"/>
                  </a:lnTo>
                  <a:lnTo>
                    <a:pt x="753" y="936"/>
                  </a:lnTo>
                  <a:lnTo>
                    <a:pt x="935" y="988"/>
                  </a:lnTo>
                  <a:lnTo>
                    <a:pt x="1169" y="1039"/>
                  </a:lnTo>
                  <a:lnTo>
                    <a:pt x="1376" y="1065"/>
                  </a:lnTo>
                  <a:lnTo>
                    <a:pt x="1844" y="1065"/>
                  </a:lnTo>
                  <a:lnTo>
                    <a:pt x="2077" y="1014"/>
                  </a:lnTo>
                  <a:lnTo>
                    <a:pt x="2311" y="962"/>
                  </a:lnTo>
                  <a:lnTo>
                    <a:pt x="2519" y="910"/>
                  </a:lnTo>
                  <a:lnTo>
                    <a:pt x="2752" y="806"/>
                  </a:lnTo>
                  <a:lnTo>
                    <a:pt x="2934" y="702"/>
                  </a:lnTo>
                  <a:lnTo>
                    <a:pt x="3142" y="572"/>
                  </a:lnTo>
                  <a:lnTo>
                    <a:pt x="3324" y="416"/>
                  </a:lnTo>
                  <a:lnTo>
                    <a:pt x="3246" y="338"/>
                  </a:lnTo>
                  <a:lnTo>
                    <a:pt x="2960" y="442"/>
                  </a:lnTo>
                  <a:lnTo>
                    <a:pt x="2675" y="546"/>
                  </a:lnTo>
                  <a:lnTo>
                    <a:pt x="2389" y="598"/>
                  </a:lnTo>
                  <a:lnTo>
                    <a:pt x="2077" y="624"/>
                  </a:lnTo>
                  <a:lnTo>
                    <a:pt x="1844" y="598"/>
                  </a:lnTo>
                  <a:lnTo>
                    <a:pt x="1610" y="572"/>
                  </a:lnTo>
                  <a:lnTo>
                    <a:pt x="1376" y="520"/>
                  </a:lnTo>
                  <a:lnTo>
                    <a:pt x="1169" y="442"/>
                  </a:lnTo>
                  <a:lnTo>
                    <a:pt x="961" y="364"/>
                  </a:lnTo>
                  <a:lnTo>
                    <a:pt x="779" y="261"/>
                  </a:lnTo>
                  <a:lnTo>
                    <a:pt x="571" y="1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1"/>
            <p:cNvSpPr/>
            <p:nvPr/>
          </p:nvSpPr>
          <p:spPr>
            <a:xfrm>
              <a:off x="4949550" y="1320325"/>
              <a:ext cx="35075" cy="101300"/>
            </a:xfrm>
            <a:custGeom>
              <a:avLst/>
              <a:gdLst/>
              <a:ahLst/>
              <a:cxnLst/>
              <a:rect l="l" t="t" r="r" b="b"/>
              <a:pathLst>
                <a:path w="1403" h="4052" extrusionOk="0">
                  <a:moveTo>
                    <a:pt x="987" y="1"/>
                  </a:moveTo>
                  <a:lnTo>
                    <a:pt x="779" y="208"/>
                  </a:lnTo>
                  <a:lnTo>
                    <a:pt x="572" y="416"/>
                  </a:lnTo>
                  <a:lnTo>
                    <a:pt x="416" y="650"/>
                  </a:lnTo>
                  <a:lnTo>
                    <a:pt x="286" y="883"/>
                  </a:lnTo>
                  <a:lnTo>
                    <a:pt x="156" y="1143"/>
                  </a:lnTo>
                  <a:lnTo>
                    <a:pt x="78" y="1429"/>
                  </a:lnTo>
                  <a:lnTo>
                    <a:pt x="26" y="1714"/>
                  </a:lnTo>
                  <a:lnTo>
                    <a:pt x="0" y="2026"/>
                  </a:lnTo>
                  <a:lnTo>
                    <a:pt x="26" y="2337"/>
                  </a:lnTo>
                  <a:lnTo>
                    <a:pt x="78" y="2623"/>
                  </a:lnTo>
                  <a:lnTo>
                    <a:pt x="156" y="2909"/>
                  </a:lnTo>
                  <a:lnTo>
                    <a:pt x="286" y="3168"/>
                  </a:lnTo>
                  <a:lnTo>
                    <a:pt x="416" y="3428"/>
                  </a:lnTo>
                  <a:lnTo>
                    <a:pt x="598" y="3662"/>
                  </a:lnTo>
                  <a:lnTo>
                    <a:pt x="779" y="3869"/>
                  </a:lnTo>
                  <a:lnTo>
                    <a:pt x="987" y="4051"/>
                  </a:lnTo>
                  <a:lnTo>
                    <a:pt x="1403" y="3532"/>
                  </a:lnTo>
                  <a:lnTo>
                    <a:pt x="1195" y="3350"/>
                  </a:lnTo>
                  <a:lnTo>
                    <a:pt x="1013" y="3142"/>
                  </a:lnTo>
                  <a:lnTo>
                    <a:pt x="857" y="2909"/>
                  </a:lnTo>
                  <a:lnTo>
                    <a:pt x="727" y="2675"/>
                  </a:lnTo>
                  <a:lnTo>
                    <a:pt x="624" y="2415"/>
                  </a:lnTo>
                  <a:lnTo>
                    <a:pt x="546" y="2130"/>
                  </a:lnTo>
                  <a:lnTo>
                    <a:pt x="494" y="1844"/>
                  </a:lnTo>
                  <a:lnTo>
                    <a:pt x="468" y="1558"/>
                  </a:lnTo>
                  <a:lnTo>
                    <a:pt x="468" y="1351"/>
                  </a:lnTo>
                  <a:lnTo>
                    <a:pt x="494" y="1143"/>
                  </a:lnTo>
                  <a:lnTo>
                    <a:pt x="546" y="935"/>
                  </a:lnTo>
                  <a:lnTo>
                    <a:pt x="598" y="728"/>
                  </a:lnTo>
                  <a:lnTo>
                    <a:pt x="675" y="546"/>
                  </a:lnTo>
                  <a:lnTo>
                    <a:pt x="779" y="364"/>
                  </a:lnTo>
                  <a:lnTo>
                    <a:pt x="857" y="182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1"/>
            <p:cNvSpPr/>
            <p:nvPr/>
          </p:nvSpPr>
          <p:spPr>
            <a:xfrm>
              <a:off x="4802850" y="1467025"/>
              <a:ext cx="96750" cy="97400"/>
            </a:xfrm>
            <a:custGeom>
              <a:avLst/>
              <a:gdLst/>
              <a:ahLst/>
              <a:cxnLst/>
              <a:rect l="l" t="t" r="r" b="b"/>
              <a:pathLst>
                <a:path w="3870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29" y="3870"/>
                  </a:lnTo>
                  <a:lnTo>
                    <a:pt x="2337" y="3844"/>
                  </a:lnTo>
                  <a:lnTo>
                    <a:pt x="2519" y="3792"/>
                  </a:lnTo>
                  <a:lnTo>
                    <a:pt x="2701" y="3740"/>
                  </a:lnTo>
                  <a:lnTo>
                    <a:pt x="2856" y="3636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324"/>
                  </a:lnTo>
                  <a:lnTo>
                    <a:pt x="3428" y="3169"/>
                  </a:lnTo>
                  <a:lnTo>
                    <a:pt x="3531" y="3039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43" y="2338"/>
                  </a:lnTo>
                  <a:lnTo>
                    <a:pt x="3869" y="2130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43" y="1559"/>
                  </a:lnTo>
                  <a:lnTo>
                    <a:pt x="3791" y="1377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1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6" y="234"/>
                  </a:lnTo>
                  <a:lnTo>
                    <a:pt x="2701" y="157"/>
                  </a:lnTo>
                  <a:lnTo>
                    <a:pt x="2519" y="79"/>
                  </a:lnTo>
                  <a:lnTo>
                    <a:pt x="2337" y="53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1"/>
            <p:cNvSpPr/>
            <p:nvPr/>
          </p:nvSpPr>
          <p:spPr>
            <a:xfrm>
              <a:off x="4802850" y="1467025"/>
              <a:ext cx="54550" cy="97400"/>
            </a:xfrm>
            <a:custGeom>
              <a:avLst/>
              <a:gdLst/>
              <a:ahLst/>
              <a:cxnLst/>
              <a:rect l="l" t="t" r="r" b="b"/>
              <a:pathLst>
                <a:path w="2182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81" y="3870"/>
                  </a:lnTo>
                  <a:lnTo>
                    <a:pt x="2000" y="3844"/>
                  </a:lnTo>
                  <a:lnTo>
                    <a:pt x="1818" y="3792"/>
                  </a:lnTo>
                  <a:lnTo>
                    <a:pt x="1662" y="3740"/>
                  </a:lnTo>
                  <a:lnTo>
                    <a:pt x="1506" y="3662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61"/>
                  </a:lnTo>
                  <a:lnTo>
                    <a:pt x="675" y="2805"/>
                  </a:lnTo>
                  <a:lnTo>
                    <a:pt x="597" y="2649"/>
                  </a:lnTo>
                  <a:lnTo>
                    <a:pt x="545" y="2467"/>
                  </a:lnTo>
                  <a:lnTo>
                    <a:pt x="520" y="2312"/>
                  </a:lnTo>
                  <a:lnTo>
                    <a:pt x="494" y="2130"/>
                  </a:lnTo>
                  <a:lnTo>
                    <a:pt x="468" y="1948"/>
                  </a:lnTo>
                  <a:lnTo>
                    <a:pt x="494" y="1766"/>
                  </a:lnTo>
                  <a:lnTo>
                    <a:pt x="520" y="1585"/>
                  </a:lnTo>
                  <a:lnTo>
                    <a:pt x="545" y="1403"/>
                  </a:lnTo>
                  <a:lnTo>
                    <a:pt x="597" y="1247"/>
                  </a:lnTo>
                  <a:lnTo>
                    <a:pt x="675" y="1091"/>
                  </a:lnTo>
                  <a:lnTo>
                    <a:pt x="753" y="935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506" y="234"/>
                  </a:lnTo>
                  <a:lnTo>
                    <a:pt x="1662" y="157"/>
                  </a:lnTo>
                  <a:lnTo>
                    <a:pt x="1818" y="105"/>
                  </a:lnTo>
                  <a:lnTo>
                    <a:pt x="2000" y="53"/>
                  </a:lnTo>
                  <a:lnTo>
                    <a:pt x="2181" y="27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1"/>
            <p:cNvSpPr/>
            <p:nvPr/>
          </p:nvSpPr>
          <p:spPr>
            <a:xfrm>
              <a:off x="4798950" y="1302150"/>
              <a:ext cx="293425" cy="266175"/>
            </a:xfrm>
            <a:custGeom>
              <a:avLst/>
              <a:gdLst/>
              <a:ahLst/>
              <a:cxnLst/>
              <a:rect l="l" t="t" r="r" b="b"/>
              <a:pathLst>
                <a:path w="11737" h="10647" extrusionOk="0">
                  <a:moveTo>
                    <a:pt x="11010" y="2935"/>
                  </a:moveTo>
                  <a:lnTo>
                    <a:pt x="10984" y="3142"/>
                  </a:lnTo>
                  <a:lnTo>
                    <a:pt x="10932" y="3350"/>
                  </a:lnTo>
                  <a:lnTo>
                    <a:pt x="10880" y="3558"/>
                  </a:lnTo>
                  <a:lnTo>
                    <a:pt x="10802" y="3740"/>
                  </a:lnTo>
                  <a:lnTo>
                    <a:pt x="10698" y="3921"/>
                  </a:lnTo>
                  <a:lnTo>
                    <a:pt x="10594" y="4103"/>
                  </a:lnTo>
                  <a:lnTo>
                    <a:pt x="10464" y="4259"/>
                  </a:lnTo>
                  <a:lnTo>
                    <a:pt x="10335" y="4415"/>
                  </a:lnTo>
                  <a:lnTo>
                    <a:pt x="9010" y="2935"/>
                  </a:lnTo>
                  <a:close/>
                  <a:moveTo>
                    <a:pt x="8621" y="3038"/>
                  </a:moveTo>
                  <a:lnTo>
                    <a:pt x="10075" y="4648"/>
                  </a:lnTo>
                  <a:lnTo>
                    <a:pt x="9737" y="4856"/>
                  </a:lnTo>
                  <a:lnTo>
                    <a:pt x="9582" y="4960"/>
                  </a:lnTo>
                  <a:lnTo>
                    <a:pt x="9400" y="5012"/>
                  </a:lnTo>
                  <a:lnTo>
                    <a:pt x="9192" y="5064"/>
                  </a:lnTo>
                  <a:lnTo>
                    <a:pt x="9010" y="5116"/>
                  </a:lnTo>
                  <a:lnTo>
                    <a:pt x="8803" y="5142"/>
                  </a:lnTo>
                  <a:lnTo>
                    <a:pt x="8621" y="5142"/>
                  </a:lnTo>
                  <a:lnTo>
                    <a:pt x="8257" y="5116"/>
                  </a:lnTo>
                  <a:lnTo>
                    <a:pt x="7894" y="5038"/>
                  </a:lnTo>
                  <a:lnTo>
                    <a:pt x="7582" y="4908"/>
                  </a:lnTo>
                  <a:lnTo>
                    <a:pt x="7271" y="4752"/>
                  </a:lnTo>
                  <a:lnTo>
                    <a:pt x="8621" y="3038"/>
                  </a:lnTo>
                  <a:close/>
                  <a:moveTo>
                    <a:pt x="6024" y="3662"/>
                  </a:moveTo>
                  <a:lnTo>
                    <a:pt x="6102" y="3869"/>
                  </a:lnTo>
                  <a:lnTo>
                    <a:pt x="6180" y="4051"/>
                  </a:lnTo>
                  <a:lnTo>
                    <a:pt x="6284" y="4233"/>
                  </a:lnTo>
                  <a:lnTo>
                    <a:pt x="6414" y="4415"/>
                  </a:lnTo>
                  <a:lnTo>
                    <a:pt x="6544" y="4570"/>
                  </a:lnTo>
                  <a:lnTo>
                    <a:pt x="6699" y="4726"/>
                  </a:lnTo>
                  <a:lnTo>
                    <a:pt x="6855" y="4856"/>
                  </a:lnTo>
                  <a:lnTo>
                    <a:pt x="7011" y="4986"/>
                  </a:lnTo>
                  <a:lnTo>
                    <a:pt x="7193" y="5116"/>
                  </a:lnTo>
                  <a:lnTo>
                    <a:pt x="7375" y="5220"/>
                  </a:lnTo>
                  <a:lnTo>
                    <a:pt x="7556" y="5297"/>
                  </a:lnTo>
                  <a:lnTo>
                    <a:pt x="7764" y="5375"/>
                  </a:lnTo>
                  <a:lnTo>
                    <a:pt x="7972" y="5427"/>
                  </a:lnTo>
                  <a:lnTo>
                    <a:pt x="8180" y="5479"/>
                  </a:lnTo>
                  <a:lnTo>
                    <a:pt x="8387" y="5505"/>
                  </a:lnTo>
                  <a:lnTo>
                    <a:pt x="8621" y="5505"/>
                  </a:lnTo>
                  <a:lnTo>
                    <a:pt x="8958" y="5479"/>
                  </a:lnTo>
                  <a:lnTo>
                    <a:pt x="9296" y="5427"/>
                  </a:lnTo>
                  <a:lnTo>
                    <a:pt x="9608" y="5323"/>
                  </a:lnTo>
                  <a:lnTo>
                    <a:pt x="9893" y="5194"/>
                  </a:lnTo>
                  <a:lnTo>
                    <a:pt x="9893" y="7738"/>
                  </a:lnTo>
                  <a:lnTo>
                    <a:pt x="4051" y="7738"/>
                  </a:lnTo>
                  <a:lnTo>
                    <a:pt x="3973" y="7556"/>
                  </a:lnTo>
                  <a:lnTo>
                    <a:pt x="3869" y="7401"/>
                  </a:lnTo>
                  <a:lnTo>
                    <a:pt x="3765" y="7245"/>
                  </a:lnTo>
                  <a:lnTo>
                    <a:pt x="3636" y="7089"/>
                  </a:lnTo>
                  <a:lnTo>
                    <a:pt x="3636" y="3662"/>
                  </a:lnTo>
                  <a:close/>
                  <a:moveTo>
                    <a:pt x="10646" y="4622"/>
                  </a:moveTo>
                  <a:lnTo>
                    <a:pt x="10646" y="7738"/>
                  </a:lnTo>
                  <a:lnTo>
                    <a:pt x="10257" y="7738"/>
                  </a:lnTo>
                  <a:lnTo>
                    <a:pt x="10257" y="4960"/>
                  </a:lnTo>
                  <a:lnTo>
                    <a:pt x="10464" y="4804"/>
                  </a:lnTo>
                  <a:lnTo>
                    <a:pt x="10646" y="4622"/>
                  </a:lnTo>
                  <a:close/>
                  <a:moveTo>
                    <a:pt x="7323" y="8076"/>
                  </a:moveTo>
                  <a:lnTo>
                    <a:pt x="7323" y="8465"/>
                  </a:lnTo>
                  <a:lnTo>
                    <a:pt x="6206" y="8465"/>
                  </a:lnTo>
                  <a:lnTo>
                    <a:pt x="6206" y="8076"/>
                  </a:lnTo>
                  <a:close/>
                  <a:moveTo>
                    <a:pt x="11373" y="8076"/>
                  </a:moveTo>
                  <a:lnTo>
                    <a:pt x="11373" y="8907"/>
                  </a:lnTo>
                  <a:lnTo>
                    <a:pt x="11347" y="9011"/>
                  </a:lnTo>
                  <a:lnTo>
                    <a:pt x="11295" y="9114"/>
                  </a:lnTo>
                  <a:lnTo>
                    <a:pt x="11192" y="9166"/>
                  </a:lnTo>
                  <a:lnTo>
                    <a:pt x="11088" y="9192"/>
                  </a:lnTo>
                  <a:lnTo>
                    <a:pt x="4103" y="9192"/>
                  </a:lnTo>
                  <a:lnTo>
                    <a:pt x="4181" y="8881"/>
                  </a:lnTo>
                  <a:lnTo>
                    <a:pt x="4207" y="8543"/>
                  </a:lnTo>
                  <a:lnTo>
                    <a:pt x="4207" y="8309"/>
                  </a:lnTo>
                  <a:lnTo>
                    <a:pt x="4155" y="8076"/>
                  </a:lnTo>
                  <a:lnTo>
                    <a:pt x="5869" y="8076"/>
                  </a:lnTo>
                  <a:lnTo>
                    <a:pt x="5869" y="8465"/>
                  </a:lnTo>
                  <a:lnTo>
                    <a:pt x="5895" y="8595"/>
                  </a:lnTo>
                  <a:lnTo>
                    <a:pt x="5946" y="8725"/>
                  </a:lnTo>
                  <a:lnTo>
                    <a:pt x="6076" y="8777"/>
                  </a:lnTo>
                  <a:lnTo>
                    <a:pt x="6206" y="8829"/>
                  </a:lnTo>
                  <a:lnTo>
                    <a:pt x="7349" y="8829"/>
                  </a:lnTo>
                  <a:lnTo>
                    <a:pt x="7478" y="8777"/>
                  </a:lnTo>
                  <a:lnTo>
                    <a:pt x="7582" y="8725"/>
                  </a:lnTo>
                  <a:lnTo>
                    <a:pt x="7660" y="8595"/>
                  </a:lnTo>
                  <a:lnTo>
                    <a:pt x="7686" y="8465"/>
                  </a:lnTo>
                  <a:lnTo>
                    <a:pt x="7686" y="8076"/>
                  </a:lnTo>
                  <a:close/>
                  <a:moveTo>
                    <a:pt x="8621" y="1"/>
                  </a:moveTo>
                  <a:lnTo>
                    <a:pt x="8335" y="27"/>
                  </a:lnTo>
                  <a:lnTo>
                    <a:pt x="8076" y="52"/>
                  </a:lnTo>
                  <a:lnTo>
                    <a:pt x="7816" y="104"/>
                  </a:lnTo>
                  <a:lnTo>
                    <a:pt x="7582" y="208"/>
                  </a:lnTo>
                  <a:lnTo>
                    <a:pt x="7349" y="312"/>
                  </a:lnTo>
                  <a:lnTo>
                    <a:pt x="7115" y="442"/>
                  </a:lnTo>
                  <a:lnTo>
                    <a:pt x="6907" y="598"/>
                  </a:lnTo>
                  <a:lnTo>
                    <a:pt x="6725" y="754"/>
                  </a:lnTo>
                  <a:lnTo>
                    <a:pt x="6544" y="935"/>
                  </a:lnTo>
                  <a:lnTo>
                    <a:pt x="6388" y="1143"/>
                  </a:lnTo>
                  <a:lnTo>
                    <a:pt x="6258" y="1351"/>
                  </a:lnTo>
                  <a:lnTo>
                    <a:pt x="6128" y="1558"/>
                  </a:lnTo>
                  <a:lnTo>
                    <a:pt x="6024" y="1818"/>
                  </a:lnTo>
                  <a:lnTo>
                    <a:pt x="5946" y="2052"/>
                  </a:lnTo>
                  <a:lnTo>
                    <a:pt x="5895" y="2311"/>
                  </a:lnTo>
                  <a:lnTo>
                    <a:pt x="5869" y="2571"/>
                  </a:lnTo>
                  <a:lnTo>
                    <a:pt x="5012" y="2571"/>
                  </a:lnTo>
                  <a:lnTo>
                    <a:pt x="4960" y="2597"/>
                  </a:lnTo>
                  <a:lnTo>
                    <a:pt x="4882" y="2623"/>
                  </a:lnTo>
                  <a:lnTo>
                    <a:pt x="4856" y="2675"/>
                  </a:lnTo>
                  <a:lnTo>
                    <a:pt x="4830" y="2753"/>
                  </a:lnTo>
                  <a:lnTo>
                    <a:pt x="4856" y="2831"/>
                  </a:lnTo>
                  <a:lnTo>
                    <a:pt x="4882" y="2883"/>
                  </a:lnTo>
                  <a:lnTo>
                    <a:pt x="4960" y="2909"/>
                  </a:lnTo>
                  <a:lnTo>
                    <a:pt x="5012" y="2935"/>
                  </a:lnTo>
                  <a:lnTo>
                    <a:pt x="5869" y="2935"/>
                  </a:lnTo>
                  <a:lnTo>
                    <a:pt x="5921" y="3324"/>
                  </a:lnTo>
                  <a:lnTo>
                    <a:pt x="3636" y="3324"/>
                  </a:lnTo>
                  <a:lnTo>
                    <a:pt x="3480" y="3350"/>
                  </a:lnTo>
                  <a:lnTo>
                    <a:pt x="3376" y="3402"/>
                  </a:lnTo>
                  <a:lnTo>
                    <a:pt x="3298" y="3532"/>
                  </a:lnTo>
                  <a:lnTo>
                    <a:pt x="3272" y="3662"/>
                  </a:lnTo>
                  <a:lnTo>
                    <a:pt x="3272" y="6778"/>
                  </a:lnTo>
                  <a:lnTo>
                    <a:pt x="3090" y="6674"/>
                  </a:lnTo>
                  <a:lnTo>
                    <a:pt x="2909" y="6570"/>
                  </a:lnTo>
                  <a:lnTo>
                    <a:pt x="2909" y="2935"/>
                  </a:lnTo>
                  <a:lnTo>
                    <a:pt x="4233" y="2935"/>
                  </a:lnTo>
                  <a:lnTo>
                    <a:pt x="4311" y="2909"/>
                  </a:lnTo>
                  <a:lnTo>
                    <a:pt x="4363" y="2883"/>
                  </a:lnTo>
                  <a:lnTo>
                    <a:pt x="4415" y="2831"/>
                  </a:lnTo>
                  <a:lnTo>
                    <a:pt x="4415" y="2753"/>
                  </a:lnTo>
                  <a:lnTo>
                    <a:pt x="4415" y="2675"/>
                  </a:lnTo>
                  <a:lnTo>
                    <a:pt x="4363" y="2623"/>
                  </a:lnTo>
                  <a:lnTo>
                    <a:pt x="4311" y="2597"/>
                  </a:lnTo>
                  <a:lnTo>
                    <a:pt x="4233" y="2571"/>
                  </a:lnTo>
                  <a:lnTo>
                    <a:pt x="2883" y="2571"/>
                  </a:lnTo>
                  <a:lnTo>
                    <a:pt x="2753" y="2597"/>
                  </a:lnTo>
                  <a:lnTo>
                    <a:pt x="2649" y="2675"/>
                  </a:lnTo>
                  <a:lnTo>
                    <a:pt x="2571" y="2779"/>
                  </a:lnTo>
                  <a:lnTo>
                    <a:pt x="2545" y="2909"/>
                  </a:lnTo>
                  <a:lnTo>
                    <a:pt x="2545" y="6466"/>
                  </a:lnTo>
                  <a:lnTo>
                    <a:pt x="2311" y="6440"/>
                  </a:lnTo>
                  <a:lnTo>
                    <a:pt x="2104" y="6414"/>
                  </a:lnTo>
                  <a:lnTo>
                    <a:pt x="1896" y="6414"/>
                  </a:lnTo>
                  <a:lnTo>
                    <a:pt x="1714" y="6466"/>
                  </a:lnTo>
                  <a:lnTo>
                    <a:pt x="1532" y="6492"/>
                  </a:lnTo>
                  <a:lnTo>
                    <a:pt x="1351" y="6544"/>
                  </a:lnTo>
                  <a:lnTo>
                    <a:pt x="1169" y="6622"/>
                  </a:lnTo>
                  <a:lnTo>
                    <a:pt x="1013" y="6726"/>
                  </a:lnTo>
                  <a:lnTo>
                    <a:pt x="857" y="6829"/>
                  </a:lnTo>
                  <a:lnTo>
                    <a:pt x="701" y="6933"/>
                  </a:lnTo>
                  <a:lnTo>
                    <a:pt x="572" y="7063"/>
                  </a:lnTo>
                  <a:lnTo>
                    <a:pt x="442" y="7193"/>
                  </a:lnTo>
                  <a:lnTo>
                    <a:pt x="338" y="7349"/>
                  </a:lnTo>
                  <a:lnTo>
                    <a:pt x="234" y="7505"/>
                  </a:lnTo>
                  <a:lnTo>
                    <a:pt x="156" y="7686"/>
                  </a:lnTo>
                  <a:lnTo>
                    <a:pt x="78" y="7842"/>
                  </a:lnTo>
                  <a:lnTo>
                    <a:pt x="26" y="8050"/>
                  </a:lnTo>
                  <a:lnTo>
                    <a:pt x="0" y="8232"/>
                  </a:lnTo>
                  <a:lnTo>
                    <a:pt x="0" y="8309"/>
                  </a:lnTo>
                  <a:lnTo>
                    <a:pt x="26" y="8361"/>
                  </a:lnTo>
                  <a:lnTo>
                    <a:pt x="78" y="8413"/>
                  </a:lnTo>
                  <a:lnTo>
                    <a:pt x="156" y="8439"/>
                  </a:lnTo>
                  <a:lnTo>
                    <a:pt x="208" y="8439"/>
                  </a:lnTo>
                  <a:lnTo>
                    <a:pt x="286" y="8387"/>
                  </a:lnTo>
                  <a:lnTo>
                    <a:pt x="312" y="8335"/>
                  </a:lnTo>
                  <a:lnTo>
                    <a:pt x="338" y="8283"/>
                  </a:lnTo>
                  <a:lnTo>
                    <a:pt x="416" y="7972"/>
                  </a:lnTo>
                  <a:lnTo>
                    <a:pt x="546" y="7686"/>
                  </a:lnTo>
                  <a:lnTo>
                    <a:pt x="727" y="7427"/>
                  </a:lnTo>
                  <a:lnTo>
                    <a:pt x="935" y="7193"/>
                  </a:lnTo>
                  <a:lnTo>
                    <a:pt x="1195" y="7011"/>
                  </a:lnTo>
                  <a:lnTo>
                    <a:pt x="1454" y="6881"/>
                  </a:lnTo>
                  <a:lnTo>
                    <a:pt x="1766" y="6803"/>
                  </a:lnTo>
                  <a:lnTo>
                    <a:pt x="2104" y="6778"/>
                  </a:lnTo>
                  <a:lnTo>
                    <a:pt x="2259" y="6778"/>
                  </a:lnTo>
                  <a:lnTo>
                    <a:pt x="2441" y="6803"/>
                  </a:lnTo>
                  <a:lnTo>
                    <a:pt x="2623" y="6855"/>
                  </a:lnTo>
                  <a:lnTo>
                    <a:pt x="2779" y="6907"/>
                  </a:lnTo>
                  <a:lnTo>
                    <a:pt x="2934" y="6985"/>
                  </a:lnTo>
                  <a:lnTo>
                    <a:pt x="3064" y="7063"/>
                  </a:lnTo>
                  <a:lnTo>
                    <a:pt x="3220" y="7167"/>
                  </a:lnTo>
                  <a:lnTo>
                    <a:pt x="3350" y="7297"/>
                  </a:lnTo>
                  <a:lnTo>
                    <a:pt x="3454" y="7427"/>
                  </a:lnTo>
                  <a:lnTo>
                    <a:pt x="3558" y="7556"/>
                  </a:lnTo>
                  <a:lnTo>
                    <a:pt x="3636" y="7686"/>
                  </a:lnTo>
                  <a:lnTo>
                    <a:pt x="3713" y="7842"/>
                  </a:lnTo>
                  <a:lnTo>
                    <a:pt x="3765" y="8024"/>
                  </a:lnTo>
                  <a:lnTo>
                    <a:pt x="3817" y="8180"/>
                  </a:lnTo>
                  <a:lnTo>
                    <a:pt x="3843" y="8361"/>
                  </a:lnTo>
                  <a:lnTo>
                    <a:pt x="3843" y="8543"/>
                  </a:lnTo>
                  <a:lnTo>
                    <a:pt x="3843" y="8725"/>
                  </a:lnTo>
                  <a:lnTo>
                    <a:pt x="3817" y="8881"/>
                  </a:lnTo>
                  <a:lnTo>
                    <a:pt x="3765" y="9062"/>
                  </a:lnTo>
                  <a:lnTo>
                    <a:pt x="3713" y="9218"/>
                  </a:lnTo>
                  <a:lnTo>
                    <a:pt x="3636" y="9374"/>
                  </a:lnTo>
                  <a:lnTo>
                    <a:pt x="3558" y="9530"/>
                  </a:lnTo>
                  <a:lnTo>
                    <a:pt x="3454" y="9660"/>
                  </a:lnTo>
                  <a:lnTo>
                    <a:pt x="3350" y="9789"/>
                  </a:lnTo>
                  <a:lnTo>
                    <a:pt x="3220" y="9893"/>
                  </a:lnTo>
                  <a:lnTo>
                    <a:pt x="3064" y="9997"/>
                  </a:lnTo>
                  <a:lnTo>
                    <a:pt x="2934" y="10075"/>
                  </a:lnTo>
                  <a:lnTo>
                    <a:pt x="2779" y="10153"/>
                  </a:lnTo>
                  <a:lnTo>
                    <a:pt x="2623" y="10231"/>
                  </a:lnTo>
                  <a:lnTo>
                    <a:pt x="2441" y="10257"/>
                  </a:lnTo>
                  <a:lnTo>
                    <a:pt x="2259" y="10283"/>
                  </a:lnTo>
                  <a:lnTo>
                    <a:pt x="2104" y="10309"/>
                  </a:lnTo>
                  <a:lnTo>
                    <a:pt x="1792" y="10283"/>
                  </a:lnTo>
                  <a:lnTo>
                    <a:pt x="1506" y="10205"/>
                  </a:lnTo>
                  <a:lnTo>
                    <a:pt x="1247" y="10075"/>
                  </a:lnTo>
                  <a:lnTo>
                    <a:pt x="987" y="9919"/>
                  </a:lnTo>
                  <a:lnTo>
                    <a:pt x="779" y="9738"/>
                  </a:lnTo>
                  <a:lnTo>
                    <a:pt x="598" y="9504"/>
                  </a:lnTo>
                  <a:lnTo>
                    <a:pt x="468" y="9244"/>
                  </a:lnTo>
                  <a:lnTo>
                    <a:pt x="364" y="8959"/>
                  </a:lnTo>
                  <a:lnTo>
                    <a:pt x="338" y="8881"/>
                  </a:lnTo>
                  <a:lnTo>
                    <a:pt x="286" y="8855"/>
                  </a:lnTo>
                  <a:lnTo>
                    <a:pt x="234" y="8829"/>
                  </a:lnTo>
                  <a:lnTo>
                    <a:pt x="156" y="8829"/>
                  </a:lnTo>
                  <a:lnTo>
                    <a:pt x="104" y="8855"/>
                  </a:lnTo>
                  <a:lnTo>
                    <a:pt x="52" y="8907"/>
                  </a:lnTo>
                  <a:lnTo>
                    <a:pt x="26" y="8959"/>
                  </a:lnTo>
                  <a:lnTo>
                    <a:pt x="26" y="9036"/>
                  </a:lnTo>
                  <a:lnTo>
                    <a:pt x="156" y="9374"/>
                  </a:lnTo>
                  <a:lnTo>
                    <a:pt x="312" y="9686"/>
                  </a:lnTo>
                  <a:lnTo>
                    <a:pt x="520" y="9971"/>
                  </a:lnTo>
                  <a:lnTo>
                    <a:pt x="779" y="10205"/>
                  </a:lnTo>
                  <a:lnTo>
                    <a:pt x="1065" y="10387"/>
                  </a:lnTo>
                  <a:lnTo>
                    <a:pt x="1377" y="10542"/>
                  </a:lnTo>
                  <a:lnTo>
                    <a:pt x="1740" y="10620"/>
                  </a:lnTo>
                  <a:lnTo>
                    <a:pt x="2104" y="10646"/>
                  </a:lnTo>
                  <a:lnTo>
                    <a:pt x="2389" y="10646"/>
                  </a:lnTo>
                  <a:lnTo>
                    <a:pt x="2675" y="10568"/>
                  </a:lnTo>
                  <a:lnTo>
                    <a:pt x="2934" y="10491"/>
                  </a:lnTo>
                  <a:lnTo>
                    <a:pt x="3194" y="10361"/>
                  </a:lnTo>
                  <a:lnTo>
                    <a:pt x="3402" y="10179"/>
                  </a:lnTo>
                  <a:lnTo>
                    <a:pt x="3610" y="9997"/>
                  </a:lnTo>
                  <a:lnTo>
                    <a:pt x="3791" y="9789"/>
                  </a:lnTo>
                  <a:lnTo>
                    <a:pt x="3947" y="9556"/>
                  </a:lnTo>
                  <a:lnTo>
                    <a:pt x="11088" y="9556"/>
                  </a:lnTo>
                  <a:lnTo>
                    <a:pt x="11217" y="9530"/>
                  </a:lnTo>
                  <a:lnTo>
                    <a:pt x="11321" y="9504"/>
                  </a:lnTo>
                  <a:lnTo>
                    <a:pt x="11451" y="9452"/>
                  </a:lnTo>
                  <a:lnTo>
                    <a:pt x="11529" y="9348"/>
                  </a:lnTo>
                  <a:lnTo>
                    <a:pt x="11607" y="9270"/>
                  </a:lnTo>
                  <a:lnTo>
                    <a:pt x="11685" y="9166"/>
                  </a:lnTo>
                  <a:lnTo>
                    <a:pt x="11711" y="9036"/>
                  </a:lnTo>
                  <a:lnTo>
                    <a:pt x="11737" y="8907"/>
                  </a:lnTo>
                  <a:lnTo>
                    <a:pt x="11737" y="8076"/>
                  </a:lnTo>
                  <a:lnTo>
                    <a:pt x="11711" y="7946"/>
                  </a:lnTo>
                  <a:lnTo>
                    <a:pt x="11633" y="7816"/>
                  </a:lnTo>
                  <a:lnTo>
                    <a:pt x="11529" y="7764"/>
                  </a:lnTo>
                  <a:lnTo>
                    <a:pt x="11373" y="7738"/>
                  </a:lnTo>
                  <a:lnTo>
                    <a:pt x="10984" y="7738"/>
                  </a:lnTo>
                  <a:lnTo>
                    <a:pt x="10984" y="4129"/>
                  </a:lnTo>
                  <a:lnTo>
                    <a:pt x="11140" y="3817"/>
                  </a:lnTo>
                  <a:lnTo>
                    <a:pt x="11269" y="3480"/>
                  </a:lnTo>
                  <a:lnTo>
                    <a:pt x="11347" y="3116"/>
                  </a:lnTo>
                  <a:lnTo>
                    <a:pt x="11347" y="2753"/>
                  </a:lnTo>
                  <a:lnTo>
                    <a:pt x="11347" y="2675"/>
                  </a:lnTo>
                  <a:lnTo>
                    <a:pt x="11295" y="2623"/>
                  </a:lnTo>
                  <a:lnTo>
                    <a:pt x="11243" y="2597"/>
                  </a:lnTo>
                  <a:lnTo>
                    <a:pt x="11192" y="2571"/>
                  </a:lnTo>
                  <a:lnTo>
                    <a:pt x="8777" y="2571"/>
                  </a:lnTo>
                  <a:lnTo>
                    <a:pt x="8777" y="1662"/>
                  </a:lnTo>
                  <a:lnTo>
                    <a:pt x="8777" y="1584"/>
                  </a:lnTo>
                  <a:lnTo>
                    <a:pt x="8725" y="1533"/>
                  </a:lnTo>
                  <a:lnTo>
                    <a:pt x="8673" y="1481"/>
                  </a:lnTo>
                  <a:lnTo>
                    <a:pt x="8543" y="1481"/>
                  </a:lnTo>
                  <a:lnTo>
                    <a:pt x="8491" y="1533"/>
                  </a:lnTo>
                  <a:lnTo>
                    <a:pt x="8439" y="1584"/>
                  </a:lnTo>
                  <a:lnTo>
                    <a:pt x="8439" y="1662"/>
                  </a:lnTo>
                  <a:lnTo>
                    <a:pt x="8439" y="2701"/>
                  </a:lnTo>
                  <a:lnTo>
                    <a:pt x="6985" y="4519"/>
                  </a:lnTo>
                  <a:lnTo>
                    <a:pt x="6829" y="4363"/>
                  </a:lnTo>
                  <a:lnTo>
                    <a:pt x="6674" y="4155"/>
                  </a:lnTo>
                  <a:lnTo>
                    <a:pt x="6544" y="3947"/>
                  </a:lnTo>
                  <a:lnTo>
                    <a:pt x="6414" y="3740"/>
                  </a:lnTo>
                  <a:lnTo>
                    <a:pt x="6336" y="3506"/>
                  </a:lnTo>
                  <a:lnTo>
                    <a:pt x="6258" y="3272"/>
                  </a:lnTo>
                  <a:lnTo>
                    <a:pt x="6232" y="3013"/>
                  </a:lnTo>
                  <a:lnTo>
                    <a:pt x="6206" y="2753"/>
                  </a:lnTo>
                  <a:lnTo>
                    <a:pt x="6232" y="2519"/>
                  </a:lnTo>
                  <a:lnTo>
                    <a:pt x="6258" y="2285"/>
                  </a:lnTo>
                  <a:lnTo>
                    <a:pt x="6310" y="2078"/>
                  </a:lnTo>
                  <a:lnTo>
                    <a:pt x="6388" y="1870"/>
                  </a:lnTo>
                  <a:lnTo>
                    <a:pt x="6466" y="1662"/>
                  </a:lnTo>
                  <a:lnTo>
                    <a:pt x="6596" y="1455"/>
                  </a:lnTo>
                  <a:lnTo>
                    <a:pt x="6725" y="1299"/>
                  </a:lnTo>
                  <a:lnTo>
                    <a:pt x="6855" y="1117"/>
                  </a:lnTo>
                  <a:lnTo>
                    <a:pt x="7011" y="961"/>
                  </a:lnTo>
                  <a:lnTo>
                    <a:pt x="7193" y="831"/>
                  </a:lnTo>
                  <a:lnTo>
                    <a:pt x="7375" y="702"/>
                  </a:lnTo>
                  <a:lnTo>
                    <a:pt x="7556" y="598"/>
                  </a:lnTo>
                  <a:lnTo>
                    <a:pt x="7764" y="520"/>
                  </a:lnTo>
                  <a:lnTo>
                    <a:pt x="7972" y="442"/>
                  </a:lnTo>
                  <a:lnTo>
                    <a:pt x="8205" y="390"/>
                  </a:lnTo>
                  <a:lnTo>
                    <a:pt x="8439" y="364"/>
                  </a:lnTo>
                  <a:lnTo>
                    <a:pt x="8439" y="909"/>
                  </a:lnTo>
                  <a:lnTo>
                    <a:pt x="8439" y="961"/>
                  </a:lnTo>
                  <a:lnTo>
                    <a:pt x="8491" y="1013"/>
                  </a:lnTo>
                  <a:lnTo>
                    <a:pt x="8543" y="1065"/>
                  </a:lnTo>
                  <a:lnTo>
                    <a:pt x="8673" y="1065"/>
                  </a:lnTo>
                  <a:lnTo>
                    <a:pt x="8725" y="1013"/>
                  </a:lnTo>
                  <a:lnTo>
                    <a:pt x="8777" y="961"/>
                  </a:lnTo>
                  <a:lnTo>
                    <a:pt x="8777" y="909"/>
                  </a:lnTo>
                  <a:lnTo>
                    <a:pt x="8777" y="182"/>
                  </a:lnTo>
                  <a:lnTo>
                    <a:pt x="8777" y="104"/>
                  </a:lnTo>
                  <a:lnTo>
                    <a:pt x="8725" y="52"/>
                  </a:lnTo>
                  <a:lnTo>
                    <a:pt x="8673" y="27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1"/>
            <p:cNvSpPr/>
            <p:nvPr/>
          </p:nvSpPr>
          <p:spPr>
            <a:xfrm>
              <a:off x="5028100" y="128397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364" y="364"/>
                  </a:moveTo>
                  <a:lnTo>
                    <a:pt x="571" y="390"/>
                  </a:lnTo>
                  <a:lnTo>
                    <a:pt x="779" y="416"/>
                  </a:lnTo>
                  <a:lnTo>
                    <a:pt x="987" y="494"/>
                  </a:lnTo>
                  <a:lnTo>
                    <a:pt x="1195" y="572"/>
                  </a:lnTo>
                  <a:lnTo>
                    <a:pt x="1376" y="676"/>
                  </a:lnTo>
                  <a:lnTo>
                    <a:pt x="1558" y="779"/>
                  </a:lnTo>
                  <a:lnTo>
                    <a:pt x="1714" y="909"/>
                  </a:lnTo>
                  <a:lnTo>
                    <a:pt x="1870" y="1065"/>
                  </a:lnTo>
                  <a:lnTo>
                    <a:pt x="2026" y="1195"/>
                  </a:lnTo>
                  <a:lnTo>
                    <a:pt x="2129" y="1377"/>
                  </a:lnTo>
                  <a:lnTo>
                    <a:pt x="2259" y="1558"/>
                  </a:lnTo>
                  <a:lnTo>
                    <a:pt x="2363" y="1740"/>
                  </a:lnTo>
                  <a:lnTo>
                    <a:pt x="2441" y="1922"/>
                  </a:lnTo>
                  <a:lnTo>
                    <a:pt x="2493" y="2130"/>
                  </a:lnTo>
                  <a:lnTo>
                    <a:pt x="2545" y="2337"/>
                  </a:lnTo>
                  <a:lnTo>
                    <a:pt x="2571" y="2571"/>
                  </a:lnTo>
                  <a:lnTo>
                    <a:pt x="364" y="2571"/>
                  </a:lnTo>
                  <a:lnTo>
                    <a:pt x="364" y="364"/>
                  </a:lnTo>
                  <a:close/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753"/>
                  </a:lnTo>
                  <a:lnTo>
                    <a:pt x="26" y="2805"/>
                  </a:lnTo>
                  <a:lnTo>
                    <a:pt x="52" y="2883"/>
                  </a:lnTo>
                  <a:lnTo>
                    <a:pt x="104" y="2909"/>
                  </a:lnTo>
                  <a:lnTo>
                    <a:pt x="182" y="2935"/>
                  </a:lnTo>
                  <a:lnTo>
                    <a:pt x="2753" y="2935"/>
                  </a:lnTo>
                  <a:lnTo>
                    <a:pt x="2830" y="2909"/>
                  </a:lnTo>
                  <a:lnTo>
                    <a:pt x="2882" y="2883"/>
                  </a:lnTo>
                  <a:lnTo>
                    <a:pt x="2908" y="2805"/>
                  </a:lnTo>
                  <a:lnTo>
                    <a:pt x="2934" y="2753"/>
                  </a:lnTo>
                  <a:lnTo>
                    <a:pt x="2908" y="2467"/>
                  </a:lnTo>
                  <a:lnTo>
                    <a:pt x="2882" y="2182"/>
                  </a:lnTo>
                  <a:lnTo>
                    <a:pt x="2804" y="1922"/>
                  </a:lnTo>
                  <a:lnTo>
                    <a:pt x="2701" y="1688"/>
                  </a:lnTo>
                  <a:lnTo>
                    <a:pt x="2597" y="1429"/>
                  </a:lnTo>
                  <a:lnTo>
                    <a:pt x="2467" y="1221"/>
                  </a:lnTo>
                  <a:lnTo>
                    <a:pt x="2311" y="987"/>
                  </a:lnTo>
                  <a:lnTo>
                    <a:pt x="2129" y="805"/>
                  </a:lnTo>
                  <a:lnTo>
                    <a:pt x="1922" y="624"/>
                  </a:lnTo>
                  <a:lnTo>
                    <a:pt x="1714" y="468"/>
                  </a:lnTo>
                  <a:lnTo>
                    <a:pt x="1480" y="338"/>
                  </a:lnTo>
                  <a:lnTo>
                    <a:pt x="1247" y="208"/>
                  </a:lnTo>
                  <a:lnTo>
                    <a:pt x="987" y="130"/>
                  </a:lnTo>
                  <a:lnTo>
                    <a:pt x="727" y="5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1"/>
            <p:cNvSpPr/>
            <p:nvPr/>
          </p:nvSpPr>
          <p:spPr>
            <a:xfrm>
              <a:off x="4832050" y="1476775"/>
              <a:ext cx="38325" cy="77925"/>
            </a:xfrm>
            <a:custGeom>
              <a:avLst/>
              <a:gdLst/>
              <a:ahLst/>
              <a:cxnLst/>
              <a:rect l="l" t="t" r="r" b="b"/>
              <a:pathLst>
                <a:path w="1533" h="3117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56"/>
                  </a:lnTo>
                  <a:lnTo>
                    <a:pt x="598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5" y="753"/>
                  </a:lnTo>
                  <a:lnTo>
                    <a:pt x="53" y="857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32"/>
                  </a:lnTo>
                  <a:lnTo>
                    <a:pt x="286" y="1610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650" y="1740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3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98" y="2285"/>
                  </a:lnTo>
                  <a:lnTo>
                    <a:pt x="546" y="2259"/>
                  </a:lnTo>
                  <a:lnTo>
                    <a:pt x="468" y="2233"/>
                  </a:lnTo>
                  <a:lnTo>
                    <a:pt x="416" y="2181"/>
                  </a:lnTo>
                  <a:lnTo>
                    <a:pt x="390" y="2103"/>
                  </a:lnTo>
                  <a:lnTo>
                    <a:pt x="364" y="2051"/>
                  </a:lnTo>
                  <a:lnTo>
                    <a:pt x="312" y="2000"/>
                  </a:lnTo>
                  <a:lnTo>
                    <a:pt x="156" y="2000"/>
                  </a:lnTo>
                  <a:lnTo>
                    <a:pt x="105" y="2026"/>
                  </a:lnTo>
                  <a:lnTo>
                    <a:pt x="53" y="2077"/>
                  </a:lnTo>
                  <a:lnTo>
                    <a:pt x="53" y="2155"/>
                  </a:lnTo>
                  <a:lnTo>
                    <a:pt x="53" y="2207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597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090"/>
                  </a:lnTo>
                  <a:lnTo>
                    <a:pt x="780" y="3116"/>
                  </a:lnTo>
                  <a:lnTo>
                    <a:pt x="832" y="3090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23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7"/>
                  </a:lnTo>
                  <a:lnTo>
                    <a:pt x="1481" y="2233"/>
                  </a:lnTo>
                  <a:lnTo>
                    <a:pt x="1507" y="2129"/>
                  </a:lnTo>
                  <a:lnTo>
                    <a:pt x="1533" y="2000"/>
                  </a:lnTo>
                  <a:lnTo>
                    <a:pt x="1507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480"/>
                  </a:lnTo>
                  <a:lnTo>
                    <a:pt x="1143" y="1428"/>
                  </a:lnTo>
                  <a:lnTo>
                    <a:pt x="1013" y="1376"/>
                  </a:lnTo>
                  <a:lnTo>
                    <a:pt x="650" y="1376"/>
                  </a:lnTo>
                  <a:lnTo>
                    <a:pt x="546" y="1350"/>
                  </a:lnTo>
                  <a:lnTo>
                    <a:pt x="442" y="1298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09"/>
                  </a:lnTo>
                  <a:lnTo>
                    <a:pt x="546" y="831"/>
                  </a:lnTo>
                  <a:lnTo>
                    <a:pt x="935" y="831"/>
                  </a:lnTo>
                  <a:lnTo>
                    <a:pt x="1013" y="857"/>
                  </a:lnTo>
                  <a:lnTo>
                    <a:pt x="1065" y="909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47" y="1117"/>
                  </a:lnTo>
                  <a:lnTo>
                    <a:pt x="1299" y="1117"/>
                  </a:lnTo>
                  <a:lnTo>
                    <a:pt x="1377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3"/>
                  </a:lnTo>
                  <a:lnTo>
                    <a:pt x="1351" y="727"/>
                  </a:lnTo>
                  <a:lnTo>
                    <a:pt x="1247" y="597"/>
                  </a:lnTo>
                  <a:lnTo>
                    <a:pt x="1117" y="520"/>
                  </a:lnTo>
                  <a:lnTo>
                    <a:pt x="935" y="468"/>
                  </a:lnTo>
                  <a:lnTo>
                    <a:pt x="935" y="156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8" name="Google Shape;3598;p71"/>
          <p:cNvGrpSpPr/>
          <p:nvPr/>
        </p:nvGrpSpPr>
        <p:grpSpPr>
          <a:xfrm>
            <a:off x="6243810" y="1202253"/>
            <a:ext cx="305193" cy="324673"/>
            <a:chOff x="5568175" y="1274900"/>
            <a:chExt cx="284350" cy="302500"/>
          </a:xfrm>
        </p:grpSpPr>
        <p:sp>
          <p:nvSpPr>
            <p:cNvPr id="3599" name="Google Shape;3599;p71"/>
            <p:cNvSpPr/>
            <p:nvPr/>
          </p:nvSpPr>
          <p:spPr>
            <a:xfrm>
              <a:off x="5572725" y="1297600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1"/>
            <p:cNvSpPr/>
            <p:nvPr/>
          </p:nvSpPr>
          <p:spPr>
            <a:xfrm>
              <a:off x="5590900" y="1314475"/>
              <a:ext cx="164900" cy="240225"/>
            </a:xfrm>
            <a:custGeom>
              <a:avLst/>
              <a:gdLst/>
              <a:ahLst/>
              <a:cxnLst/>
              <a:rect l="l" t="t" r="r" b="b"/>
              <a:pathLst>
                <a:path w="6596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6596" y="9608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1"/>
            <p:cNvSpPr/>
            <p:nvPr/>
          </p:nvSpPr>
          <p:spPr>
            <a:xfrm>
              <a:off x="5682425" y="1398875"/>
              <a:ext cx="18850" cy="64275"/>
            </a:xfrm>
            <a:custGeom>
              <a:avLst/>
              <a:gdLst/>
              <a:ahLst/>
              <a:cxnLst/>
              <a:rect l="l" t="t" r="r" b="b"/>
              <a:pathLst>
                <a:path w="754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52" y="2337"/>
                  </a:lnTo>
                  <a:lnTo>
                    <a:pt x="104" y="2130"/>
                  </a:lnTo>
                  <a:lnTo>
                    <a:pt x="182" y="1948"/>
                  </a:lnTo>
                  <a:lnTo>
                    <a:pt x="260" y="1740"/>
                  </a:lnTo>
                  <a:lnTo>
                    <a:pt x="364" y="1558"/>
                  </a:lnTo>
                  <a:lnTo>
                    <a:pt x="468" y="1403"/>
                  </a:lnTo>
                  <a:lnTo>
                    <a:pt x="598" y="1221"/>
                  </a:lnTo>
                  <a:lnTo>
                    <a:pt x="753" y="1091"/>
                  </a:lnTo>
                  <a:lnTo>
                    <a:pt x="753" y="156"/>
                  </a:lnTo>
                  <a:lnTo>
                    <a:pt x="727" y="78"/>
                  </a:lnTo>
                  <a:lnTo>
                    <a:pt x="701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1"/>
            <p:cNvSpPr/>
            <p:nvPr/>
          </p:nvSpPr>
          <p:spPr>
            <a:xfrm>
              <a:off x="5682425" y="1398875"/>
              <a:ext cx="14300" cy="64275"/>
            </a:xfrm>
            <a:custGeom>
              <a:avLst/>
              <a:gdLst/>
              <a:ahLst/>
              <a:cxnLst/>
              <a:rect l="l" t="t" r="r" b="b"/>
              <a:pathLst>
                <a:path w="572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78" y="2233"/>
                  </a:lnTo>
                  <a:lnTo>
                    <a:pt x="182" y="1922"/>
                  </a:lnTo>
                  <a:lnTo>
                    <a:pt x="312" y="1636"/>
                  </a:lnTo>
                  <a:lnTo>
                    <a:pt x="468" y="1377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1"/>
            <p:cNvSpPr/>
            <p:nvPr/>
          </p:nvSpPr>
          <p:spPr>
            <a:xfrm>
              <a:off x="5719425" y="1380050"/>
              <a:ext cx="18200" cy="33775"/>
            </a:xfrm>
            <a:custGeom>
              <a:avLst/>
              <a:gdLst/>
              <a:ahLst/>
              <a:cxnLst/>
              <a:rect l="l" t="t" r="r" b="b"/>
              <a:pathLst>
                <a:path w="72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364" y="1247"/>
                  </a:lnTo>
                  <a:lnTo>
                    <a:pt x="727" y="1169"/>
                  </a:lnTo>
                  <a:lnTo>
                    <a:pt x="727" y="182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1"/>
            <p:cNvSpPr/>
            <p:nvPr/>
          </p:nvSpPr>
          <p:spPr>
            <a:xfrm>
              <a:off x="5719425" y="1380050"/>
              <a:ext cx="14950" cy="33775"/>
            </a:xfrm>
            <a:custGeom>
              <a:avLst/>
              <a:gdLst/>
              <a:ahLst/>
              <a:cxnLst/>
              <a:rect l="l" t="t" r="r" b="b"/>
              <a:pathLst>
                <a:path w="59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234" y="1273"/>
                  </a:lnTo>
                  <a:lnTo>
                    <a:pt x="468" y="1221"/>
                  </a:lnTo>
                  <a:lnTo>
                    <a:pt x="468" y="182"/>
                  </a:lnTo>
                  <a:lnTo>
                    <a:pt x="468" y="104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1"/>
            <p:cNvSpPr/>
            <p:nvPr/>
          </p:nvSpPr>
          <p:spPr>
            <a:xfrm>
              <a:off x="5572725" y="1297600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1"/>
            <p:cNvSpPr/>
            <p:nvPr/>
          </p:nvSpPr>
          <p:spPr>
            <a:xfrm>
              <a:off x="5590900" y="1314475"/>
              <a:ext cx="11700" cy="240225"/>
            </a:xfrm>
            <a:custGeom>
              <a:avLst/>
              <a:gdLst/>
              <a:ahLst/>
              <a:cxnLst/>
              <a:rect l="l" t="t" r="r" b="b"/>
              <a:pathLst>
                <a:path w="468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468" y="96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1"/>
            <p:cNvSpPr/>
            <p:nvPr/>
          </p:nvSpPr>
          <p:spPr>
            <a:xfrm>
              <a:off x="5609075" y="141510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753" y="1922"/>
                  </a:lnTo>
                  <a:lnTo>
                    <a:pt x="753" y="156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1"/>
            <p:cNvSpPr/>
            <p:nvPr/>
          </p:nvSpPr>
          <p:spPr>
            <a:xfrm>
              <a:off x="5609075" y="1415100"/>
              <a:ext cx="14950" cy="48050"/>
            </a:xfrm>
            <a:custGeom>
              <a:avLst/>
              <a:gdLst/>
              <a:ahLst/>
              <a:cxnLst/>
              <a:rect l="l" t="t" r="r" b="b"/>
              <a:pathLst>
                <a:path w="598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468" y="192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1"/>
            <p:cNvSpPr/>
            <p:nvPr/>
          </p:nvSpPr>
          <p:spPr>
            <a:xfrm>
              <a:off x="5646075" y="1435225"/>
              <a:ext cx="18200" cy="27925"/>
            </a:xfrm>
            <a:custGeom>
              <a:avLst/>
              <a:gdLst/>
              <a:ahLst/>
              <a:cxnLst/>
              <a:rect l="l" t="t" r="r" b="b"/>
              <a:pathLst>
                <a:path w="72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727" y="1117"/>
                  </a:lnTo>
                  <a:lnTo>
                    <a:pt x="727" y="156"/>
                  </a:lnTo>
                  <a:lnTo>
                    <a:pt x="701" y="104"/>
                  </a:lnTo>
                  <a:lnTo>
                    <a:pt x="675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1"/>
            <p:cNvSpPr/>
            <p:nvPr/>
          </p:nvSpPr>
          <p:spPr>
            <a:xfrm>
              <a:off x="5646075" y="1435225"/>
              <a:ext cx="14950" cy="27925"/>
            </a:xfrm>
            <a:custGeom>
              <a:avLst/>
              <a:gdLst/>
              <a:ahLst/>
              <a:cxnLst/>
              <a:rect l="l" t="t" r="r" b="b"/>
              <a:pathLst>
                <a:path w="59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468" y="1117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1"/>
            <p:cNvSpPr/>
            <p:nvPr/>
          </p:nvSpPr>
          <p:spPr>
            <a:xfrm>
              <a:off x="5627900" y="1279425"/>
              <a:ext cx="91550" cy="45475"/>
            </a:xfrm>
            <a:custGeom>
              <a:avLst/>
              <a:gdLst/>
              <a:ahLst/>
              <a:cxnLst/>
              <a:rect l="l" t="t" r="r" b="b"/>
              <a:pathLst>
                <a:path w="3662" h="1819" extrusionOk="0">
                  <a:moveTo>
                    <a:pt x="1714" y="1"/>
                  </a:moveTo>
                  <a:lnTo>
                    <a:pt x="1610" y="53"/>
                  </a:lnTo>
                  <a:lnTo>
                    <a:pt x="1506" y="105"/>
                  </a:lnTo>
                  <a:lnTo>
                    <a:pt x="1428" y="157"/>
                  </a:lnTo>
                  <a:lnTo>
                    <a:pt x="1351" y="260"/>
                  </a:lnTo>
                  <a:lnTo>
                    <a:pt x="1299" y="338"/>
                  </a:lnTo>
                  <a:lnTo>
                    <a:pt x="1273" y="442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0" y="728"/>
                  </a:lnTo>
                  <a:lnTo>
                    <a:pt x="0" y="1663"/>
                  </a:lnTo>
                  <a:lnTo>
                    <a:pt x="0" y="1740"/>
                  </a:lnTo>
                  <a:lnTo>
                    <a:pt x="26" y="1792"/>
                  </a:lnTo>
                  <a:lnTo>
                    <a:pt x="78" y="1818"/>
                  </a:lnTo>
                  <a:lnTo>
                    <a:pt x="3558" y="1818"/>
                  </a:lnTo>
                  <a:lnTo>
                    <a:pt x="3610" y="1792"/>
                  </a:lnTo>
                  <a:lnTo>
                    <a:pt x="3635" y="1740"/>
                  </a:lnTo>
                  <a:lnTo>
                    <a:pt x="3661" y="1663"/>
                  </a:lnTo>
                  <a:lnTo>
                    <a:pt x="3661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42"/>
                  </a:lnTo>
                  <a:lnTo>
                    <a:pt x="2337" y="338"/>
                  </a:lnTo>
                  <a:lnTo>
                    <a:pt x="2285" y="260"/>
                  </a:lnTo>
                  <a:lnTo>
                    <a:pt x="2233" y="157"/>
                  </a:lnTo>
                  <a:lnTo>
                    <a:pt x="2129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1"/>
            <p:cNvSpPr/>
            <p:nvPr/>
          </p:nvSpPr>
          <p:spPr>
            <a:xfrm>
              <a:off x="5609075" y="1364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1"/>
            <p:cNvSpPr/>
            <p:nvPr/>
          </p:nvSpPr>
          <p:spPr>
            <a:xfrm>
              <a:off x="5646075" y="13865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1" y="519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1"/>
            <p:cNvSpPr/>
            <p:nvPr/>
          </p:nvSpPr>
          <p:spPr>
            <a:xfrm>
              <a:off x="5682425" y="1352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5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1"/>
            <p:cNvSpPr/>
            <p:nvPr/>
          </p:nvSpPr>
          <p:spPr>
            <a:xfrm>
              <a:off x="5719425" y="13456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7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1"/>
            <p:cNvSpPr/>
            <p:nvPr/>
          </p:nvSpPr>
          <p:spPr>
            <a:xfrm>
              <a:off x="5627250" y="1320975"/>
              <a:ext cx="92200" cy="16250"/>
            </a:xfrm>
            <a:custGeom>
              <a:avLst/>
              <a:gdLst/>
              <a:ahLst/>
              <a:cxnLst/>
              <a:rect l="l" t="t" r="r" b="b"/>
              <a:pathLst>
                <a:path w="3688" h="650" extrusionOk="0">
                  <a:moveTo>
                    <a:pt x="0" y="1"/>
                  </a:moveTo>
                  <a:lnTo>
                    <a:pt x="0" y="468"/>
                  </a:lnTo>
                  <a:lnTo>
                    <a:pt x="26" y="546"/>
                  </a:lnTo>
                  <a:lnTo>
                    <a:pt x="52" y="598"/>
                  </a:lnTo>
                  <a:lnTo>
                    <a:pt x="104" y="624"/>
                  </a:lnTo>
                  <a:lnTo>
                    <a:pt x="182" y="650"/>
                  </a:lnTo>
                  <a:lnTo>
                    <a:pt x="3506" y="650"/>
                  </a:lnTo>
                  <a:lnTo>
                    <a:pt x="3584" y="624"/>
                  </a:lnTo>
                  <a:lnTo>
                    <a:pt x="3636" y="598"/>
                  </a:lnTo>
                  <a:lnTo>
                    <a:pt x="3661" y="546"/>
                  </a:lnTo>
                  <a:lnTo>
                    <a:pt x="3687" y="468"/>
                  </a:lnTo>
                  <a:lnTo>
                    <a:pt x="3687" y="1"/>
                  </a:lnTo>
                  <a:lnTo>
                    <a:pt x="3661" y="78"/>
                  </a:lnTo>
                  <a:lnTo>
                    <a:pt x="3636" y="130"/>
                  </a:lnTo>
                  <a:lnTo>
                    <a:pt x="3584" y="156"/>
                  </a:lnTo>
                  <a:lnTo>
                    <a:pt x="104" y="156"/>
                  </a:lnTo>
                  <a:lnTo>
                    <a:pt x="52" y="130"/>
                  </a:lnTo>
                  <a:lnTo>
                    <a:pt x="26" y="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1"/>
            <p:cNvSpPr/>
            <p:nvPr/>
          </p:nvSpPr>
          <p:spPr>
            <a:xfrm>
              <a:off x="5770050" y="1494950"/>
              <a:ext cx="38975" cy="38975"/>
            </a:xfrm>
            <a:custGeom>
              <a:avLst/>
              <a:gdLst/>
              <a:ahLst/>
              <a:cxnLst/>
              <a:rect l="l" t="t" r="r" b="b"/>
              <a:pathLst>
                <a:path w="1559" h="1559" extrusionOk="0">
                  <a:moveTo>
                    <a:pt x="1065" y="0"/>
                  </a:moveTo>
                  <a:lnTo>
                    <a:pt x="961" y="156"/>
                  </a:lnTo>
                  <a:lnTo>
                    <a:pt x="858" y="338"/>
                  </a:lnTo>
                  <a:lnTo>
                    <a:pt x="624" y="623"/>
                  </a:lnTo>
                  <a:lnTo>
                    <a:pt x="338" y="883"/>
                  </a:lnTo>
                  <a:lnTo>
                    <a:pt x="1" y="1091"/>
                  </a:lnTo>
                  <a:lnTo>
                    <a:pt x="442" y="1506"/>
                  </a:lnTo>
                  <a:lnTo>
                    <a:pt x="494" y="1558"/>
                  </a:lnTo>
                  <a:lnTo>
                    <a:pt x="624" y="1558"/>
                  </a:lnTo>
                  <a:lnTo>
                    <a:pt x="676" y="1506"/>
                  </a:lnTo>
                  <a:lnTo>
                    <a:pt x="1507" y="675"/>
                  </a:lnTo>
                  <a:lnTo>
                    <a:pt x="1533" y="623"/>
                  </a:lnTo>
                  <a:lnTo>
                    <a:pt x="1559" y="571"/>
                  </a:lnTo>
                  <a:lnTo>
                    <a:pt x="1533" y="494"/>
                  </a:lnTo>
                  <a:lnTo>
                    <a:pt x="1507" y="442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1"/>
            <p:cNvSpPr/>
            <p:nvPr/>
          </p:nvSpPr>
          <p:spPr>
            <a:xfrm>
              <a:off x="5682425" y="1409250"/>
              <a:ext cx="120125" cy="119475"/>
            </a:xfrm>
            <a:custGeom>
              <a:avLst/>
              <a:gdLst/>
              <a:ahLst/>
              <a:cxnLst/>
              <a:rect l="l" t="t" r="r" b="b"/>
              <a:pathLst>
                <a:path w="4805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922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883" y="4727"/>
                  </a:lnTo>
                  <a:lnTo>
                    <a:pt x="3116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39" y="4363"/>
                  </a:lnTo>
                  <a:lnTo>
                    <a:pt x="3921" y="4233"/>
                  </a:lnTo>
                  <a:lnTo>
                    <a:pt x="4103" y="4077"/>
                  </a:lnTo>
                  <a:lnTo>
                    <a:pt x="4233" y="3922"/>
                  </a:lnTo>
                  <a:lnTo>
                    <a:pt x="4389" y="3740"/>
                  </a:lnTo>
                  <a:lnTo>
                    <a:pt x="4492" y="3532"/>
                  </a:lnTo>
                  <a:lnTo>
                    <a:pt x="4596" y="3324"/>
                  </a:lnTo>
                  <a:lnTo>
                    <a:pt x="4674" y="3091"/>
                  </a:lnTo>
                  <a:lnTo>
                    <a:pt x="4752" y="2883"/>
                  </a:lnTo>
                  <a:lnTo>
                    <a:pt x="4778" y="2623"/>
                  </a:lnTo>
                  <a:lnTo>
                    <a:pt x="4804" y="2390"/>
                  </a:lnTo>
                  <a:lnTo>
                    <a:pt x="4778" y="2156"/>
                  </a:lnTo>
                  <a:lnTo>
                    <a:pt x="4752" y="1922"/>
                  </a:lnTo>
                  <a:lnTo>
                    <a:pt x="4674" y="1689"/>
                  </a:lnTo>
                  <a:lnTo>
                    <a:pt x="4596" y="1455"/>
                  </a:lnTo>
                  <a:lnTo>
                    <a:pt x="4492" y="1247"/>
                  </a:lnTo>
                  <a:lnTo>
                    <a:pt x="4389" y="1065"/>
                  </a:lnTo>
                  <a:lnTo>
                    <a:pt x="4233" y="858"/>
                  </a:lnTo>
                  <a:lnTo>
                    <a:pt x="4103" y="702"/>
                  </a:lnTo>
                  <a:lnTo>
                    <a:pt x="3921" y="546"/>
                  </a:lnTo>
                  <a:lnTo>
                    <a:pt x="3739" y="416"/>
                  </a:lnTo>
                  <a:lnTo>
                    <a:pt x="3532" y="286"/>
                  </a:lnTo>
                  <a:lnTo>
                    <a:pt x="3324" y="183"/>
                  </a:lnTo>
                  <a:lnTo>
                    <a:pt x="3116" y="105"/>
                  </a:lnTo>
                  <a:lnTo>
                    <a:pt x="2883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1"/>
            <p:cNvSpPr/>
            <p:nvPr/>
          </p:nvSpPr>
          <p:spPr>
            <a:xfrm>
              <a:off x="5682425" y="1409250"/>
              <a:ext cx="66225" cy="119475"/>
            </a:xfrm>
            <a:custGeom>
              <a:avLst/>
              <a:gdLst/>
              <a:ahLst/>
              <a:cxnLst/>
              <a:rect l="l" t="t" r="r" b="b"/>
              <a:pathLst>
                <a:path w="2649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896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415" y="4727"/>
                  </a:lnTo>
                  <a:lnTo>
                    <a:pt x="2207" y="4675"/>
                  </a:lnTo>
                  <a:lnTo>
                    <a:pt x="2000" y="4623"/>
                  </a:lnTo>
                  <a:lnTo>
                    <a:pt x="1792" y="4519"/>
                  </a:lnTo>
                  <a:lnTo>
                    <a:pt x="1610" y="4415"/>
                  </a:lnTo>
                  <a:lnTo>
                    <a:pt x="1429" y="4285"/>
                  </a:lnTo>
                  <a:lnTo>
                    <a:pt x="1247" y="4155"/>
                  </a:lnTo>
                  <a:lnTo>
                    <a:pt x="1117" y="3999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50" y="3272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94" y="2623"/>
                  </a:lnTo>
                  <a:lnTo>
                    <a:pt x="468" y="2390"/>
                  </a:lnTo>
                  <a:lnTo>
                    <a:pt x="494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50" y="1507"/>
                  </a:lnTo>
                  <a:lnTo>
                    <a:pt x="727" y="1325"/>
                  </a:lnTo>
                  <a:lnTo>
                    <a:pt x="831" y="1117"/>
                  </a:lnTo>
                  <a:lnTo>
                    <a:pt x="961" y="936"/>
                  </a:lnTo>
                  <a:lnTo>
                    <a:pt x="1117" y="780"/>
                  </a:lnTo>
                  <a:lnTo>
                    <a:pt x="1247" y="624"/>
                  </a:lnTo>
                  <a:lnTo>
                    <a:pt x="1429" y="494"/>
                  </a:lnTo>
                  <a:lnTo>
                    <a:pt x="1610" y="364"/>
                  </a:lnTo>
                  <a:lnTo>
                    <a:pt x="1792" y="260"/>
                  </a:lnTo>
                  <a:lnTo>
                    <a:pt x="2000" y="157"/>
                  </a:lnTo>
                  <a:lnTo>
                    <a:pt x="2207" y="105"/>
                  </a:lnTo>
                  <a:lnTo>
                    <a:pt x="2415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1"/>
            <p:cNvSpPr/>
            <p:nvPr/>
          </p:nvSpPr>
          <p:spPr>
            <a:xfrm>
              <a:off x="5700600" y="1427425"/>
              <a:ext cx="83125" cy="83125"/>
            </a:xfrm>
            <a:custGeom>
              <a:avLst/>
              <a:gdLst/>
              <a:ahLst/>
              <a:cxnLst/>
              <a:rect l="l" t="t" r="r" b="b"/>
              <a:pathLst>
                <a:path w="3325" h="3325" extrusionOk="0">
                  <a:moveTo>
                    <a:pt x="1662" y="1"/>
                  </a:moveTo>
                  <a:lnTo>
                    <a:pt x="1506" y="27"/>
                  </a:lnTo>
                  <a:lnTo>
                    <a:pt x="1325" y="53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83" y="209"/>
                  </a:lnTo>
                  <a:lnTo>
                    <a:pt x="753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84"/>
                  </a:lnTo>
                  <a:lnTo>
                    <a:pt x="156" y="1014"/>
                  </a:lnTo>
                  <a:lnTo>
                    <a:pt x="78" y="1169"/>
                  </a:lnTo>
                  <a:lnTo>
                    <a:pt x="52" y="1325"/>
                  </a:lnTo>
                  <a:lnTo>
                    <a:pt x="26" y="1507"/>
                  </a:lnTo>
                  <a:lnTo>
                    <a:pt x="0" y="1663"/>
                  </a:lnTo>
                  <a:lnTo>
                    <a:pt x="26" y="1844"/>
                  </a:lnTo>
                  <a:lnTo>
                    <a:pt x="52" y="2000"/>
                  </a:lnTo>
                  <a:lnTo>
                    <a:pt x="78" y="2156"/>
                  </a:lnTo>
                  <a:lnTo>
                    <a:pt x="156" y="2312"/>
                  </a:lnTo>
                  <a:lnTo>
                    <a:pt x="208" y="2442"/>
                  </a:lnTo>
                  <a:lnTo>
                    <a:pt x="286" y="2597"/>
                  </a:lnTo>
                  <a:lnTo>
                    <a:pt x="494" y="2831"/>
                  </a:lnTo>
                  <a:lnTo>
                    <a:pt x="753" y="3039"/>
                  </a:lnTo>
                  <a:lnTo>
                    <a:pt x="883" y="3117"/>
                  </a:lnTo>
                  <a:lnTo>
                    <a:pt x="1013" y="3195"/>
                  </a:lnTo>
                  <a:lnTo>
                    <a:pt x="1169" y="3247"/>
                  </a:lnTo>
                  <a:lnTo>
                    <a:pt x="1325" y="3298"/>
                  </a:lnTo>
                  <a:lnTo>
                    <a:pt x="1506" y="3298"/>
                  </a:lnTo>
                  <a:lnTo>
                    <a:pt x="1662" y="3324"/>
                  </a:lnTo>
                  <a:lnTo>
                    <a:pt x="1844" y="3298"/>
                  </a:lnTo>
                  <a:lnTo>
                    <a:pt x="2000" y="3298"/>
                  </a:lnTo>
                  <a:lnTo>
                    <a:pt x="2156" y="3247"/>
                  </a:lnTo>
                  <a:lnTo>
                    <a:pt x="2311" y="3195"/>
                  </a:lnTo>
                  <a:lnTo>
                    <a:pt x="2467" y="3117"/>
                  </a:lnTo>
                  <a:lnTo>
                    <a:pt x="2597" y="3039"/>
                  </a:lnTo>
                  <a:lnTo>
                    <a:pt x="2831" y="2831"/>
                  </a:lnTo>
                  <a:lnTo>
                    <a:pt x="3038" y="2597"/>
                  </a:lnTo>
                  <a:lnTo>
                    <a:pt x="3116" y="2442"/>
                  </a:lnTo>
                  <a:lnTo>
                    <a:pt x="3194" y="2312"/>
                  </a:lnTo>
                  <a:lnTo>
                    <a:pt x="3246" y="2156"/>
                  </a:lnTo>
                  <a:lnTo>
                    <a:pt x="3298" y="2000"/>
                  </a:lnTo>
                  <a:lnTo>
                    <a:pt x="3324" y="1844"/>
                  </a:lnTo>
                  <a:lnTo>
                    <a:pt x="3324" y="1663"/>
                  </a:lnTo>
                  <a:lnTo>
                    <a:pt x="3324" y="1507"/>
                  </a:lnTo>
                  <a:lnTo>
                    <a:pt x="3298" y="1325"/>
                  </a:lnTo>
                  <a:lnTo>
                    <a:pt x="3246" y="1169"/>
                  </a:lnTo>
                  <a:lnTo>
                    <a:pt x="3194" y="1014"/>
                  </a:lnTo>
                  <a:lnTo>
                    <a:pt x="3116" y="884"/>
                  </a:lnTo>
                  <a:lnTo>
                    <a:pt x="3038" y="728"/>
                  </a:lnTo>
                  <a:lnTo>
                    <a:pt x="2831" y="494"/>
                  </a:lnTo>
                  <a:lnTo>
                    <a:pt x="2597" y="286"/>
                  </a:lnTo>
                  <a:lnTo>
                    <a:pt x="2467" y="209"/>
                  </a:lnTo>
                  <a:lnTo>
                    <a:pt x="2311" y="131"/>
                  </a:lnTo>
                  <a:lnTo>
                    <a:pt x="2156" y="79"/>
                  </a:lnTo>
                  <a:lnTo>
                    <a:pt x="2000" y="53"/>
                  </a:lnTo>
                  <a:lnTo>
                    <a:pt x="1844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1"/>
            <p:cNvSpPr/>
            <p:nvPr/>
          </p:nvSpPr>
          <p:spPr>
            <a:xfrm>
              <a:off x="5701250" y="1427425"/>
              <a:ext cx="53250" cy="83125"/>
            </a:xfrm>
            <a:custGeom>
              <a:avLst/>
              <a:gdLst/>
              <a:ahLst/>
              <a:cxnLst/>
              <a:rect l="l" t="t" r="r" b="b"/>
              <a:pathLst>
                <a:path w="2130" h="3325" extrusionOk="0">
                  <a:moveTo>
                    <a:pt x="1636" y="1"/>
                  </a:moveTo>
                  <a:lnTo>
                    <a:pt x="1480" y="27"/>
                  </a:lnTo>
                  <a:lnTo>
                    <a:pt x="1299" y="53"/>
                  </a:lnTo>
                  <a:lnTo>
                    <a:pt x="1143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68" y="494"/>
                  </a:lnTo>
                  <a:lnTo>
                    <a:pt x="260" y="728"/>
                  </a:lnTo>
                  <a:lnTo>
                    <a:pt x="182" y="884"/>
                  </a:lnTo>
                  <a:lnTo>
                    <a:pt x="130" y="1014"/>
                  </a:lnTo>
                  <a:lnTo>
                    <a:pt x="52" y="1169"/>
                  </a:lnTo>
                  <a:lnTo>
                    <a:pt x="26" y="1325"/>
                  </a:lnTo>
                  <a:lnTo>
                    <a:pt x="0" y="1507"/>
                  </a:lnTo>
                  <a:lnTo>
                    <a:pt x="0" y="1663"/>
                  </a:lnTo>
                  <a:lnTo>
                    <a:pt x="0" y="1844"/>
                  </a:lnTo>
                  <a:lnTo>
                    <a:pt x="26" y="2000"/>
                  </a:lnTo>
                  <a:lnTo>
                    <a:pt x="52" y="2156"/>
                  </a:lnTo>
                  <a:lnTo>
                    <a:pt x="130" y="2312"/>
                  </a:lnTo>
                  <a:lnTo>
                    <a:pt x="182" y="2442"/>
                  </a:lnTo>
                  <a:lnTo>
                    <a:pt x="260" y="2597"/>
                  </a:lnTo>
                  <a:lnTo>
                    <a:pt x="468" y="2831"/>
                  </a:lnTo>
                  <a:lnTo>
                    <a:pt x="727" y="3039"/>
                  </a:lnTo>
                  <a:lnTo>
                    <a:pt x="857" y="3117"/>
                  </a:lnTo>
                  <a:lnTo>
                    <a:pt x="987" y="3195"/>
                  </a:lnTo>
                  <a:lnTo>
                    <a:pt x="1143" y="3247"/>
                  </a:lnTo>
                  <a:lnTo>
                    <a:pt x="1299" y="3298"/>
                  </a:lnTo>
                  <a:lnTo>
                    <a:pt x="1480" y="3298"/>
                  </a:lnTo>
                  <a:lnTo>
                    <a:pt x="1636" y="3324"/>
                  </a:lnTo>
                  <a:lnTo>
                    <a:pt x="1896" y="3298"/>
                  </a:lnTo>
                  <a:lnTo>
                    <a:pt x="2130" y="3247"/>
                  </a:lnTo>
                  <a:lnTo>
                    <a:pt x="1870" y="3143"/>
                  </a:lnTo>
                  <a:lnTo>
                    <a:pt x="1636" y="3013"/>
                  </a:lnTo>
                  <a:lnTo>
                    <a:pt x="1454" y="2857"/>
                  </a:lnTo>
                  <a:lnTo>
                    <a:pt x="1273" y="2649"/>
                  </a:lnTo>
                  <a:lnTo>
                    <a:pt x="1117" y="2442"/>
                  </a:lnTo>
                  <a:lnTo>
                    <a:pt x="1013" y="2208"/>
                  </a:lnTo>
                  <a:lnTo>
                    <a:pt x="961" y="1948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13" y="1117"/>
                  </a:lnTo>
                  <a:lnTo>
                    <a:pt x="1117" y="884"/>
                  </a:lnTo>
                  <a:lnTo>
                    <a:pt x="1273" y="676"/>
                  </a:lnTo>
                  <a:lnTo>
                    <a:pt x="1454" y="468"/>
                  </a:lnTo>
                  <a:lnTo>
                    <a:pt x="1636" y="312"/>
                  </a:lnTo>
                  <a:lnTo>
                    <a:pt x="1870" y="183"/>
                  </a:lnTo>
                  <a:lnTo>
                    <a:pt x="2130" y="79"/>
                  </a:lnTo>
                  <a:lnTo>
                    <a:pt x="1896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1"/>
            <p:cNvSpPr/>
            <p:nvPr/>
          </p:nvSpPr>
          <p:spPr>
            <a:xfrm>
              <a:off x="5790825" y="151572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19"/>
                  </a:lnTo>
                  <a:lnTo>
                    <a:pt x="1714" y="2233"/>
                  </a:lnTo>
                  <a:lnTo>
                    <a:pt x="1766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60" y="1896"/>
                  </a:lnTo>
                  <a:lnTo>
                    <a:pt x="2286" y="1844"/>
                  </a:lnTo>
                  <a:lnTo>
                    <a:pt x="2260" y="1766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1"/>
            <p:cNvSpPr/>
            <p:nvPr/>
          </p:nvSpPr>
          <p:spPr>
            <a:xfrm>
              <a:off x="5790825" y="1522850"/>
              <a:ext cx="53900" cy="50025"/>
            </a:xfrm>
            <a:custGeom>
              <a:avLst/>
              <a:gdLst/>
              <a:ahLst/>
              <a:cxnLst/>
              <a:rect l="l" t="t" r="r" b="b"/>
              <a:pathLst>
                <a:path w="2156" h="2001" extrusionOk="0">
                  <a:moveTo>
                    <a:pt x="234" y="1"/>
                  </a:moveTo>
                  <a:lnTo>
                    <a:pt x="1" y="234"/>
                  </a:lnTo>
                  <a:lnTo>
                    <a:pt x="1714" y="1948"/>
                  </a:lnTo>
                  <a:lnTo>
                    <a:pt x="1766" y="2000"/>
                  </a:lnTo>
                  <a:lnTo>
                    <a:pt x="1896" y="2000"/>
                  </a:lnTo>
                  <a:lnTo>
                    <a:pt x="1948" y="1948"/>
                  </a:lnTo>
                  <a:lnTo>
                    <a:pt x="2156" y="1740"/>
                  </a:lnTo>
                  <a:lnTo>
                    <a:pt x="2156" y="1740"/>
                  </a:lnTo>
                  <a:lnTo>
                    <a:pt x="2104" y="1766"/>
                  </a:lnTo>
                  <a:lnTo>
                    <a:pt x="2000" y="1766"/>
                  </a:lnTo>
                  <a:lnTo>
                    <a:pt x="1948" y="171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1"/>
            <p:cNvSpPr/>
            <p:nvPr/>
          </p:nvSpPr>
          <p:spPr>
            <a:xfrm>
              <a:off x="5770050" y="1517675"/>
              <a:ext cx="22100" cy="16250"/>
            </a:xfrm>
            <a:custGeom>
              <a:avLst/>
              <a:gdLst/>
              <a:ahLst/>
              <a:cxnLst/>
              <a:rect l="l" t="t" r="r" b="b"/>
              <a:pathLst>
                <a:path w="884" h="650" extrusionOk="0">
                  <a:moveTo>
                    <a:pt x="286" y="0"/>
                  </a:moveTo>
                  <a:lnTo>
                    <a:pt x="1" y="182"/>
                  </a:lnTo>
                  <a:lnTo>
                    <a:pt x="442" y="597"/>
                  </a:lnTo>
                  <a:lnTo>
                    <a:pt x="494" y="649"/>
                  </a:lnTo>
                  <a:lnTo>
                    <a:pt x="624" y="649"/>
                  </a:lnTo>
                  <a:lnTo>
                    <a:pt x="676" y="597"/>
                  </a:lnTo>
                  <a:lnTo>
                    <a:pt x="884" y="390"/>
                  </a:lnTo>
                  <a:lnTo>
                    <a:pt x="832" y="415"/>
                  </a:lnTo>
                  <a:lnTo>
                    <a:pt x="728" y="415"/>
                  </a:lnTo>
                  <a:lnTo>
                    <a:pt x="676" y="36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1"/>
            <p:cNvSpPr/>
            <p:nvPr/>
          </p:nvSpPr>
          <p:spPr>
            <a:xfrm>
              <a:off x="5604525" y="1341750"/>
              <a:ext cx="137650" cy="67525"/>
            </a:xfrm>
            <a:custGeom>
              <a:avLst/>
              <a:gdLst/>
              <a:ahLst/>
              <a:cxnLst/>
              <a:rect l="l" t="t" r="r" b="b"/>
              <a:pathLst>
                <a:path w="5506" h="2701" extrusionOk="0">
                  <a:moveTo>
                    <a:pt x="4960" y="338"/>
                  </a:moveTo>
                  <a:lnTo>
                    <a:pt x="5038" y="364"/>
                  </a:lnTo>
                  <a:lnTo>
                    <a:pt x="5090" y="390"/>
                  </a:lnTo>
                  <a:lnTo>
                    <a:pt x="5142" y="468"/>
                  </a:lnTo>
                  <a:lnTo>
                    <a:pt x="5142" y="520"/>
                  </a:lnTo>
                  <a:lnTo>
                    <a:pt x="5142" y="598"/>
                  </a:lnTo>
                  <a:lnTo>
                    <a:pt x="5090" y="676"/>
                  </a:lnTo>
                  <a:lnTo>
                    <a:pt x="5038" y="701"/>
                  </a:lnTo>
                  <a:lnTo>
                    <a:pt x="4960" y="727"/>
                  </a:lnTo>
                  <a:lnTo>
                    <a:pt x="4882" y="701"/>
                  </a:lnTo>
                  <a:lnTo>
                    <a:pt x="4830" y="676"/>
                  </a:lnTo>
                  <a:lnTo>
                    <a:pt x="4778" y="598"/>
                  </a:lnTo>
                  <a:lnTo>
                    <a:pt x="4778" y="520"/>
                  </a:lnTo>
                  <a:lnTo>
                    <a:pt x="4778" y="468"/>
                  </a:lnTo>
                  <a:lnTo>
                    <a:pt x="4830" y="390"/>
                  </a:lnTo>
                  <a:lnTo>
                    <a:pt x="4882" y="364"/>
                  </a:lnTo>
                  <a:lnTo>
                    <a:pt x="4960" y="338"/>
                  </a:lnTo>
                  <a:close/>
                  <a:moveTo>
                    <a:pt x="3558" y="624"/>
                  </a:moveTo>
                  <a:lnTo>
                    <a:pt x="3636" y="676"/>
                  </a:lnTo>
                  <a:lnTo>
                    <a:pt x="3662" y="727"/>
                  </a:lnTo>
                  <a:lnTo>
                    <a:pt x="3688" y="805"/>
                  </a:lnTo>
                  <a:lnTo>
                    <a:pt x="3662" y="883"/>
                  </a:lnTo>
                  <a:lnTo>
                    <a:pt x="3636" y="935"/>
                  </a:lnTo>
                  <a:lnTo>
                    <a:pt x="3558" y="987"/>
                  </a:lnTo>
                  <a:lnTo>
                    <a:pt x="3428" y="987"/>
                  </a:lnTo>
                  <a:lnTo>
                    <a:pt x="3350" y="935"/>
                  </a:lnTo>
                  <a:lnTo>
                    <a:pt x="3324" y="883"/>
                  </a:lnTo>
                  <a:lnTo>
                    <a:pt x="3298" y="805"/>
                  </a:lnTo>
                  <a:lnTo>
                    <a:pt x="3324" y="727"/>
                  </a:lnTo>
                  <a:lnTo>
                    <a:pt x="3350" y="676"/>
                  </a:lnTo>
                  <a:lnTo>
                    <a:pt x="3428" y="624"/>
                  </a:lnTo>
                  <a:close/>
                  <a:moveTo>
                    <a:pt x="546" y="1065"/>
                  </a:moveTo>
                  <a:lnTo>
                    <a:pt x="624" y="1091"/>
                  </a:lnTo>
                  <a:lnTo>
                    <a:pt x="676" y="1143"/>
                  </a:lnTo>
                  <a:lnTo>
                    <a:pt x="728" y="1195"/>
                  </a:lnTo>
                  <a:lnTo>
                    <a:pt x="754" y="1273"/>
                  </a:lnTo>
                  <a:lnTo>
                    <a:pt x="728" y="1351"/>
                  </a:lnTo>
                  <a:lnTo>
                    <a:pt x="676" y="1403"/>
                  </a:lnTo>
                  <a:lnTo>
                    <a:pt x="624" y="1429"/>
                  </a:lnTo>
                  <a:lnTo>
                    <a:pt x="546" y="1454"/>
                  </a:lnTo>
                  <a:lnTo>
                    <a:pt x="468" y="1429"/>
                  </a:lnTo>
                  <a:lnTo>
                    <a:pt x="416" y="1403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68" y="1091"/>
                  </a:lnTo>
                  <a:lnTo>
                    <a:pt x="546" y="1065"/>
                  </a:lnTo>
                  <a:close/>
                  <a:moveTo>
                    <a:pt x="2026" y="1974"/>
                  </a:moveTo>
                  <a:lnTo>
                    <a:pt x="2104" y="2000"/>
                  </a:lnTo>
                  <a:lnTo>
                    <a:pt x="2156" y="2052"/>
                  </a:lnTo>
                  <a:lnTo>
                    <a:pt x="2208" y="2104"/>
                  </a:lnTo>
                  <a:lnTo>
                    <a:pt x="2208" y="2207"/>
                  </a:lnTo>
                  <a:lnTo>
                    <a:pt x="2182" y="2285"/>
                  </a:lnTo>
                  <a:lnTo>
                    <a:pt x="2104" y="2337"/>
                  </a:lnTo>
                  <a:lnTo>
                    <a:pt x="2026" y="2363"/>
                  </a:lnTo>
                  <a:lnTo>
                    <a:pt x="1948" y="2337"/>
                  </a:lnTo>
                  <a:lnTo>
                    <a:pt x="1870" y="2285"/>
                  </a:lnTo>
                  <a:lnTo>
                    <a:pt x="1844" y="2207"/>
                  </a:lnTo>
                  <a:lnTo>
                    <a:pt x="1844" y="2104"/>
                  </a:lnTo>
                  <a:lnTo>
                    <a:pt x="1870" y="2052"/>
                  </a:lnTo>
                  <a:lnTo>
                    <a:pt x="1896" y="2026"/>
                  </a:lnTo>
                  <a:lnTo>
                    <a:pt x="1974" y="2000"/>
                  </a:lnTo>
                  <a:lnTo>
                    <a:pt x="2026" y="1974"/>
                  </a:lnTo>
                  <a:close/>
                  <a:moveTo>
                    <a:pt x="4856" y="0"/>
                  </a:moveTo>
                  <a:lnTo>
                    <a:pt x="4752" y="26"/>
                  </a:lnTo>
                  <a:lnTo>
                    <a:pt x="4674" y="78"/>
                  </a:lnTo>
                  <a:lnTo>
                    <a:pt x="4596" y="130"/>
                  </a:lnTo>
                  <a:lnTo>
                    <a:pt x="4519" y="208"/>
                  </a:lnTo>
                  <a:lnTo>
                    <a:pt x="4467" y="286"/>
                  </a:lnTo>
                  <a:lnTo>
                    <a:pt x="4441" y="364"/>
                  </a:lnTo>
                  <a:lnTo>
                    <a:pt x="4415" y="468"/>
                  </a:lnTo>
                  <a:lnTo>
                    <a:pt x="3947" y="546"/>
                  </a:lnTo>
                  <a:lnTo>
                    <a:pt x="3869" y="416"/>
                  </a:lnTo>
                  <a:lnTo>
                    <a:pt x="3766" y="338"/>
                  </a:lnTo>
                  <a:lnTo>
                    <a:pt x="3636" y="286"/>
                  </a:lnTo>
                  <a:lnTo>
                    <a:pt x="3480" y="260"/>
                  </a:lnTo>
                  <a:lnTo>
                    <a:pt x="3376" y="286"/>
                  </a:lnTo>
                  <a:lnTo>
                    <a:pt x="3272" y="312"/>
                  </a:lnTo>
                  <a:lnTo>
                    <a:pt x="3194" y="364"/>
                  </a:lnTo>
                  <a:lnTo>
                    <a:pt x="3116" y="416"/>
                  </a:lnTo>
                  <a:lnTo>
                    <a:pt x="3039" y="494"/>
                  </a:lnTo>
                  <a:lnTo>
                    <a:pt x="2987" y="598"/>
                  </a:lnTo>
                  <a:lnTo>
                    <a:pt x="2961" y="701"/>
                  </a:lnTo>
                  <a:lnTo>
                    <a:pt x="2935" y="805"/>
                  </a:lnTo>
                  <a:lnTo>
                    <a:pt x="2961" y="961"/>
                  </a:lnTo>
                  <a:lnTo>
                    <a:pt x="3013" y="1091"/>
                  </a:lnTo>
                  <a:lnTo>
                    <a:pt x="2389" y="1766"/>
                  </a:lnTo>
                  <a:lnTo>
                    <a:pt x="2311" y="1714"/>
                  </a:lnTo>
                  <a:lnTo>
                    <a:pt x="2234" y="1662"/>
                  </a:lnTo>
                  <a:lnTo>
                    <a:pt x="2130" y="1636"/>
                  </a:lnTo>
                  <a:lnTo>
                    <a:pt x="1896" y="1636"/>
                  </a:lnTo>
                  <a:lnTo>
                    <a:pt x="1792" y="1688"/>
                  </a:lnTo>
                  <a:lnTo>
                    <a:pt x="1688" y="1740"/>
                  </a:lnTo>
                  <a:lnTo>
                    <a:pt x="1610" y="1818"/>
                  </a:lnTo>
                  <a:lnTo>
                    <a:pt x="1065" y="1454"/>
                  </a:lnTo>
                  <a:lnTo>
                    <a:pt x="1091" y="1377"/>
                  </a:lnTo>
                  <a:lnTo>
                    <a:pt x="1091" y="1273"/>
                  </a:lnTo>
                  <a:lnTo>
                    <a:pt x="1091" y="1169"/>
                  </a:lnTo>
                  <a:lnTo>
                    <a:pt x="1065" y="1065"/>
                  </a:lnTo>
                  <a:lnTo>
                    <a:pt x="1013" y="961"/>
                  </a:lnTo>
                  <a:lnTo>
                    <a:pt x="935" y="883"/>
                  </a:lnTo>
                  <a:lnTo>
                    <a:pt x="857" y="805"/>
                  </a:lnTo>
                  <a:lnTo>
                    <a:pt x="754" y="753"/>
                  </a:lnTo>
                  <a:lnTo>
                    <a:pt x="676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7" y="1143"/>
                  </a:lnTo>
                  <a:lnTo>
                    <a:pt x="1" y="1273"/>
                  </a:lnTo>
                  <a:lnTo>
                    <a:pt x="27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36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6" y="1818"/>
                  </a:lnTo>
                  <a:lnTo>
                    <a:pt x="702" y="1792"/>
                  </a:lnTo>
                  <a:lnTo>
                    <a:pt x="831" y="1740"/>
                  </a:lnTo>
                  <a:lnTo>
                    <a:pt x="1481" y="2156"/>
                  </a:lnTo>
                  <a:lnTo>
                    <a:pt x="1481" y="2259"/>
                  </a:lnTo>
                  <a:lnTo>
                    <a:pt x="1507" y="2363"/>
                  </a:lnTo>
                  <a:lnTo>
                    <a:pt x="1558" y="2467"/>
                  </a:lnTo>
                  <a:lnTo>
                    <a:pt x="1636" y="2545"/>
                  </a:lnTo>
                  <a:lnTo>
                    <a:pt x="1714" y="2623"/>
                  </a:lnTo>
                  <a:lnTo>
                    <a:pt x="1818" y="2675"/>
                  </a:lnTo>
                  <a:lnTo>
                    <a:pt x="1922" y="2701"/>
                  </a:lnTo>
                  <a:lnTo>
                    <a:pt x="2130" y="2701"/>
                  </a:lnTo>
                  <a:lnTo>
                    <a:pt x="2234" y="2675"/>
                  </a:lnTo>
                  <a:lnTo>
                    <a:pt x="2337" y="2597"/>
                  </a:lnTo>
                  <a:lnTo>
                    <a:pt x="2415" y="2545"/>
                  </a:lnTo>
                  <a:lnTo>
                    <a:pt x="2493" y="2441"/>
                  </a:lnTo>
                  <a:lnTo>
                    <a:pt x="2545" y="2337"/>
                  </a:lnTo>
                  <a:lnTo>
                    <a:pt x="2571" y="2233"/>
                  </a:lnTo>
                  <a:lnTo>
                    <a:pt x="2571" y="2130"/>
                  </a:lnTo>
                  <a:lnTo>
                    <a:pt x="3298" y="1325"/>
                  </a:lnTo>
                  <a:lnTo>
                    <a:pt x="3376" y="1351"/>
                  </a:lnTo>
                  <a:lnTo>
                    <a:pt x="3584" y="1351"/>
                  </a:lnTo>
                  <a:lnTo>
                    <a:pt x="3688" y="1325"/>
                  </a:lnTo>
                  <a:lnTo>
                    <a:pt x="3766" y="1273"/>
                  </a:lnTo>
                  <a:lnTo>
                    <a:pt x="3843" y="1221"/>
                  </a:lnTo>
                  <a:lnTo>
                    <a:pt x="3921" y="1143"/>
                  </a:lnTo>
                  <a:lnTo>
                    <a:pt x="3973" y="1065"/>
                  </a:lnTo>
                  <a:lnTo>
                    <a:pt x="3999" y="987"/>
                  </a:lnTo>
                  <a:lnTo>
                    <a:pt x="4025" y="883"/>
                  </a:lnTo>
                  <a:lnTo>
                    <a:pt x="4493" y="805"/>
                  </a:lnTo>
                  <a:lnTo>
                    <a:pt x="4570" y="935"/>
                  </a:lnTo>
                  <a:lnTo>
                    <a:pt x="4700" y="1013"/>
                  </a:lnTo>
                  <a:lnTo>
                    <a:pt x="4804" y="1065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72" y="987"/>
                  </a:lnTo>
                  <a:lnTo>
                    <a:pt x="5349" y="909"/>
                  </a:lnTo>
                  <a:lnTo>
                    <a:pt x="5401" y="831"/>
                  </a:lnTo>
                  <a:lnTo>
                    <a:pt x="5453" y="753"/>
                  </a:lnTo>
                  <a:lnTo>
                    <a:pt x="5479" y="650"/>
                  </a:lnTo>
                  <a:lnTo>
                    <a:pt x="5505" y="546"/>
                  </a:lnTo>
                  <a:lnTo>
                    <a:pt x="5479" y="416"/>
                  </a:lnTo>
                  <a:lnTo>
                    <a:pt x="5453" y="312"/>
                  </a:lnTo>
                  <a:lnTo>
                    <a:pt x="5401" y="234"/>
                  </a:lnTo>
                  <a:lnTo>
                    <a:pt x="5349" y="156"/>
                  </a:lnTo>
                  <a:lnTo>
                    <a:pt x="5272" y="78"/>
                  </a:lnTo>
                  <a:lnTo>
                    <a:pt x="5168" y="26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1"/>
            <p:cNvSpPr/>
            <p:nvPr/>
          </p:nvSpPr>
          <p:spPr>
            <a:xfrm>
              <a:off x="5604525" y="1486500"/>
              <a:ext cx="64300" cy="8475"/>
            </a:xfrm>
            <a:custGeom>
              <a:avLst/>
              <a:gdLst/>
              <a:ahLst/>
              <a:cxnLst/>
              <a:rect l="l" t="t" r="r" b="b"/>
              <a:pathLst>
                <a:path w="2572" h="339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1"/>
            <p:cNvSpPr/>
            <p:nvPr/>
          </p:nvSpPr>
          <p:spPr>
            <a:xfrm>
              <a:off x="5604525" y="1504675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1"/>
            <p:cNvSpPr/>
            <p:nvPr/>
          </p:nvSpPr>
          <p:spPr>
            <a:xfrm>
              <a:off x="5604525" y="1522850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3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1"/>
            <p:cNvSpPr/>
            <p:nvPr/>
          </p:nvSpPr>
          <p:spPr>
            <a:xfrm>
              <a:off x="5696700" y="1423550"/>
              <a:ext cx="90900" cy="91550"/>
            </a:xfrm>
            <a:custGeom>
              <a:avLst/>
              <a:gdLst/>
              <a:ahLst/>
              <a:cxnLst/>
              <a:rect l="l" t="t" r="r" b="b"/>
              <a:pathLst>
                <a:path w="3636" h="3662" extrusionOk="0">
                  <a:moveTo>
                    <a:pt x="1636" y="0"/>
                  </a:moveTo>
                  <a:lnTo>
                    <a:pt x="1455" y="26"/>
                  </a:lnTo>
                  <a:lnTo>
                    <a:pt x="1273" y="78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6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9" y="1272"/>
                  </a:lnTo>
                  <a:lnTo>
                    <a:pt x="27" y="1454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1" y="1999"/>
                  </a:lnTo>
                  <a:lnTo>
                    <a:pt x="27" y="2181"/>
                  </a:lnTo>
                  <a:lnTo>
                    <a:pt x="79" y="2363"/>
                  </a:lnTo>
                  <a:lnTo>
                    <a:pt x="130" y="2545"/>
                  </a:lnTo>
                  <a:lnTo>
                    <a:pt x="208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20" y="3116"/>
                  </a:lnTo>
                  <a:lnTo>
                    <a:pt x="650" y="3246"/>
                  </a:lnTo>
                  <a:lnTo>
                    <a:pt x="806" y="3350"/>
                  </a:lnTo>
                  <a:lnTo>
                    <a:pt x="961" y="3427"/>
                  </a:lnTo>
                  <a:lnTo>
                    <a:pt x="1117" y="3505"/>
                  </a:lnTo>
                  <a:lnTo>
                    <a:pt x="1273" y="3583"/>
                  </a:lnTo>
                  <a:lnTo>
                    <a:pt x="1455" y="3609"/>
                  </a:lnTo>
                  <a:lnTo>
                    <a:pt x="1636" y="3635"/>
                  </a:lnTo>
                  <a:lnTo>
                    <a:pt x="1818" y="3661"/>
                  </a:lnTo>
                  <a:lnTo>
                    <a:pt x="2000" y="3635"/>
                  </a:lnTo>
                  <a:lnTo>
                    <a:pt x="2182" y="3609"/>
                  </a:lnTo>
                  <a:lnTo>
                    <a:pt x="2338" y="3583"/>
                  </a:lnTo>
                  <a:lnTo>
                    <a:pt x="2493" y="3531"/>
                  </a:lnTo>
                  <a:lnTo>
                    <a:pt x="2805" y="3376"/>
                  </a:lnTo>
                  <a:lnTo>
                    <a:pt x="3065" y="3168"/>
                  </a:lnTo>
                  <a:lnTo>
                    <a:pt x="3272" y="2934"/>
                  </a:lnTo>
                  <a:lnTo>
                    <a:pt x="3454" y="2649"/>
                  </a:lnTo>
                  <a:lnTo>
                    <a:pt x="3532" y="2493"/>
                  </a:lnTo>
                  <a:lnTo>
                    <a:pt x="3584" y="2337"/>
                  </a:lnTo>
                  <a:lnTo>
                    <a:pt x="3610" y="2181"/>
                  </a:lnTo>
                  <a:lnTo>
                    <a:pt x="3636" y="1999"/>
                  </a:lnTo>
                  <a:lnTo>
                    <a:pt x="3636" y="1947"/>
                  </a:lnTo>
                  <a:lnTo>
                    <a:pt x="3610" y="1870"/>
                  </a:lnTo>
                  <a:lnTo>
                    <a:pt x="3558" y="1844"/>
                  </a:lnTo>
                  <a:lnTo>
                    <a:pt x="3480" y="1818"/>
                  </a:lnTo>
                  <a:lnTo>
                    <a:pt x="3428" y="1818"/>
                  </a:lnTo>
                  <a:lnTo>
                    <a:pt x="3350" y="1844"/>
                  </a:lnTo>
                  <a:lnTo>
                    <a:pt x="3324" y="1896"/>
                  </a:lnTo>
                  <a:lnTo>
                    <a:pt x="3298" y="1973"/>
                  </a:lnTo>
                  <a:lnTo>
                    <a:pt x="3246" y="2233"/>
                  </a:lnTo>
                  <a:lnTo>
                    <a:pt x="3142" y="2493"/>
                  </a:lnTo>
                  <a:lnTo>
                    <a:pt x="2987" y="2726"/>
                  </a:lnTo>
                  <a:lnTo>
                    <a:pt x="2805" y="2908"/>
                  </a:lnTo>
                  <a:lnTo>
                    <a:pt x="2597" y="3064"/>
                  </a:lnTo>
                  <a:lnTo>
                    <a:pt x="2364" y="3194"/>
                  </a:lnTo>
                  <a:lnTo>
                    <a:pt x="2104" y="3272"/>
                  </a:lnTo>
                  <a:lnTo>
                    <a:pt x="1818" y="3298"/>
                  </a:lnTo>
                  <a:lnTo>
                    <a:pt x="1533" y="3272"/>
                  </a:lnTo>
                  <a:lnTo>
                    <a:pt x="1247" y="3168"/>
                  </a:lnTo>
                  <a:lnTo>
                    <a:pt x="987" y="3038"/>
                  </a:lnTo>
                  <a:lnTo>
                    <a:pt x="780" y="2856"/>
                  </a:lnTo>
                  <a:lnTo>
                    <a:pt x="598" y="2649"/>
                  </a:lnTo>
                  <a:lnTo>
                    <a:pt x="468" y="2389"/>
                  </a:lnTo>
                  <a:lnTo>
                    <a:pt x="364" y="2129"/>
                  </a:lnTo>
                  <a:lnTo>
                    <a:pt x="338" y="1818"/>
                  </a:lnTo>
                  <a:lnTo>
                    <a:pt x="364" y="1532"/>
                  </a:lnTo>
                  <a:lnTo>
                    <a:pt x="468" y="1246"/>
                  </a:lnTo>
                  <a:lnTo>
                    <a:pt x="598" y="987"/>
                  </a:lnTo>
                  <a:lnTo>
                    <a:pt x="780" y="779"/>
                  </a:lnTo>
                  <a:lnTo>
                    <a:pt x="987" y="597"/>
                  </a:lnTo>
                  <a:lnTo>
                    <a:pt x="1247" y="467"/>
                  </a:lnTo>
                  <a:lnTo>
                    <a:pt x="1533" y="364"/>
                  </a:lnTo>
                  <a:lnTo>
                    <a:pt x="1818" y="338"/>
                  </a:lnTo>
                  <a:lnTo>
                    <a:pt x="2052" y="364"/>
                  </a:lnTo>
                  <a:lnTo>
                    <a:pt x="2260" y="416"/>
                  </a:lnTo>
                  <a:lnTo>
                    <a:pt x="2467" y="493"/>
                  </a:lnTo>
                  <a:lnTo>
                    <a:pt x="2649" y="597"/>
                  </a:lnTo>
                  <a:lnTo>
                    <a:pt x="2805" y="727"/>
                  </a:lnTo>
                  <a:lnTo>
                    <a:pt x="2961" y="883"/>
                  </a:lnTo>
                  <a:lnTo>
                    <a:pt x="3091" y="1039"/>
                  </a:lnTo>
                  <a:lnTo>
                    <a:pt x="3194" y="1246"/>
                  </a:lnTo>
                  <a:lnTo>
                    <a:pt x="3220" y="1298"/>
                  </a:lnTo>
                  <a:lnTo>
                    <a:pt x="3272" y="1350"/>
                  </a:lnTo>
                  <a:lnTo>
                    <a:pt x="3428" y="1350"/>
                  </a:lnTo>
                  <a:lnTo>
                    <a:pt x="3480" y="1298"/>
                  </a:lnTo>
                  <a:lnTo>
                    <a:pt x="3506" y="1246"/>
                  </a:lnTo>
                  <a:lnTo>
                    <a:pt x="3532" y="1169"/>
                  </a:lnTo>
                  <a:lnTo>
                    <a:pt x="3506" y="1117"/>
                  </a:lnTo>
                  <a:lnTo>
                    <a:pt x="3376" y="857"/>
                  </a:lnTo>
                  <a:lnTo>
                    <a:pt x="3220" y="649"/>
                  </a:lnTo>
                  <a:lnTo>
                    <a:pt x="3039" y="467"/>
                  </a:lnTo>
                  <a:lnTo>
                    <a:pt x="2831" y="286"/>
                  </a:lnTo>
                  <a:lnTo>
                    <a:pt x="2597" y="156"/>
                  </a:lnTo>
                  <a:lnTo>
                    <a:pt x="2364" y="78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1"/>
            <p:cNvSpPr/>
            <p:nvPr/>
          </p:nvSpPr>
          <p:spPr>
            <a:xfrm>
              <a:off x="5568175" y="1274900"/>
              <a:ext cx="284350" cy="302500"/>
            </a:xfrm>
            <a:custGeom>
              <a:avLst/>
              <a:gdLst/>
              <a:ahLst/>
              <a:cxnLst/>
              <a:rect l="l" t="t" r="r" b="b"/>
              <a:pathLst>
                <a:path w="11374" h="12100" extrusionOk="0">
                  <a:moveTo>
                    <a:pt x="4207" y="364"/>
                  </a:moveTo>
                  <a:lnTo>
                    <a:pt x="4363" y="389"/>
                  </a:lnTo>
                  <a:lnTo>
                    <a:pt x="4493" y="467"/>
                  </a:lnTo>
                  <a:lnTo>
                    <a:pt x="4570" y="571"/>
                  </a:lnTo>
                  <a:lnTo>
                    <a:pt x="4596" y="727"/>
                  </a:lnTo>
                  <a:lnTo>
                    <a:pt x="3817" y="727"/>
                  </a:lnTo>
                  <a:lnTo>
                    <a:pt x="3843" y="571"/>
                  </a:lnTo>
                  <a:lnTo>
                    <a:pt x="3947" y="467"/>
                  </a:lnTo>
                  <a:lnTo>
                    <a:pt x="4051" y="389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6596" y="4388"/>
                  </a:moveTo>
                  <a:lnTo>
                    <a:pt x="6596" y="5219"/>
                  </a:lnTo>
                  <a:lnTo>
                    <a:pt x="6232" y="5297"/>
                  </a:lnTo>
                  <a:lnTo>
                    <a:pt x="6232" y="4388"/>
                  </a:lnTo>
                  <a:close/>
                  <a:moveTo>
                    <a:pt x="8076" y="1091"/>
                  </a:moveTo>
                  <a:lnTo>
                    <a:pt x="8076" y="5453"/>
                  </a:lnTo>
                  <a:lnTo>
                    <a:pt x="7894" y="5375"/>
                  </a:lnTo>
                  <a:lnTo>
                    <a:pt x="7686" y="5297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4" y="1454"/>
                  </a:lnTo>
                  <a:lnTo>
                    <a:pt x="7582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5142" y="5115"/>
                  </a:moveTo>
                  <a:lnTo>
                    <a:pt x="5142" y="5972"/>
                  </a:lnTo>
                  <a:lnTo>
                    <a:pt x="4934" y="6206"/>
                  </a:lnTo>
                  <a:lnTo>
                    <a:pt x="4752" y="6465"/>
                  </a:lnTo>
                  <a:lnTo>
                    <a:pt x="4752" y="5115"/>
                  </a:lnTo>
                  <a:close/>
                  <a:moveTo>
                    <a:pt x="2208" y="5790"/>
                  </a:moveTo>
                  <a:lnTo>
                    <a:pt x="2208" y="7348"/>
                  </a:lnTo>
                  <a:lnTo>
                    <a:pt x="1818" y="7348"/>
                  </a:lnTo>
                  <a:lnTo>
                    <a:pt x="1818" y="5790"/>
                  </a:lnTo>
                  <a:close/>
                  <a:moveTo>
                    <a:pt x="3662" y="6595"/>
                  </a:moveTo>
                  <a:lnTo>
                    <a:pt x="3662" y="7348"/>
                  </a:lnTo>
                  <a:lnTo>
                    <a:pt x="3298" y="7348"/>
                  </a:lnTo>
                  <a:lnTo>
                    <a:pt x="3298" y="6595"/>
                  </a:lnTo>
                  <a:close/>
                  <a:moveTo>
                    <a:pt x="7193" y="5557"/>
                  </a:moveTo>
                  <a:lnTo>
                    <a:pt x="7427" y="5583"/>
                  </a:lnTo>
                  <a:lnTo>
                    <a:pt x="7634" y="5660"/>
                  </a:lnTo>
                  <a:lnTo>
                    <a:pt x="7842" y="5712"/>
                  </a:lnTo>
                  <a:lnTo>
                    <a:pt x="8024" y="5816"/>
                  </a:lnTo>
                  <a:lnTo>
                    <a:pt x="8206" y="5920"/>
                  </a:lnTo>
                  <a:lnTo>
                    <a:pt x="8387" y="6050"/>
                  </a:lnTo>
                  <a:lnTo>
                    <a:pt x="8543" y="6206"/>
                  </a:lnTo>
                  <a:lnTo>
                    <a:pt x="8673" y="6362"/>
                  </a:lnTo>
                  <a:lnTo>
                    <a:pt x="8803" y="6517"/>
                  </a:lnTo>
                  <a:lnTo>
                    <a:pt x="8907" y="6699"/>
                  </a:lnTo>
                  <a:lnTo>
                    <a:pt x="9011" y="6907"/>
                  </a:lnTo>
                  <a:lnTo>
                    <a:pt x="9088" y="7115"/>
                  </a:lnTo>
                  <a:lnTo>
                    <a:pt x="9140" y="7322"/>
                  </a:lnTo>
                  <a:lnTo>
                    <a:pt x="9166" y="7530"/>
                  </a:lnTo>
                  <a:lnTo>
                    <a:pt x="9192" y="7764"/>
                  </a:lnTo>
                  <a:lnTo>
                    <a:pt x="9166" y="7997"/>
                  </a:lnTo>
                  <a:lnTo>
                    <a:pt x="9140" y="8205"/>
                  </a:lnTo>
                  <a:lnTo>
                    <a:pt x="9088" y="8413"/>
                  </a:lnTo>
                  <a:lnTo>
                    <a:pt x="9011" y="8620"/>
                  </a:lnTo>
                  <a:lnTo>
                    <a:pt x="8907" y="8828"/>
                  </a:lnTo>
                  <a:lnTo>
                    <a:pt x="8803" y="9010"/>
                  </a:lnTo>
                  <a:lnTo>
                    <a:pt x="8673" y="9166"/>
                  </a:lnTo>
                  <a:lnTo>
                    <a:pt x="8543" y="9322"/>
                  </a:lnTo>
                  <a:lnTo>
                    <a:pt x="8387" y="9477"/>
                  </a:lnTo>
                  <a:lnTo>
                    <a:pt x="8206" y="9607"/>
                  </a:lnTo>
                  <a:lnTo>
                    <a:pt x="8024" y="9711"/>
                  </a:lnTo>
                  <a:lnTo>
                    <a:pt x="7842" y="9815"/>
                  </a:lnTo>
                  <a:lnTo>
                    <a:pt x="7634" y="9893"/>
                  </a:lnTo>
                  <a:lnTo>
                    <a:pt x="7427" y="9945"/>
                  </a:lnTo>
                  <a:lnTo>
                    <a:pt x="7193" y="9971"/>
                  </a:lnTo>
                  <a:lnTo>
                    <a:pt x="6752" y="9971"/>
                  </a:lnTo>
                  <a:lnTo>
                    <a:pt x="6518" y="9945"/>
                  </a:lnTo>
                  <a:lnTo>
                    <a:pt x="6310" y="9893"/>
                  </a:lnTo>
                  <a:lnTo>
                    <a:pt x="6102" y="9815"/>
                  </a:lnTo>
                  <a:lnTo>
                    <a:pt x="5921" y="9711"/>
                  </a:lnTo>
                  <a:lnTo>
                    <a:pt x="5739" y="9607"/>
                  </a:lnTo>
                  <a:lnTo>
                    <a:pt x="5557" y="9477"/>
                  </a:lnTo>
                  <a:lnTo>
                    <a:pt x="5401" y="9322"/>
                  </a:lnTo>
                  <a:lnTo>
                    <a:pt x="5271" y="9166"/>
                  </a:lnTo>
                  <a:lnTo>
                    <a:pt x="5142" y="9010"/>
                  </a:lnTo>
                  <a:lnTo>
                    <a:pt x="5012" y="8828"/>
                  </a:lnTo>
                  <a:lnTo>
                    <a:pt x="4934" y="8620"/>
                  </a:lnTo>
                  <a:lnTo>
                    <a:pt x="4856" y="8413"/>
                  </a:lnTo>
                  <a:lnTo>
                    <a:pt x="4804" y="8205"/>
                  </a:lnTo>
                  <a:lnTo>
                    <a:pt x="4778" y="7997"/>
                  </a:lnTo>
                  <a:lnTo>
                    <a:pt x="4752" y="7764"/>
                  </a:lnTo>
                  <a:lnTo>
                    <a:pt x="4778" y="7530"/>
                  </a:lnTo>
                  <a:lnTo>
                    <a:pt x="4804" y="7322"/>
                  </a:lnTo>
                  <a:lnTo>
                    <a:pt x="4856" y="7115"/>
                  </a:lnTo>
                  <a:lnTo>
                    <a:pt x="4934" y="6907"/>
                  </a:lnTo>
                  <a:lnTo>
                    <a:pt x="5012" y="6699"/>
                  </a:lnTo>
                  <a:lnTo>
                    <a:pt x="5142" y="6517"/>
                  </a:lnTo>
                  <a:lnTo>
                    <a:pt x="5271" y="6362"/>
                  </a:lnTo>
                  <a:lnTo>
                    <a:pt x="5401" y="6206"/>
                  </a:lnTo>
                  <a:lnTo>
                    <a:pt x="5557" y="6050"/>
                  </a:lnTo>
                  <a:lnTo>
                    <a:pt x="5739" y="5920"/>
                  </a:lnTo>
                  <a:lnTo>
                    <a:pt x="5921" y="5816"/>
                  </a:lnTo>
                  <a:lnTo>
                    <a:pt x="6102" y="5712"/>
                  </a:lnTo>
                  <a:lnTo>
                    <a:pt x="6310" y="5660"/>
                  </a:lnTo>
                  <a:lnTo>
                    <a:pt x="6518" y="5583"/>
                  </a:lnTo>
                  <a:lnTo>
                    <a:pt x="6752" y="5557"/>
                  </a:lnTo>
                  <a:close/>
                  <a:moveTo>
                    <a:pt x="9166" y="9088"/>
                  </a:moveTo>
                  <a:lnTo>
                    <a:pt x="9452" y="9373"/>
                  </a:lnTo>
                  <a:lnTo>
                    <a:pt x="8621" y="10178"/>
                  </a:lnTo>
                  <a:lnTo>
                    <a:pt x="8387" y="9919"/>
                  </a:lnTo>
                  <a:lnTo>
                    <a:pt x="8361" y="9919"/>
                  </a:lnTo>
                  <a:lnTo>
                    <a:pt x="8595" y="9737"/>
                  </a:lnTo>
                  <a:lnTo>
                    <a:pt x="8803" y="9555"/>
                  </a:lnTo>
                  <a:lnTo>
                    <a:pt x="9011" y="9322"/>
                  </a:lnTo>
                  <a:lnTo>
                    <a:pt x="9166" y="9088"/>
                  </a:lnTo>
                  <a:close/>
                  <a:moveTo>
                    <a:pt x="9426" y="9893"/>
                  </a:moveTo>
                  <a:lnTo>
                    <a:pt x="11010" y="11477"/>
                  </a:lnTo>
                  <a:lnTo>
                    <a:pt x="10724" y="11736"/>
                  </a:lnTo>
                  <a:lnTo>
                    <a:pt x="9166" y="10152"/>
                  </a:lnTo>
                  <a:lnTo>
                    <a:pt x="9426" y="9893"/>
                  </a:lnTo>
                  <a:close/>
                  <a:moveTo>
                    <a:pt x="4207" y="0"/>
                  </a:moveTo>
                  <a:lnTo>
                    <a:pt x="4051" y="26"/>
                  </a:lnTo>
                  <a:lnTo>
                    <a:pt x="3921" y="52"/>
                  </a:lnTo>
                  <a:lnTo>
                    <a:pt x="3791" y="130"/>
                  </a:lnTo>
                  <a:lnTo>
                    <a:pt x="3688" y="208"/>
                  </a:lnTo>
                  <a:lnTo>
                    <a:pt x="3584" y="312"/>
                  </a:lnTo>
                  <a:lnTo>
                    <a:pt x="3532" y="441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3817"/>
                  </a:lnTo>
                  <a:lnTo>
                    <a:pt x="0" y="3895"/>
                  </a:lnTo>
                  <a:lnTo>
                    <a:pt x="52" y="3947"/>
                  </a:lnTo>
                  <a:lnTo>
                    <a:pt x="104" y="3999"/>
                  </a:lnTo>
                  <a:lnTo>
                    <a:pt x="234" y="3999"/>
                  </a:lnTo>
                  <a:lnTo>
                    <a:pt x="286" y="3947"/>
                  </a:lnTo>
                  <a:lnTo>
                    <a:pt x="338" y="3895"/>
                  </a:lnTo>
                  <a:lnTo>
                    <a:pt x="338" y="3817"/>
                  </a:lnTo>
                  <a:lnTo>
                    <a:pt x="338" y="1091"/>
                  </a:lnTo>
                  <a:lnTo>
                    <a:pt x="2208" y="1091"/>
                  </a:lnTo>
                  <a:lnTo>
                    <a:pt x="2208" y="1402"/>
                  </a:lnTo>
                  <a:lnTo>
                    <a:pt x="831" y="1402"/>
                  </a:lnTo>
                  <a:lnTo>
                    <a:pt x="779" y="1454"/>
                  </a:lnTo>
                  <a:lnTo>
                    <a:pt x="753" y="1506"/>
                  </a:lnTo>
                  <a:lnTo>
                    <a:pt x="728" y="1584"/>
                  </a:lnTo>
                  <a:lnTo>
                    <a:pt x="728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3454" y="11373"/>
                  </a:lnTo>
                  <a:lnTo>
                    <a:pt x="3532" y="11347"/>
                  </a:lnTo>
                  <a:lnTo>
                    <a:pt x="3584" y="11321"/>
                  </a:lnTo>
                  <a:lnTo>
                    <a:pt x="3610" y="11269"/>
                  </a:lnTo>
                  <a:lnTo>
                    <a:pt x="3636" y="11191"/>
                  </a:lnTo>
                  <a:lnTo>
                    <a:pt x="3610" y="11113"/>
                  </a:lnTo>
                  <a:lnTo>
                    <a:pt x="3584" y="11061"/>
                  </a:lnTo>
                  <a:lnTo>
                    <a:pt x="3532" y="11035"/>
                  </a:lnTo>
                  <a:lnTo>
                    <a:pt x="3454" y="11009"/>
                  </a:lnTo>
                  <a:lnTo>
                    <a:pt x="1091" y="11009"/>
                  </a:lnTo>
                  <a:lnTo>
                    <a:pt x="1091" y="1740"/>
                  </a:lnTo>
                  <a:lnTo>
                    <a:pt x="2208" y="1740"/>
                  </a:lnTo>
                  <a:lnTo>
                    <a:pt x="2208" y="1844"/>
                  </a:lnTo>
                  <a:lnTo>
                    <a:pt x="2234" y="1973"/>
                  </a:lnTo>
                  <a:lnTo>
                    <a:pt x="2285" y="2077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69" y="2181"/>
                  </a:lnTo>
                  <a:lnTo>
                    <a:pt x="6024" y="2155"/>
                  </a:lnTo>
                  <a:lnTo>
                    <a:pt x="6128" y="2077"/>
                  </a:lnTo>
                  <a:lnTo>
                    <a:pt x="6206" y="1973"/>
                  </a:lnTo>
                  <a:lnTo>
                    <a:pt x="6232" y="1844"/>
                  </a:lnTo>
                  <a:lnTo>
                    <a:pt x="6232" y="1740"/>
                  </a:lnTo>
                  <a:lnTo>
                    <a:pt x="7349" y="1740"/>
                  </a:lnTo>
                  <a:lnTo>
                    <a:pt x="7349" y="5219"/>
                  </a:lnTo>
                  <a:lnTo>
                    <a:pt x="6959" y="5193"/>
                  </a:lnTo>
                  <a:lnTo>
                    <a:pt x="6959" y="4388"/>
                  </a:lnTo>
                  <a:lnTo>
                    <a:pt x="6933" y="4232"/>
                  </a:lnTo>
                  <a:lnTo>
                    <a:pt x="6855" y="4128"/>
                  </a:lnTo>
                  <a:lnTo>
                    <a:pt x="6752" y="4051"/>
                  </a:lnTo>
                  <a:lnTo>
                    <a:pt x="6622" y="4025"/>
                  </a:lnTo>
                  <a:lnTo>
                    <a:pt x="6206" y="4025"/>
                  </a:lnTo>
                  <a:lnTo>
                    <a:pt x="6076" y="4051"/>
                  </a:lnTo>
                  <a:lnTo>
                    <a:pt x="5973" y="4128"/>
                  </a:lnTo>
                  <a:lnTo>
                    <a:pt x="5895" y="4232"/>
                  </a:lnTo>
                  <a:lnTo>
                    <a:pt x="5869" y="4388"/>
                  </a:lnTo>
                  <a:lnTo>
                    <a:pt x="5869" y="5453"/>
                  </a:lnTo>
                  <a:lnTo>
                    <a:pt x="5661" y="5557"/>
                  </a:lnTo>
                  <a:lnTo>
                    <a:pt x="5479" y="5660"/>
                  </a:lnTo>
                  <a:lnTo>
                    <a:pt x="5479" y="5115"/>
                  </a:lnTo>
                  <a:lnTo>
                    <a:pt x="5453" y="4985"/>
                  </a:lnTo>
                  <a:lnTo>
                    <a:pt x="5375" y="4881"/>
                  </a:lnTo>
                  <a:lnTo>
                    <a:pt x="5271" y="4804"/>
                  </a:lnTo>
                  <a:lnTo>
                    <a:pt x="5142" y="4778"/>
                  </a:lnTo>
                  <a:lnTo>
                    <a:pt x="4726" y="4778"/>
                  </a:lnTo>
                  <a:lnTo>
                    <a:pt x="4596" y="4804"/>
                  </a:lnTo>
                  <a:lnTo>
                    <a:pt x="4493" y="4881"/>
                  </a:lnTo>
                  <a:lnTo>
                    <a:pt x="4415" y="4985"/>
                  </a:lnTo>
                  <a:lnTo>
                    <a:pt x="4389" y="5115"/>
                  </a:lnTo>
                  <a:lnTo>
                    <a:pt x="4389" y="7348"/>
                  </a:lnTo>
                  <a:lnTo>
                    <a:pt x="4025" y="7348"/>
                  </a:lnTo>
                  <a:lnTo>
                    <a:pt x="4025" y="6569"/>
                  </a:lnTo>
                  <a:lnTo>
                    <a:pt x="3999" y="6439"/>
                  </a:lnTo>
                  <a:lnTo>
                    <a:pt x="3921" y="6336"/>
                  </a:lnTo>
                  <a:lnTo>
                    <a:pt x="3817" y="6258"/>
                  </a:lnTo>
                  <a:lnTo>
                    <a:pt x="3662" y="6232"/>
                  </a:lnTo>
                  <a:lnTo>
                    <a:pt x="3272" y="6232"/>
                  </a:lnTo>
                  <a:lnTo>
                    <a:pt x="3142" y="6258"/>
                  </a:lnTo>
                  <a:lnTo>
                    <a:pt x="3012" y="6336"/>
                  </a:lnTo>
                  <a:lnTo>
                    <a:pt x="2961" y="6439"/>
                  </a:lnTo>
                  <a:lnTo>
                    <a:pt x="2935" y="6569"/>
                  </a:lnTo>
                  <a:lnTo>
                    <a:pt x="2935" y="7348"/>
                  </a:lnTo>
                  <a:lnTo>
                    <a:pt x="2545" y="7348"/>
                  </a:lnTo>
                  <a:lnTo>
                    <a:pt x="2545" y="5764"/>
                  </a:lnTo>
                  <a:lnTo>
                    <a:pt x="2519" y="5634"/>
                  </a:lnTo>
                  <a:lnTo>
                    <a:pt x="2441" y="5531"/>
                  </a:lnTo>
                  <a:lnTo>
                    <a:pt x="2337" y="5453"/>
                  </a:lnTo>
                  <a:lnTo>
                    <a:pt x="2208" y="5427"/>
                  </a:lnTo>
                  <a:lnTo>
                    <a:pt x="1818" y="5427"/>
                  </a:lnTo>
                  <a:lnTo>
                    <a:pt x="1662" y="5453"/>
                  </a:lnTo>
                  <a:lnTo>
                    <a:pt x="1558" y="5531"/>
                  </a:lnTo>
                  <a:lnTo>
                    <a:pt x="1481" y="5634"/>
                  </a:lnTo>
                  <a:lnTo>
                    <a:pt x="1455" y="5764"/>
                  </a:lnTo>
                  <a:lnTo>
                    <a:pt x="1455" y="7530"/>
                  </a:lnTo>
                  <a:lnTo>
                    <a:pt x="1481" y="7582"/>
                  </a:lnTo>
                  <a:lnTo>
                    <a:pt x="1506" y="7634"/>
                  </a:lnTo>
                  <a:lnTo>
                    <a:pt x="1584" y="7686"/>
                  </a:lnTo>
                  <a:lnTo>
                    <a:pt x="4415" y="7686"/>
                  </a:lnTo>
                  <a:lnTo>
                    <a:pt x="4415" y="7971"/>
                  </a:lnTo>
                  <a:lnTo>
                    <a:pt x="4441" y="8231"/>
                  </a:lnTo>
                  <a:lnTo>
                    <a:pt x="4493" y="8465"/>
                  </a:lnTo>
                  <a:lnTo>
                    <a:pt x="4596" y="8724"/>
                  </a:lnTo>
                  <a:lnTo>
                    <a:pt x="4700" y="8958"/>
                  </a:lnTo>
                  <a:lnTo>
                    <a:pt x="4804" y="9166"/>
                  </a:lnTo>
                  <a:lnTo>
                    <a:pt x="4960" y="9373"/>
                  </a:lnTo>
                  <a:lnTo>
                    <a:pt x="5142" y="9555"/>
                  </a:lnTo>
                  <a:lnTo>
                    <a:pt x="5323" y="9737"/>
                  </a:lnTo>
                  <a:lnTo>
                    <a:pt x="5505" y="9893"/>
                  </a:lnTo>
                  <a:lnTo>
                    <a:pt x="5739" y="10023"/>
                  </a:lnTo>
                  <a:lnTo>
                    <a:pt x="5947" y="10126"/>
                  </a:lnTo>
                  <a:lnTo>
                    <a:pt x="6206" y="10204"/>
                  </a:lnTo>
                  <a:lnTo>
                    <a:pt x="6440" y="10282"/>
                  </a:lnTo>
                  <a:lnTo>
                    <a:pt x="6700" y="10334"/>
                  </a:lnTo>
                  <a:lnTo>
                    <a:pt x="6959" y="10334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4233" y="11009"/>
                  </a:lnTo>
                  <a:lnTo>
                    <a:pt x="4155" y="11035"/>
                  </a:lnTo>
                  <a:lnTo>
                    <a:pt x="4103" y="11061"/>
                  </a:lnTo>
                  <a:lnTo>
                    <a:pt x="4077" y="11113"/>
                  </a:lnTo>
                  <a:lnTo>
                    <a:pt x="4051" y="11191"/>
                  </a:lnTo>
                  <a:lnTo>
                    <a:pt x="4077" y="11269"/>
                  </a:lnTo>
                  <a:lnTo>
                    <a:pt x="4103" y="11321"/>
                  </a:lnTo>
                  <a:lnTo>
                    <a:pt x="4155" y="11347"/>
                  </a:lnTo>
                  <a:lnTo>
                    <a:pt x="4233" y="11373"/>
                  </a:lnTo>
                  <a:lnTo>
                    <a:pt x="7505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230"/>
                  </a:lnTo>
                  <a:lnTo>
                    <a:pt x="8050" y="10101"/>
                  </a:lnTo>
                  <a:lnTo>
                    <a:pt x="8076" y="10126"/>
                  </a:lnTo>
                  <a:lnTo>
                    <a:pt x="8076" y="11736"/>
                  </a:lnTo>
                  <a:lnTo>
                    <a:pt x="338" y="11736"/>
                  </a:lnTo>
                  <a:lnTo>
                    <a:pt x="338" y="4570"/>
                  </a:lnTo>
                  <a:lnTo>
                    <a:pt x="338" y="4518"/>
                  </a:lnTo>
                  <a:lnTo>
                    <a:pt x="286" y="4466"/>
                  </a:lnTo>
                  <a:lnTo>
                    <a:pt x="234" y="4414"/>
                  </a:lnTo>
                  <a:lnTo>
                    <a:pt x="104" y="4414"/>
                  </a:lnTo>
                  <a:lnTo>
                    <a:pt x="52" y="4466"/>
                  </a:lnTo>
                  <a:lnTo>
                    <a:pt x="0" y="4518"/>
                  </a:lnTo>
                  <a:lnTo>
                    <a:pt x="0" y="4570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074"/>
                  </a:lnTo>
                  <a:lnTo>
                    <a:pt x="182" y="12100"/>
                  </a:lnTo>
                  <a:lnTo>
                    <a:pt x="8258" y="12100"/>
                  </a:lnTo>
                  <a:lnTo>
                    <a:pt x="8309" y="12074"/>
                  </a:lnTo>
                  <a:lnTo>
                    <a:pt x="8361" y="12048"/>
                  </a:lnTo>
                  <a:lnTo>
                    <a:pt x="8413" y="11996"/>
                  </a:lnTo>
                  <a:lnTo>
                    <a:pt x="8413" y="11918"/>
                  </a:lnTo>
                  <a:lnTo>
                    <a:pt x="8413" y="10464"/>
                  </a:lnTo>
                  <a:lnTo>
                    <a:pt x="8517" y="10516"/>
                  </a:lnTo>
                  <a:lnTo>
                    <a:pt x="8621" y="10542"/>
                  </a:lnTo>
                  <a:lnTo>
                    <a:pt x="8751" y="10516"/>
                  </a:lnTo>
                  <a:lnTo>
                    <a:pt x="8829" y="10490"/>
                  </a:lnTo>
                  <a:lnTo>
                    <a:pt x="8907" y="10412"/>
                  </a:lnTo>
                  <a:lnTo>
                    <a:pt x="10491" y="11996"/>
                  </a:lnTo>
                  <a:lnTo>
                    <a:pt x="10594" y="12074"/>
                  </a:lnTo>
                  <a:lnTo>
                    <a:pt x="10724" y="12100"/>
                  </a:lnTo>
                  <a:lnTo>
                    <a:pt x="10854" y="12074"/>
                  </a:lnTo>
                  <a:lnTo>
                    <a:pt x="10984" y="11996"/>
                  </a:lnTo>
                  <a:lnTo>
                    <a:pt x="11269" y="11710"/>
                  </a:lnTo>
                  <a:lnTo>
                    <a:pt x="11347" y="11607"/>
                  </a:lnTo>
                  <a:lnTo>
                    <a:pt x="11373" y="11477"/>
                  </a:lnTo>
                  <a:lnTo>
                    <a:pt x="11347" y="11347"/>
                  </a:lnTo>
                  <a:lnTo>
                    <a:pt x="11269" y="11243"/>
                  </a:lnTo>
                  <a:lnTo>
                    <a:pt x="9686" y="9633"/>
                  </a:lnTo>
                  <a:lnTo>
                    <a:pt x="9738" y="9555"/>
                  </a:lnTo>
                  <a:lnTo>
                    <a:pt x="9789" y="9477"/>
                  </a:lnTo>
                  <a:lnTo>
                    <a:pt x="9815" y="9373"/>
                  </a:lnTo>
                  <a:lnTo>
                    <a:pt x="9789" y="9244"/>
                  </a:lnTo>
                  <a:lnTo>
                    <a:pt x="9712" y="9140"/>
                  </a:lnTo>
                  <a:lnTo>
                    <a:pt x="9348" y="8750"/>
                  </a:lnTo>
                  <a:lnTo>
                    <a:pt x="9426" y="8517"/>
                  </a:lnTo>
                  <a:lnTo>
                    <a:pt x="9478" y="8283"/>
                  </a:lnTo>
                  <a:lnTo>
                    <a:pt x="9530" y="8023"/>
                  </a:lnTo>
                  <a:lnTo>
                    <a:pt x="9530" y="7764"/>
                  </a:lnTo>
                  <a:lnTo>
                    <a:pt x="9504" y="7452"/>
                  </a:lnTo>
                  <a:lnTo>
                    <a:pt x="9452" y="7140"/>
                  </a:lnTo>
                  <a:lnTo>
                    <a:pt x="9374" y="6829"/>
                  </a:lnTo>
                  <a:lnTo>
                    <a:pt x="9244" y="6543"/>
                  </a:lnTo>
                  <a:lnTo>
                    <a:pt x="9062" y="6284"/>
                  </a:lnTo>
                  <a:lnTo>
                    <a:pt x="8881" y="6050"/>
                  </a:lnTo>
                  <a:lnTo>
                    <a:pt x="8673" y="5842"/>
                  </a:lnTo>
                  <a:lnTo>
                    <a:pt x="8413" y="5660"/>
                  </a:lnTo>
                  <a:lnTo>
                    <a:pt x="8413" y="909"/>
                  </a:lnTo>
                  <a:lnTo>
                    <a:pt x="8413" y="831"/>
                  </a:lnTo>
                  <a:lnTo>
                    <a:pt x="8361" y="779"/>
                  </a:lnTo>
                  <a:lnTo>
                    <a:pt x="8309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1"/>
                  </a:lnTo>
                  <a:lnTo>
                    <a:pt x="4830" y="312"/>
                  </a:lnTo>
                  <a:lnTo>
                    <a:pt x="4726" y="208"/>
                  </a:lnTo>
                  <a:lnTo>
                    <a:pt x="4622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1" name="Google Shape;3631;p71"/>
          <p:cNvGrpSpPr/>
          <p:nvPr/>
        </p:nvGrpSpPr>
        <p:grpSpPr>
          <a:xfrm>
            <a:off x="6987372" y="1202253"/>
            <a:ext cx="324700" cy="324673"/>
            <a:chOff x="6319225" y="1274900"/>
            <a:chExt cx="302525" cy="302500"/>
          </a:xfrm>
        </p:grpSpPr>
        <p:sp>
          <p:nvSpPr>
            <p:cNvPr id="3632" name="Google Shape;3632;p71"/>
            <p:cNvSpPr/>
            <p:nvPr/>
          </p:nvSpPr>
          <p:spPr>
            <a:xfrm>
              <a:off x="6323125" y="1279425"/>
              <a:ext cx="294075" cy="293450"/>
            </a:xfrm>
            <a:custGeom>
              <a:avLst/>
              <a:gdLst/>
              <a:ahLst/>
              <a:cxnLst/>
              <a:rect l="l" t="t" r="r" b="b"/>
              <a:pathLst>
                <a:path w="11763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763" y="11737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1"/>
            <p:cNvSpPr/>
            <p:nvPr/>
          </p:nvSpPr>
          <p:spPr>
            <a:xfrm>
              <a:off x="6470475" y="1279425"/>
              <a:ext cx="23400" cy="293450"/>
            </a:xfrm>
            <a:custGeom>
              <a:avLst/>
              <a:gdLst/>
              <a:ahLst/>
              <a:cxnLst/>
              <a:rect l="l" t="t" r="r" b="b"/>
              <a:pathLst>
                <a:path w="936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35" y="1173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1"/>
            <p:cNvSpPr/>
            <p:nvPr/>
          </p:nvSpPr>
          <p:spPr>
            <a:xfrm>
              <a:off x="6323125" y="1279425"/>
              <a:ext cx="24050" cy="293450"/>
            </a:xfrm>
            <a:custGeom>
              <a:avLst/>
              <a:gdLst/>
              <a:ahLst/>
              <a:cxnLst/>
              <a:rect l="l" t="t" r="r" b="b"/>
              <a:pathLst>
                <a:path w="962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61" y="1173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1"/>
            <p:cNvSpPr/>
            <p:nvPr/>
          </p:nvSpPr>
          <p:spPr>
            <a:xfrm>
              <a:off x="6369200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1"/>
            <p:cNvSpPr/>
            <p:nvPr/>
          </p:nvSpPr>
          <p:spPr>
            <a:xfrm>
              <a:off x="6369200" y="12794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1"/>
            <p:cNvSpPr/>
            <p:nvPr/>
          </p:nvSpPr>
          <p:spPr>
            <a:xfrm>
              <a:off x="63419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1"/>
            <p:cNvSpPr/>
            <p:nvPr/>
          </p:nvSpPr>
          <p:spPr>
            <a:xfrm>
              <a:off x="63419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1"/>
            <p:cNvSpPr/>
            <p:nvPr/>
          </p:nvSpPr>
          <p:spPr>
            <a:xfrm>
              <a:off x="6369200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1"/>
            <p:cNvSpPr/>
            <p:nvPr/>
          </p:nvSpPr>
          <p:spPr>
            <a:xfrm>
              <a:off x="63419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1"/>
            <p:cNvSpPr/>
            <p:nvPr/>
          </p:nvSpPr>
          <p:spPr>
            <a:xfrm>
              <a:off x="63419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1"/>
            <p:cNvSpPr/>
            <p:nvPr/>
          </p:nvSpPr>
          <p:spPr>
            <a:xfrm>
              <a:off x="6369200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1"/>
            <p:cNvSpPr/>
            <p:nvPr/>
          </p:nvSpPr>
          <p:spPr>
            <a:xfrm>
              <a:off x="63419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1"/>
            <p:cNvSpPr/>
            <p:nvPr/>
          </p:nvSpPr>
          <p:spPr>
            <a:xfrm>
              <a:off x="63419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1"/>
            <p:cNvSpPr/>
            <p:nvPr/>
          </p:nvSpPr>
          <p:spPr>
            <a:xfrm>
              <a:off x="6369200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2104" y="727"/>
                  </a:lnTo>
                  <a:lnTo>
                    <a:pt x="2156" y="701"/>
                  </a:lnTo>
                  <a:lnTo>
                    <a:pt x="2182" y="649"/>
                  </a:lnTo>
                  <a:lnTo>
                    <a:pt x="2208" y="571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1"/>
            <p:cNvSpPr/>
            <p:nvPr/>
          </p:nvSpPr>
          <p:spPr>
            <a:xfrm>
              <a:off x="63419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1"/>
            <p:cNvSpPr/>
            <p:nvPr/>
          </p:nvSpPr>
          <p:spPr>
            <a:xfrm>
              <a:off x="63419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1"/>
            <p:cNvSpPr/>
            <p:nvPr/>
          </p:nvSpPr>
          <p:spPr>
            <a:xfrm>
              <a:off x="6515925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1"/>
            <p:cNvSpPr/>
            <p:nvPr/>
          </p:nvSpPr>
          <p:spPr>
            <a:xfrm>
              <a:off x="6515925" y="12794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1"/>
            <p:cNvSpPr/>
            <p:nvPr/>
          </p:nvSpPr>
          <p:spPr>
            <a:xfrm>
              <a:off x="64886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1"/>
            <p:cNvSpPr/>
            <p:nvPr/>
          </p:nvSpPr>
          <p:spPr>
            <a:xfrm>
              <a:off x="64886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1"/>
            <p:cNvSpPr/>
            <p:nvPr/>
          </p:nvSpPr>
          <p:spPr>
            <a:xfrm>
              <a:off x="6515925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1"/>
            <p:cNvSpPr/>
            <p:nvPr/>
          </p:nvSpPr>
          <p:spPr>
            <a:xfrm>
              <a:off x="6369200" y="135277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1"/>
            <p:cNvSpPr/>
            <p:nvPr/>
          </p:nvSpPr>
          <p:spPr>
            <a:xfrm>
              <a:off x="6515925" y="13527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1"/>
            <p:cNvSpPr/>
            <p:nvPr/>
          </p:nvSpPr>
          <p:spPr>
            <a:xfrm>
              <a:off x="64886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1"/>
            <p:cNvSpPr/>
            <p:nvPr/>
          </p:nvSpPr>
          <p:spPr>
            <a:xfrm>
              <a:off x="64886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1"/>
            <p:cNvSpPr/>
            <p:nvPr/>
          </p:nvSpPr>
          <p:spPr>
            <a:xfrm>
              <a:off x="6515925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1"/>
            <p:cNvSpPr/>
            <p:nvPr/>
          </p:nvSpPr>
          <p:spPr>
            <a:xfrm>
              <a:off x="6369200" y="14261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1"/>
            <p:cNvSpPr/>
            <p:nvPr/>
          </p:nvSpPr>
          <p:spPr>
            <a:xfrm>
              <a:off x="6515925" y="14261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1"/>
            <p:cNvSpPr/>
            <p:nvPr/>
          </p:nvSpPr>
          <p:spPr>
            <a:xfrm>
              <a:off x="64886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1"/>
            <p:cNvSpPr/>
            <p:nvPr/>
          </p:nvSpPr>
          <p:spPr>
            <a:xfrm>
              <a:off x="64886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1"/>
            <p:cNvSpPr/>
            <p:nvPr/>
          </p:nvSpPr>
          <p:spPr>
            <a:xfrm>
              <a:off x="6515925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2103" y="727"/>
                  </a:lnTo>
                  <a:lnTo>
                    <a:pt x="2155" y="701"/>
                  </a:lnTo>
                  <a:lnTo>
                    <a:pt x="2207" y="649"/>
                  </a:lnTo>
                  <a:lnTo>
                    <a:pt x="2207" y="571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1"/>
            <p:cNvSpPr/>
            <p:nvPr/>
          </p:nvSpPr>
          <p:spPr>
            <a:xfrm>
              <a:off x="6369200" y="1499500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1039" y="727"/>
                  </a:lnTo>
                  <a:lnTo>
                    <a:pt x="988" y="701"/>
                  </a:lnTo>
                  <a:lnTo>
                    <a:pt x="962" y="649"/>
                  </a:lnTo>
                  <a:lnTo>
                    <a:pt x="936" y="57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1"/>
            <p:cNvSpPr/>
            <p:nvPr/>
          </p:nvSpPr>
          <p:spPr>
            <a:xfrm>
              <a:off x="6515925" y="1499500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065" y="727"/>
                  </a:lnTo>
                  <a:lnTo>
                    <a:pt x="1013" y="701"/>
                  </a:lnTo>
                  <a:lnTo>
                    <a:pt x="961" y="649"/>
                  </a:lnTo>
                  <a:lnTo>
                    <a:pt x="961" y="571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1"/>
            <p:cNvSpPr/>
            <p:nvPr/>
          </p:nvSpPr>
          <p:spPr>
            <a:xfrm>
              <a:off x="64886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1"/>
            <p:cNvSpPr/>
            <p:nvPr/>
          </p:nvSpPr>
          <p:spPr>
            <a:xfrm>
              <a:off x="64886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1"/>
            <p:cNvSpPr/>
            <p:nvPr/>
          </p:nvSpPr>
          <p:spPr>
            <a:xfrm>
              <a:off x="63192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025" y="364"/>
                  </a:moveTo>
                  <a:lnTo>
                    <a:pt x="4025" y="727"/>
                  </a:lnTo>
                  <a:lnTo>
                    <a:pt x="2182" y="727"/>
                  </a:lnTo>
                  <a:lnTo>
                    <a:pt x="2182" y="364"/>
                  </a:lnTo>
                  <a:close/>
                  <a:moveTo>
                    <a:pt x="9893" y="364"/>
                  </a:moveTo>
                  <a:lnTo>
                    <a:pt x="9893" y="727"/>
                  </a:lnTo>
                  <a:lnTo>
                    <a:pt x="8050" y="727"/>
                  </a:lnTo>
                  <a:lnTo>
                    <a:pt x="8050" y="364"/>
                  </a:lnTo>
                  <a:close/>
                  <a:moveTo>
                    <a:pt x="5869" y="364"/>
                  </a:moveTo>
                  <a:lnTo>
                    <a:pt x="5869" y="2934"/>
                  </a:lnTo>
                  <a:lnTo>
                    <a:pt x="338" y="2934"/>
                  </a:lnTo>
                  <a:lnTo>
                    <a:pt x="338" y="364"/>
                  </a:lnTo>
                  <a:lnTo>
                    <a:pt x="1818" y="364"/>
                  </a:lnTo>
                  <a:lnTo>
                    <a:pt x="1818" y="753"/>
                  </a:lnTo>
                  <a:lnTo>
                    <a:pt x="1844" y="883"/>
                  </a:lnTo>
                  <a:lnTo>
                    <a:pt x="1922" y="987"/>
                  </a:lnTo>
                  <a:lnTo>
                    <a:pt x="2026" y="1065"/>
                  </a:lnTo>
                  <a:lnTo>
                    <a:pt x="2156" y="1091"/>
                  </a:lnTo>
                  <a:lnTo>
                    <a:pt x="4051" y="1091"/>
                  </a:lnTo>
                  <a:lnTo>
                    <a:pt x="4181" y="1065"/>
                  </a:lnTo>
                  <a:lnTo>
                    <a:pt x="4285" y="987"/>
                  </a:lnTo>
                  <a:lnTo>
                    <a:pt x="4363" y="883"/>
                  </a:lnTo>
                  <a:lnTo>
                    <a:pt x="4389" y="753"/>
                  </a:lnTo>
                  <a:lnTo>
                    <a:pt x="4389" y="364"/>
                  </a:lnTo>
                  <a:close/>
                  <a:moveTo>
                    <a:pt x="4025" y="3298"/>
                  </a:moveTo>
                  <a:lnTo>
                    <a:pt x="4025" y="3661"/>
                  </a:lnTo>
                  <a:lnTo>
                    <a:pt x="2182" y="3661"/>
                  </a:lnTo>
                  <a:lnTo>
                    <a:pt x="2182" y="3298"/>
                  </a:lnTo>
                  <a:close/>
                  <a:moveTo>
                    <a:pt x="9893" y="3298"/>
                  </a:moveTo>
                  <a:lnTo>
                    <a:pt x="9893" y="3661"/>
                  </a:lnTo>
                  <a:lnTo>
                    <a:pt x="8050" y="3661"/>
                  </a:lnTo>
                  <a:lnTo>
                    <a:pt x="8050" y="3298"/>
                  </a:lnTo>
                  <a:close/>
                  <a:moveTo>
                    <a:pt x="5869" y="3298"/>
                  </a:moveTo>
                  <a:lnTo>
                    <a:pt x="5869" y="5868"/>
                  </a:lnTo>
                  <a:lnTo>
                    <a:pt x="338" y="5868"/>
                  </a:lnTo>
                  <a:lnTo>
                    <a:pt x="338" y="3298"/>
                  </a:lnTo>
                  <a:lnTo>
                    <a:pt x="1818" y="3298"/>
                  </a:lnTo>
                  <a:lnTo>
                    <a:pt x="1818" y="3687"/>
                  </a:lnTo>
                  <a:lnTo>
                    <a:pt x="1844" y="3817"/>
                  </a:lnTo>
                  <a:lnTo>
                    <a:pt x="1922" y="3921"/>
                  </a:lnTo>
                  <a:lnTo>
                    <a:pt x="2026" y="3999"/>
                  </a:lnTo>
                  <a:lnTo>
                    <a:pt x="2156" y="4025"/>
                  </a:lnTo>
                  <a:lnTo>
                    <a:pt x="4051" y="4025"/>
                  </a:lnTo>
                  <a:lnTo>
                    <a:pt x="4181" y="3999"/>
                  </a:lnTo>
                  <a:lnTo>
                    <a:pt x="4285" y="3921"/>
                  </a:lnTo>
                  <a:lnTo>
                    <a:pt x="4363" y="3817"/>
                  </a:lnTo>
                  <a:lnTo>
                    <a:pt x="4389" y="3687"/>
                  </a:lnTo>
                  <a:lnTo>
                    <a:pt x="4389" y="3298"/>
                  </a:lnTo>
                  <a:close/>
                  <a:moveTo>
                    <a:pt x="11737" y="3298"/>
                  </a:moveTo>
                  <a:lnTo>
                    <a:pt x="11737" y="5868"/>
                  </a:lnTo>
                  <a:lnTo>
                    <a:pt x="6206" y="5868"/>
                  </a:lnTo>
                  <a:lnTo>
                    <a:pt x="6206" y="3298"/>
                  </a:lnTo>
                  <a:lnTo>
                    <a:pt x="7686" y="3298"/>
                  </a:lnTo>
                  <a:lnTo>
                    <a:pt x="7686" y="3687"/>
                  </a:lnTo>
                  <a:lnTo>
                    <a:pt x="7738" y="3817"/>
                  </a:lnTo>
                  <a:lnTo>
                    <a:pt x="7790" y="3921"/>
                  </a:lnTo>
                  <a:lnTo>
                    <a:pt x="7920" y="3999"/>
                  </a:lnTo>
                  <a:lnTo>
                    <a:pt x="8050" y="4025"/>
                  </a:lnTo>
                  <a:lnTo>
                    <a:pt x="9919" y="4025"/>
                  </a:lnTo>
                  <a:lnTo>
                    <a:pt x="10049" y="3999"/>
                  </a:lnTo>
                  <a:lnTo>
                    <a:pt x="10153" y="3921"/>
                  </a:lnTo>
                  <a:lnTo>
                    <a:pt x="10231" y="3817"/>
                  </a:lnTo>
                  <a:lnTo>
                    <a:pt x="10257" y="3687"/>
                  </a:lnTo>
                  <a:lnTo>
                    <a:pt x="10257" y="3298"/>
                  </a:lnTo>
                  <a:close/>
                  <a:moveTo>
                    <a:pt x="4025" y="6232"/>
                  </a:moveTo>
                  <a:lnTo>
                    <a:pt x="4025" y="6621"/>
                  </a:lnTo>
                  <a:lnTo>
                    <a:pt x="2182" y="6621"/>
                  </a:lnTo>
                  <a:lnTo>
                    <a:pt x="2182" y="6232"/>
                  </a:lnTo>
                  <a:close/>
                  <a:moveTo>
                    <a:pt x="9893" y="6232"/>
                  </a:moveTo>
                  <a:lnTo>
                    <a:pt x="9893" y="6621"/>
                  </a:lnTo>
                  <a:lnTo>
                    <a:pt x="8050" y="6621"/>
                  </a:lnTo>
                  <a:lnTo>
                    <a:pt x="8050" y="6232"/>
                  </a:lnTo>
                  <a:close/>
                  <a:moveTo>
                    <a:pt x="11737" y="6232"/>
                  </a:moveTo>
                  <a:lnTo>
                    <a:pt x="11737" y="8802"/>
                  </a:lnTo>
                  <a:lnTo>
                    <a:pt x="6206" y="8802"/>
                  </a:lnTo>
                  <a:lnTo>
                    <a:pt x="6206" y="6232"/>
                  </a:lnTo>
                  <a:lnTo>
                    <a:pt x="7686" y="6232"/>
                  </a:lnTo>
                  <a:lnTo>
                    <a:pt x="7686" y="6621"/>
                  </a:lnTo>
                  <a:lnTo>
                    <a:pt x="7738" y="6751"/>
                  </a:lnTo>
                  <a:lnTo>
                    <a:pt x="7790" y="6855"/>
                  </a:lnTo>
                  <a:lnTo>
                    <a:pt x="7920" y="6933"/>
                  </a:lnTo>
                  <a:lnTo>
                    <a:pt x="8050" y="6959"/>
                  </a:lnTo>
                  <a:lnTo>
                    <a:pt x="9919" y="6959"/>
                  </a:lnTo>
                  <a:lnTo>
                    <a:pt x="10049" y="6933"/>
                  </a:lnTo>
                  <a:lnTo>
                    <a:pt x="10153" y="6855"/>
                  </a:lnTo>
                  <a:lnTo>
                    <a:pt x="10231" y="6751"/>
                  </a:lnTo>
                  <a:lnTo>
                    <a:pt x="10257" y="6621"/>
                  </a:lnTo>
                  <a:lnTo>
                    <a:pt x="10257" y="6232"/>
                  </a:lnTo>
                  <a:close/>
                  <a:moveTo>
                    <a:pt x="4025" y="9166"/>
                  </a:moveTo>
                  <a:lnTo>
                    <a:pt x="4025" y="9555"/>
                  </a:lnTo>
                  <a:lnTo>
                    <a:pt x="2182" y="9555"/>
                  </a:lnTo>
                  <a:lnTo>
                    <a:pt x="2182" y="9166"/>
                  </a:lnTo>
                  <a:close/>
                  <a:moveTo>
                    <a:pt x="9893" y="9166"/>
                  </a:moveTo>
                  <a:lnTo>
                    <a:pt x="9893" y="9555"/>
                  </a:lnTo>
                  <a:lnTo>
                    <a:pt x="8050" y="9555"/>
                  </a:lnTo>
                  <a:lnTo>
                    <a:pt x="8050" y="9166"/>
                  </a:lnTo>
                  <a:close/>
                  <a:moveTo>
                    <a:pt x="11737" y="9166"/>
                  </a:moveTo>
                  <a:lnTo>
                    <a:pt x="11737" y="11736"/>
                  </a:lnTo>
                  <a:lnTo>
                    <a:pt x="6206" y="11736"/>
                  </a:lnTo>
                  <a:lnTo>
                    <a:pt x="6206" y="9166"/>
                  </a:lnTo>
                  <a:lnTo>
                    <a:pt x="7686" y="9166"/>
                  </a:lnTo>
                  <a:lnTo>
                    <a:pt x="7686" y="9555"/>
                  </a:lnTo>
                  <a:lnTo>
                    <a:pt x="7738" y="9685"/>
                  </a:lnTo>
                  <a:lnTo>
                    <a:pt x="7790" y="9789"/>
                  </a:lnTo>
                  <a:lnTo>
                    <a:pt x="7920" y="9867"/>
                  </a:lnTo>
                  <a:lnTo>
                    <a:pt x="8050" y="9893"/>
                  </a:lnTo>
                  <a:lnTo>
                    <a:pt x="9919" y="9893"/>
                  </a:lnTo>
                  <a:lnTo>
                    <a:pt x="10049" y="9867"/>
                  </a:lnTo>
                  <a:lnTo>
                    <a:pt x="10153" y="9789"/>
                  </a:lnTo>
                  <a:lnTo>
                    <a:pt x="10231" y="9685"/>
                  </a:lnTo>
                  <a:lnTo>
                    <a:pt x="10257" y="9555"/>
                  </a:lnTo>
                  <a:lnTo>
                    <a:pt x="10257" y="9166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6751"/>
                  </a:lnTo>
                  <a:lnTo>
                    <a:pt x="1" y="6829"/>
                  </a:lnTo>
                  <a:lnTo>
                    <a:pt x="52" y="6881"/>
                  </a:lnTo>
                  <a:lnTo>
                    <a:pt x="104" y="6933"/>
                  </a:lnTo>
                  <a:lnTo>
                    <a:pt x="234" y="6933"/>
                  </a:lnTo>
                  <a:lnTo>
                    <a:pt x="286" y="6881"/>
                  </a:lnTo>
                  <a:lnTo>
                    <a:pt x="338" y="6829"/>
                  </a:lnTo>
                  <a:lnTo>
                    <a:pt x="338" y="6751"/>
                  </a:lnTo>
                  <a:lnTo>
                    <a:pt x="338" y="6232"/>
                  </a:lnTo>
                  <a:lnTo>
                    <a:pt x="1818" y="6232"/>
                  </a:lnTo>
                  <a:lnTo>
                    <a:pt x="1818" y="6621"/>
                  </a:lnTo>
                  <a:lnTo>
                    <a:pt x="1844" y="6751"/>
                  </a:lnTo>
                  <a:lnTo>
                    <a:pt x="1922" y="6855"/>
                  </a:lnTo>
                  <a:lnTo>
                    <a:pt x="2026" y="6933"/>
                  </a:lnTo>
                  <a:lnTo>
                    <a:pt x="2156" y="6959"/>
                  </a:lnTo>
                  <a:lnTo>
                    <a:pt x="4051" y="6959"/>
                  </a:lnTo>
                  <a:lnTo>
                    <a:pt x="4181" y="6933"/>
                  </a:lnTo>
                  <a:lnTo>
                    <a:pt x="4285" y="6855"/>
                  </a:lnTo>
                  <a:lnTo>
                    <a:pt x="4363" y="6751"/>
                  </a:lnTo>
                  <a:lnTo>
                    <a:pt x="4389" y="6621"/>
                  </a:lnTo>
                  <a:lnTo>
                    <a:pt x="4389" y="6232"/>
                  </a:lnTo>
                  <a:lnTo>
                    <a:pt x="5869" y="6232"/>
                  </a:lnTo>
                  <a:lnTo>
                    <a:pt x="5869" y="8802"/>
                  </a:lnTo>
                  <a:lnTo>
                    <a:pt x="338" y="8802"/>
                  </a:lnTo>
                  <a:lnTo>
                    <a:pt x="338" y="7556"/>
                  </a:lnTo>
                  <a:lnTo>
                    <a:pt x="338" y="7478"/>
                  </a:lnTo>
                  <a:lnTo>
                    <a:pt x="286" y="7426"/>
                  </a:lnTo>
                  <a:lnTo>
                    <a:pt x="234" y="7374"/>
                  </a:lnTo>
                  <a:lnTo>
                    <a:pt x="104" y="7374"/>
                  </a:lnTo>
                  <a:lnTo>
                    <a:pt x="52" y="7426"/>
                  </a:lnTo>
                  <a:lnTo>
                    <a:pt x="1" y="7478"/>
                  </a:lnTo>
                  <a:lnTo>
                    <a:pt x="1" y="7556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4622" y="12100"/>
                  </a:lnTo>
                  <a:lnTo>
                    <a:pt x="4674" y="12048"/>
                  </a:lnTo>
                  <a:lnTo>
                    <a:pt x="4726" y="11996"/>
                  </a:lnTo>
                  <a:lnTo>
                    <a:pt x="4726" y="11918"/>
                  </a:lnTo>
                  <a:lnTo>
                    <a:pt x="4726" y="11866"/>
                  </a:lnTo>
                  <a:lnTo>
                    <a:pt x="4674" y="11788"/>
                  </a:lnTo>
                  <a:lnTo>
                    <a:pt x="4622" y="11762"/>
                  </a:lnTo>
                  <a:lnTo>
                    <a:pt x="4544" y="11736"/>
                  </a:lnTo>
                  <a:lnTo>
                    <a:pt x="338" y="11736"/>
                  </a:lnTo>
                  <a:lnTo>
                    <a:pt x="338" y="9166"/>
                  </a:lnTo>
                  <a:lnTo>
                    <a:pt x="1818" y="9166"/>
                  </a:lnTo>
                  <a:lnTo>
                    <a:pt x="1818" y="9555"/>
                  </a:lnTo>
                  <a:lnTo>
                    <a:pt x="1844" y="9685"/>
                  </a:lnTo>
                  <a:lnTo>
                    <a:pt x="1922" y="9789"/>
                  </a:lnTo>
                  <a:lnTo>
                    <a:pt x="2026" y="9867"/>
                  </a:lnTo>
                  <a:lnTo>
                    <a:pt x="2156" y="9893"/>
                  </a:lnTo>
                  <a:lnTo>
                    <a:pt x="4051" y="9893"/>
                  </a:lnTo>
                  <a:lnTo>
                    <a:pt x="4181" y="9867"/>
                  </a:lnTo>
                  <a:lnTo>
                    <a:pt x="4285" y="9789"/>
                  </a:lnTo>
                  <a:lnTo>
                    <a:pt x="4363" y="9685"/>
                  </a:lnTo>
                  <a:lnTo>
                    <a:pt x="4389" y="9555"/>
                  </a:lnTo>
                  <a:lnTo>
                    <a:pt x="4389" y="9166"/>
                  </a:lnTo>
                  <a:lnTo>
                    <a:pt x="5869" y="9166"/>
                  </a:lnTo>
                  <a:lnTo>
                    <a:pt x="5869" y="11736"/>
                  </a:lnTo>
                  <a:lnTo>
                    <a:pt x="5297" y="11736"/>
                  </a:lnTo>
                  <a:lnTo>
                    <a:pt x="5246" y="11762"/>
                  </a:lnTo>
                  <a:lnTo>
                    <a:pt x="5194" y="11788"/>
                  </a:lnTo>
                  <a:lnTo>
                    <a:pt x="5142" y="11866"/>
                  </a:lnTo>
                  <a:lnTo>
                    <a:pt x="5142" y="11918"/>
                  </a:lnTo>
                  <a:lnTo>
                    <a:pt x="5142" y="11996"/>
                  </a:lnTo>
                  <a:lnTo>
                    <a:pt x="5194" y="12048"/>
                  </a:lnTo>
                  <a:lnTo>
                    <a:pt x="5246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074" y="11996"/>
                  </a:lnTo>
                  <a:lnTo>
                    <a:pt x="12100" y="11918"/>
                  </a:lnTo>
                  <a:lnTo>
                    <a:pt x="12100" y="2025"/>
                  </a:lnTo>
                  <a:lnTo>
                    <a:pt x="12074" y="1947"/>
                  </a:lnTo>
                  <a:lnTo>
                    <a:pt x="12049" y="1895"/>
                  </a:lnTo>
                  <a:lnTo>
                    <a:pt x="11997" y="1844"/>
                  </a:lnTo>
                  <a:lnTo>
                    <a:pt x="11841" y="1844"/>
                  </a:lnTo>
                  <a:lnTo>
                    <a:pt x="11789" y="1895"/>
                  </a:lnTo>
                  <a:lnTo>
                    <a:pt x="11763" y="1947"/>
                  </a:lnTo>
                  <a:lnTo>
                    <a:pt x="11737" y="2025"/>
                  </a:lnTo>
                  <a:lnTo>
                    <a:pt x="11737" y="2934"/>
                  </a:lnTo>
                  <a:lnTo>
                    <a:pt x="6206" y="2934"/>
                  </a:lnTo>
                  <a:lnTo>
                    <a:pt x="6206" y="364"/>
                  </a:lnTo>
                  <a:lnTo>
                    <a:pt x="7686" y="364"/>
                  </a:lnTo>
                  <a:lnTo>
                    <a:pt x="7686" y="753"/>
                  </a:lnTo>
                  <a:lnTo>
                    <a:pt x="7738" y="883"/>
                  </a:lnTo>
                  <a:lnTo>
                    <a:pt x="7790" y="987"/>
                  </a:lnTo>
                  <a:lnTo>
                    <a:pt x="7920" y="1065"/>
                  </a:lnTo>
                  <a:lnTo>
                    <a:pt x="8050" y="1091"/>
                  </a:lnTo>
                  <a:lnTo>
                    <a:pt x="9919" y="1091"/>
                  </a:lnTo>
                  <a:lnTo>
                    <a:pt x="10049" y="1065"/>
                  </a:lnTo>
                  <a:lnTo>
                    <a:pt x="10153" y="987"/>
                  </a:lnTo>
                  <a:lnTo>
                    <a:pt x="10231" y="883"/>
                  </a:lnTo>
                  <a:lnTo>
                    <a:pt x="10257" y="753"/>
                  </a:lnTo>
                  <a:lnTo>
                    <a:pt x="10257" y="364"/>
                  </a:lnTo>
                  <a:lnTo>
                    <a:pt x="11737" y="364"/>
                  </a:lnTo>
                  <a:lnTo>
                    <a:pt x="11737" y="1220"/>
                  </a:lnTo>
                  <a:lnTo>
                    <a:pt x="11763" y="1298"/>
                  </a:lnTo>
                  <a:lnTo>
                    <a:pt x="11789" y="1350"/>
                  </a:lnTo>
                  <a:lnTo>
                    <a:pt x="11841" y="1402"/>
                  </a:lnTo>
                  <a:lnTo>
                    <a:pt x="11997" y="1402"/>
                  </a:lnTo>
                  <a:lnTo>
                    <a:pt x="12049" y="1350"/>
                  </a:lnTo>
                  <a:lnTo>
                    <a:pt x="12074" y="1298"/>
                  </a:lnTo>
                  <a:lnTo>
                    <a:pt x="12100" y="1220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1"/>
            <p:cNvSpPr/>
            <p:nvPr/>
          </p:nvSpPr>
          <p:spPr>
            <a:xfrm>
              <a:off x="63374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1"/>
            <p:cNvSpPr/>
            <p:nvPr/>
          </p:nvSpPr>
          <p:spPr>
            <a:xfrm>
              <a:off x="63374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1"/>
            <p:cNvSpPr/>
            <p:nvPr/>
          </p:nvSpPr>
          <p:spPr>
            <a:xfrm>
              <a:off x="63374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1"/>
            <p:cNvSpPr/>
            <p:nvPr/>
          </p:nvSpPr>
          <p:spPr>
            <a:xfrm>
              <a:off x="63374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1"/>
            <p:cNvSpPr/>
            <p:nvPr/>
          </p:nvSpPr>
          <p:spPr>
            <a:xfrm>
              <a:off x="6373750" y="132097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1"/>
            <p:cNvSpPr/>
            <p:nvPr/>
          </p:nvSpPr>
          <p:spPr>
            <a:xfrm>
              <a:off x="6373750" y="13943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1"/>
            <p:cNvSpPr/>
            <p:nvPr/>
          </p:nvSpPr>
          <p:spPr>
            <a:xfrm>
              <a:off x="6373750" y="14676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1"/>
            <p:cNvSpPr/>
            <p:nvPr/>
          </p:nvSpPr>
          <p:spPr>
            <a:xfrm>
              <a:off x="6373750" y="15410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1"/>
            <p:cNvSpPr/>
            <p:nvPr/>
          </p:nvSpPr>
          <p:spPr>
            <a:xfrm>
              <a:off x="64841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1"/>
            <p:cNvSpPr/>
            <p:nvPr/>
          </p:nvSpPr>
          <p:spPr>
            <a:xfrm>
              <a:off x="64841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1"/>
            <p:cNvSpPr/>
            <p:nvPr/>
          </p:nvSpPr>
          <p:spPr>
            <a:xfrm>
              <a:off x="64841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1"/>
            <p:cNvSpPr/>
            <p:nvPr/>
          </p:nvSpPr>
          <p:spPr>
            <a:xfrm>
              <a:off x="64841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1"/>
            <p:cNvSpPr/>
            <p:nvPr/>
          </p:nvSpPr>
          <p:spPr>
            <a:xfrm>
              <a:off x="6521100" y="132097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8"/>
                  </a:lnTo>
                  <a:lnTo>
                    <a:pt x="1" y="130"/>
                  </a:lnTo>
                  <a:lnTo>
                    <a:pt x="1" y="208"/>
                  </a:lnTo>
                  <a:lnTo>
                    <a:pt x="27" y="260"/>
                  </a:lnTo>
                  <a:lnTo>
                    <a:pt x="79" y="312"/>
                  </a:lnTo>
                  <a:lnTo>
                    <a:pt x="131" y="338"/>
                  </a:lnTo>
                  <a:lnTo>
                    <a:pt x="209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1"/>
            <p:cNvSpPr/>
            <p:nvPr/>
          </p:nvSpPr>
          <p:spPr>
            <a:xfrm>
              <a:off x="6521100" y="13943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4" y="338"/>
                  </a:lnTo>
                  <a:lnTo>
                    <a:pt x="286" y="286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1"/>
            <p:cNvSpPr/>
            <p:nvPr/>
          </p:nvSpPr>
          <p:spPr>
            <a:xfrm>
              <a:off x="6521100" y="146767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31" y="1"/>
                  </a:moveTo>
                  <a:lnTo>
                    <a:pt x="53" y="27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1"/>
            <p:cNvSpPr/>
            <p:nvPr/>
          </p:nvSpPr>
          <p:spPr>
            <a:xfrm>
              <a:off x="6521100" y="154102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3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4" name="Google Shape;3684;p71"/>
          <p:cNvGrpSpPr/>
          <p:nvPr/>
        </p:nvGrpSpPr>
        <p:grpSpPr>
          <a:xfrm>
            <a:off x="7750442" y="1202253"/>
            <a:ext cx="325371" cy="324673"/>
            <a:chOff x="7078725" y="1274900"/>
            <a:chExt cx="303150" cy="302500"/>
          </a:xfrm>
        </p:grpSpPr>
        <p:sp>
          <p:nvSpPr>
            <p:cNvPr id="3685" name="Google Shape;3685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494" y="10283"/>
                  </a:lnTo>
                  <a:lnTo>
                    <a:pt x="494" y="2675"/>
                  </a:lnTo>
                  <a:lnTo>
                    <a:pt x="624" y="2623"/>
                  </a:lnTo>
                  <a:lnTo>
                    <a:pt x="754" y="2571"/>
                  </a:lnTo>
                  <a:lnTo>
                    <a:pt x="754" y="2104"/>
                  </a:lnTo>
                  <a:lnTo>
                    <a:pt x="624" y="2156"/>
                  </a:lnTo>
                  <a:lnTo>
                    <a:pt x="494" y="2182"/>
                  </a:lnTo>
                  <a:lnTo>
                    <a:pt x="494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72" y="131"/>
                  </a:lnTo>
                  <a:lnTo>
                    <a:pt x="624" y="79"/>
                  </a:lnTo>
                  <a:lnTo>
                    <a:pt x="494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2571" y="728"/>
                  </a:lnTo>
                  <a:lnTo>
                    <a:pt x="2727" y="702"/>
                  </a:lnTo>
                  <a:lnTo>
                    <a:pt x="2830" y="624"/>
                  </a:lnTo>
                  <a:lnTo>
                    <a:pt x="2908" y="520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494" y="728"/>
                  </a:lnTo>
                  <a:lnTo>
                    <a:pt x="494" y="650"/>
                  </a:lnTo>
                  <a:lnTo>
                    <a:pt x="519" y="598"/>
                  </a:lnTo>
                  <a:lnTo>
                    <a:pt x="545" y="546"/>
                  </a:lnTo>
                  <a:lnTo>
                    <a:pt x="597" y="494"/>
                  </a:lnTo>
                  <a:lnTo>
                    <a:pt x="2934" y="494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1"/>
            <p:cNvSpPr/>
            <p:nvPr/>
          </p:nvSpPr>
          <p:spPr>
            <a:xfrm>
              <a:off x="7104025" y="1286575"/>
              <a:ext cx="252550" cy="59100"/>
            </a:xfrm>
            <a:custGeom>
              <a:avLst/>
              <a:gdLst/>
              <a:ahLst/>
              <a:cxnLst/>
              <a:rect l="l" t="t" r="r" b="b"/>
              <a:pathLst>
                <a:path w="10102" h="2364" extrusionOk="0">
                  <a:moveTo>
                    <a:pt x="9686" y="0"/>
                  </a:moveTo>
                  <a:lnTo>
                    <a:pt x="286" y="1636"/>
                  </a:lnTo>
                  <a:lnTo>
                    <a:pt x="157" y="1688"/>
                  </a:lnTo>
                  <a:lnTo>
                    <a:pt x="53" y="1792"/>
                  </a:lnTo>
                  <a:lnTo>
                    <a:pt x="1" y="1922"/>
                  </a:lnTo>
                  <a:lnTo>
                    <a:pt x="1" y="2078"/>
                  </a:lnTo>
                  <a:lnTo>
                    <a:pt x="53" y="2207"/>
                  </a:lnTo>
                  <a:lnTo>
                    <a:pt x="131" y="2311"/>
                  </a:lnTo>
                  <a:lnTo>
                    <a:pt x="260" y="2363"/>
                  </a:lnTo>
                  <a:lnTo>
                    <a:pt x="416" y="2363"/>
                  </a:lnTo>
                  <a:lnTo>
                    <a:pt x="9816" y="701"/>
                  </a:lnTo>
                  <a:lnTo>
                    <a:pt x="9946" y="650"/>
                  </a:lnTo>
                  <a:lnTo>
                    <a:pt x="10049" y="572"/>
                  </a:lnTo>
                  <a:lnTo>
                    <a:pt x="10101" y="442"/>
                  </a:lnTo>
                  <a:lnTo>
                    <a:pt x="10101" y="286"/>
                  </a:lnTo>
                  <a:lnTo>
                    <a:pt x="10049" y="156"/>
                  </a:lnTo>
                  <a:lnTo>
                    <a:pt x="9972" y="52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1"/>
            <p:cNvSpPr/>
            <p:nvPr/>
          </p:nvSpPr>
          <p:spPr>
            <a:xfrm>
              <a:off x="7266975" y="1463125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051" y="728"/>
                  </a:lnTo>
                  <a:lnTo>
                    <a:pt x="4181" y="702"/>
                  </a:lnTo>
                  <a:lnTo>
                    <a:pt x="4310" y="624"/>
                  </a:lnTo>
                  <a:lnTo>
                    <a:pt x="4388" y="494"/>
                  </a:lnTo>
                  <a:lnTo>
                    <a:pt x="4414" y="364"/>
                  </a:lnTo>
                  <a:lnTo>
                    <a:pt x="4388" y="209"/>
                  </a:lnTo>
                  <a:lnTo>
                    <a:pt x="4310" y="105"/>
                  </a:lnTo>
                  <a:lnTo>
                    <a:pt x="4181" y="27"/>
                  </a:lnTo>
                  <a:lnTo>
                    <a:pt x="4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1"/>
            <p:cNvSpPr/>
            <p:nvPr/>
          </p:nvSpPr>
          <p:spPr>
            <a:xfrm>
              <a:off x="7266975" y="1463125"/>
              <a:ext cx="33125" cy="18200"/>
            </a:xfrm>
            <a:custGeom>
              <a:avLst/>
              <a:gdLst/>
              <a:ahLst/>
              <a:cxnLst/>
              <a:rect l="l" t="t" r="r" b="b"/>
              <a:pathLst>
                <a:path w="132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324" y="728"/>
                  </a:lnTo>
                  <a:lnTo>
                    <a:pt x="1169" y="702"/>
                  </a:lnTo>
                  <a:lnTo>
                    <a:pt x="1065" y="624"/>
                  </a:lnTo>
                  <a:lnTo>
                    <a:pt x="987" y="494"/>
                  </a:lnTo>
                  <a:lnTo>
                    <a:pt x="961" y="364"/>
                  </a:lnTo>
                  <a:lnTo>
                    <a:pt x="987" y="209"/>
                  </a:lnTo>
                  <a:lnTo>
                    <a:pt x="1065" y="105"/>
                  </a:lnTo>
                  <a:lnTo>
                    <a:pt x="1169" y="27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1"/>
            <p:cNvSpPr/>
            <p:nvPr/>
          </p:nvSpPr>
          <p:spPr>
            <a:xfrm>
              <a:off x="7211800" y="1536500"/>
              <a:ext cx="37025" cy="18200"/>
            </a:xfrm>
            <a:custGeom>
              <a:avLst/>
              <a:gdLst/>
              <a:ahLst/>
              <a:cxnLst/>
              <a:rect l="l" t="t" r="r" b="b"/>
              <a:pathLst>
                <a:path w="1481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1480" y="727"/>
                  </a:lnTo>
                  <a:lnTo>
                    <a:pt x="1480" y="338"/>
                  </a:lnTo>
                  <a:lnTo>
                    <a:pt x="1454" y="208"/>
                  </a:lnTo>
                  <a:lnTo>
                    <a:pt x="1376" y="104"/>
                  </a:lnTo>
                  <a:lnTo>
                    <a:pt x="1272" y="26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1"/>
            <p:cNvSpPr/>
            <p:nvPr/>
          </p:nvSpPr>
          <p:spPr>
            <a:xfrm>
              <a:off x="7211800" y="1536500"/>
              <a:ext cx="21425" cy="18200"/>
            </a:xfrm>
            <a:custGeom>
              <a:avLst/>
              <a:gdLst/>
              <a:ahLst/>
              <a:cxnLst/>
              <a:rect l="l" t="t" r="r" b="b"/>
              <a:pathLst>
                <a:path w="857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493" y="727"/>
                  </a:lnTo>
                  <a:lnTo>
                    <a:pt x="493" y="338"/>
                  </a:lnTo>
                  <a:lnTo>
                    <a:pt x="493" y="260"/>
                  </a:lnTo>
                  <a:lnTo>
                    <a:pt x="519" y="208"/>
                  </a:lnTo>
                  <a:lnTo>
                    <a:pt x="597" y="104"/>
                  </a:lnTo>
                  <a:lnTo>
                    <a:pt x="701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1"/>
            <p:cNvSpPr/>
            <p:nvPr/>
          </p:nvSpPr>
          <p:spPr>
            <a:xfrm>
              <a:off x="7193625" y="15546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2934" y="727"/>
                  </a:lnTo>
                  <a:lnTo>
                    <a:pt x="2934" y="286"/>
                  </a:lnTo>
                  <a:lnTo>
                    <a:pt x="2908" y="182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1"/>
            <p:cNvSpPr/>
            <p:nvPr/>
          </p:nvSpPr>
          <p:spPr>
            <a:xfrm>
              <a:off x="7193625" y="1554675"/>
              <a:ext cx="30525" cy="18200"/>
            </a:xfrm>
            <a:custGeom>
              <a:avLst/>
              <a:gdLst/>
              <a:ahLst/>
              <a:cxnLst/>
              <a:rect l="l" t="t" r="r" b="b"/>
              <a:pathLst>
                <a:path w="1221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935" y="727"/>
                  </a:lnTo>
                  <a:lnTo>
                    <a:pt x="935" y="286"/>
                  </a:lnTo>
                  <a:lnTo>
                    <a:pt x="961" y="182"/>
                  </a:lnTo>
                  <a:lnTo>
                    <a:pt x="1013" y="78"/>
                  </a:lnTo>
                  <a:lnTo>
                    <a:pt x="1091" y="26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64" y="883"/>
                  </a:lnTo>
                  <a:lnTo>
                    <a:pt x="494" y="831"/>
                  </a:lnTo>
                  <a:lnTo>
                    <a:pt x="624" y="753"/>
                  </a:lnTo>
                  <a:lnTo>
                    <a:pt x="702" y="649"/>
                  </a:lnTo>
                  <a:lnTo>
                    <a:pt x="728" y="49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1"/>
            <p:cNvSpPr/>
            <p:nvPr/>
          </p:nvSpPr>
          <p:spPr>
            <a:xfrm>
              <a:off x="7102075" y="1426125"/>
              <a:ext cx="73375" cy="73400"/>
            </a:xfrm>
            <a:custGeom>
              <a:avLst/>
              <a:gdLst/>
              <a:ahLst/>
              <a:cxnLst/>
              <a:rect l="l" t="t" r="r" b="b"/>
              <a:pathLst>
                <a:path w="2935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767" y="2909"/>
                  </a:lnTo>
                  <a:lnTo>
                    <a:pt x="2026" y="2831"/>
                  </a:lnTo>
                  <a:lnTo>
                    <a:pt x="2286" y="2701"/>
                  </a:lnTo>
                  <a:lnTo>
                    <a:pt x="2494" y="2520"/>
                  </a:lnTo>
                  <a:lnTo>
                    <a:pt x="2675" y="2286"/>
                  </a:lnTo>
                  <a:lnTo>
                    <a:pt x="2805" y="2052"/>
                  </a:lnTo>
                  <a:lnTo>
                    <a:pt x="2909" y="1767"/>
                  </a:lnTo>
                  <a:lnTo>
                    <a:pt x="2935" y="1481"/>
                  </a:lnTo>
                  <a:lnTo>
                    <a:pt x="2909" y="1169"/>
                  </a:lnTo>
                  <a:lnTo>
                    <a:pt x="2805" y="910"/>
                  </a:lnTo>
                  <a:lnTo>
                    <a:pt x="2675" y="650"/>
                  </a:lnTo>
                  <a:lnTo>
                    <a:pt x="2494" y="442"/>
                  </a:lnTo>
                  <a:lnTo>
                    <a:pt x="2286" y="261"/>
                  </a:lnTo>
                  <a:lnTo>
                    <a:pt x="2026" y="105"/>
                  </a:lnTo>
                  <a:lnTo>
                    <a:pt x="1767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1"/>
            <p:cNvSpPr/>
            <p:nvPr/>
          </p:nvSpPr>
          <p:spPr>
            <a:xfrm>
              <a:off x="7102075" y="1426125"/>
              <a:ext cx="42225" cy="73400"/>
            </a:xfrm>
            <a:custGeom>
              <a:avLst/>
              <a:gdLst/>
              <a:ahLst/>
              <a:cxnLst/>
              <a:rect l="l" t="t" r="r" b="b"/>
              <a:pathLst>
                <a:path w="1689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689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4" y="2597"/>
                  </a:lnTo>
                  <a:lnTo>
                    <a:pt x="832" y="2416"/>
                  </a:lnTo>
                  <a:lnTo>
                    <a:pt x="676" y="2208"/>
                  </a:lnTo>
                  <a:lnTo>
                    <a:pt x="572" y="2000"/>
                  </a:lnTo>
                  <a:lnTo>
                    <a:pt x="494" y="1741"/>
                  </a:lnTo>
                  <a:lnTo>
                    <a:pt x="468" y="1481"/>
                  </a:lnTo>
                  <a:lnTo>
                    <a:pt x="494" y="1195"/>
                  </a:lnTo>
                  <a:lnTo>
                    <a:pt x="572" y="962"/>
                  </a:lnTo>
                  <a:lnTo>
                    <a:pt x="676" y="728"/>
                  </a:lnTo>
                  <a:lnTo>
                    <a:pt x="832" y="520"/>
                  </a:lnTo>
                  <a:lnTo>
                    <a:pt x="1014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689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1"/>
            <p:cNvSpPr/>
            <p:nvPr/>
          </p:nvSpPr>
          <p:spPr>
            <a:xfrm>
              <a:off x="7285150" y="1389125"/>
              <a:ext cx="73375" cy="74025"/>
            </a:xfrm>
            <a:custGeom>
              <a:avLst/>
              <a:gdLst/>
              <a:ahLst/>
              <a:cxnLst/>
              <a:rect l="l" t="t" r="r" b="b"/>
              <a:pathLst>
                <a:path w="2935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66" y="2909"/>
                  </a:lnTo>
                  <a:lnTo>
                    <a:pt x="2051" y="2831"/>
                  </a:lnTo>
                  <a:lnTo>
                    <a:pt x="2311" y="2701"/>
                  </a:lnTo>
                  <a:lnTo>
                    <a:pt x="2519" y="2520"/>
                  </a:lnTo>
                  <a:lnTo>
                    <a:pt x="2701" y="2312"/>
                  </a:lnTo>
                  <a:lnTo>
                    <a:pt x="2830" y="2052"/>
                  </a:lnTo>
                  <a:lnTo>
                    <a:pt x="2908" y="1767"/>
                  </a:lnTo>
                  <a:lnTo>
                    <a:pt x="2934" y="1481"/>
                  </a:lnTo>
                  <a:lnTo>
                    <a:pt x="2908" y="1195"/>
                  </a:lnTo>
                  <a:lnTo>
                    <a:pt x="2830" y="910"/>
                  </a:lnTo>
                  <a:lnTo>
                    <a:pt x="2701" y="650"/>
                  </a:lnTo>
                  <a:lnTo>
                    <a:pt x="2519" y="442"/>
                  </a:lnTo>
                  <a:lnTo>
                    <a:pt x="2311" y="261"/>
                  </a:lnTo>
                  <a:lnTo>
                    <a:pt x="2051" y="131"/>
                  </a:lnTo>
                  <a:lnTo>
                    <a:pt x="1766" y="53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1"/>
            <p:cNvSpPr/>
            <p:nvPr/>
          </p:nvSpPr>
          <p:spPr>
            <a:xfrm>
              <a:off x="7285150" y="1389125"/>
              <a:ext cx="42850" cy="74025"/>
            </a:xfrm>
            <a:custGeom>
              <a:avLst/>
              <a:gdLst/>
              <a:ahLst/>
              <a:cxnLst/>
              <a:rect l="l" t="t" r="r" b="b"/>
              <a:pathLst>
                <a:path w="1714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14" y="2935"/>
                  </a:lnTo>
                  <a:lnTo>
                    <a:pt x="1480" y="2857"/>
                  </a:lnTo>
                  <a:lnTo>
                    <a:pt x="1247" y="2753"/>
                  </a:lnTo>
                  <a:lnTo>
                    <a:pt x="1039" y="2623"/>
                  </a:lnTo>
                  <a:lnTo>
                    <a:pt x="857" y="2442"/>
                  </a:lnTo>
                  <a:lnTo>
                    <a:pt x="701" y="2234"/>
                  </a:lnTo>
                  <a:lnTo>
                    <a:pt x="597" y="2000"/>
                  </a:lnTo>
                  <a:lnTo>
                    <a:pt x="519" y="1741"/>
                  </a:lnTo>
                  <a:lnTo>
                    <a:pt x="494" y="1481"/>
                  </a:lnTo>
                  <a:lnTo>
                    <a:pt x="519" y="1221"/>
                  </a:lnTo>
                  <a:lnTo>
                    <a:pt x="597" y="962"/>
                  </a:lnTo>
                  <a:lnTo>
                    <a:pt x="701" y="728"/>
                  </a:lnTo>
                  <a:lnTo>
                    <a:pt x="857" y="520"/>
                  </a:lnTo>
                  <a:lnTo>
                    <a:pt x="1039" y="338"/>
                  </a:lnTo>
                  <a:lnTo>
                    <a:pt x="1247" y="209"/>
                  </a:lnTo>
                  <a:lnTo>
                    <a:pt x="1480" y="105"/>
                  </a:lnTo>
                  <a:lnTo>
                    <a:pt x="1714" y="27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1"/>
            <p:cNvSpPr/>
            <p:nvPr/>
          </p:nvSpPr>
          <p:spPr>
            <a:xfrm>
              <a:off x="7129350" y="133980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7" y="1"/>
                  </a:moveTo>
                  <a:lnTo>
                    <a:pt x="0" y="130"/>
                  </a:lnTo>
                  <a:lnTo>
                    <a:pt x="0" y="494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34" y="831"/>
                  </a:lnTo>
                  <a:lnTo>
                    <a:pt x="364" y="883"/>
                  </a:lnTo>
                  <a:lnTo>
                    <a:pt x="520" y="831"/>
                  </a:lnTo>
                  <a:lnTo>
                    <a:pt x="624" y="754"/>
                  </a:lnTo>
                  <a:lnTo>
                    <a:pt x="702" y="650"/>
                  </a:lnTo>
                  <a:lnTo>
                    <a:pt x="727" y="494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1"/>
            <p:cNvSpPr/>
            <p:nvPr/>
          </p:nvSpPr>
          <p:spPr>
            <a:xfrm>
              <a:off x="7211800" y="12976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83" y="1455"/>
                  </a:lnTo>
                  <a:lnTo>
                    <a:pt x="1039" y="1403"/>
                  </a:lnTo>
                  <a:lnTo>
                    <a:pt x="1143" y="1351"/>
                  </a:lnTo>
                  <a:lnTo>
                    <a:pt x="1272" y="1247"/>
                  </a:lnTo>
                  <a:lnTo>
                    <a:pt x="1350" y="1143"/>
                  </a:lnTo>
                  <a:lnTo>
                    <a:pt x="1428" y="1013"/>
                  </a:lnTo>
                  <a:lnTo>
                    <a:pt x="1454" y="884"/>
                  </a:lnTo>
                  <a:lnTo>
                    <a:pt x="1480" y="728"/>
                  </a:lnTo>
                  <a:lnTo>
                    <a:pt x="1454" y="598"/>
                  </a:lnTo>
                  <a:lnTo>
                    <a:pt x="1428" y="442"/>
                  </a:lnTo>
                  <a:lnTo>
                    <a:pt x="1350" y="338"/>
                  </a:lnTo>
                  <a:lnTo>
                    <a:pt x="1272" y="209"/>
                  </a:lnTo>
                  <a:lnTo>
                    <a:pt x="1143" y="131"/>
                  </a:lnTo>
                  <a:lnTo>
                    <a:pt x="1039" y="53"/>
                  </a:lnTo>
                  <a:lnTo>
                    <a:pt x="883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1"/>
            <p:cNvSpPr/>
            <p:nvPr/>
          </p:nvSpPr>
          <p:spPr>
            <a:xfrm>
              <a:off x="7211800" y="129760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57" y="1455"/>
                  </a:lnTo>
                  <a:lnTo>
                    <a:pt x="987" y="1429"/>
                  </a:lnTo>
                  <a:lnTo>
                    <a:pt x="883" y="1377"/>
                  </a:lnTo>
                  <a:lnTo>
                    <a:pt x="779" y="1325"/>
                  </a:lnTo>
                  <a:lnTo>
                    <a:pt x="701" y="1247"/>
                  </a:lnTo>
                  <a:lnTo>
                    <a:pt x="623" y="1169"/>
                  </a:lnTo>
                  <a:lnTo>
                    <a:pt x="571" y="1065"/>
                  </a:lnTo>
                  <a:lnTo>
                    <a:pt x="519" y="962"/>
                  </a:lnTo>
                  <a:lnTo>
                    <a:pt x="493" y="858"/>
                  </a:lnTo>
                  <a:lnTo>
                    <a:pt x="467" y="728"/>
                  </a:lnTo>
                  <a:lnTo>
                    <a:pt x="493" y="624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312"/>
                  </a:lnTo>
                  <a:lnTo>
                    <a:pt x="701" y="209"/>
                  </a:lnTo>
                  <a:lnTo>
                    <a:pt x="779" y="157"/>
                  </a:lnTo>
                  <a:lnTo>
                    <a:pt x="883" y="79"/>
                  </a:lnTo>
                  <a:lnTo>
                    <a:pt x="987" y="5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1"/>
            <p:cNvSpPr/>
            <p:nvPr/>
          </p:nvSpPr>
          <p:spPr>
            <a:xfrm>
              <a:off x="7200100" y="1309950"/>
              <a:ext cx="16250" cy="19500"/>
            </a:xfrm>
            <a:custGeom>
              <a:avLst/>
              <a:gdLst/>
              <a:ahLst/>
              <a:cxnLst/>
              <a:rect l="l" t="t" r="r" b="b"/>
              <a:pathLst>
                <a:path w="650" h="780" extrusionOk="0">
                  <a:moveTo>
                    <a:pt x="520" y="0"/>
                  </a:moveTo>
                  <a:lnTo>
                    <a:pt x="27" y="78"/>
                  </a:lnTo>
                  <a:lnTo>
                    <a:pt x="1" y="234"/>
                  </a:lnTo>
                  <a:lnTo>
                    <a:pt x="27" y="390"/>
                  </a:lnTo>
                  <a:lnTo>
                    <a:pt x="53" y="545"/>
                  </a:lnTo>
                  <a:lnTo>
                    <a:pt x="131" y="675"/>
                  </a:lnTo>
                  <a:lnTo>
                    <a:pt x="234" y="779"/>
                  </a:lnTo>
                  <a:lnTo>
                    <a:pt x="650" y="727"/>
                  </a:lnTo>
                  <a:lnTo>
                    <a:pt x="572" y="623"/>
                  </a:lnTo>
                  <a:lnTo>
                    <a:pt x="520" y="493"/>
                  </a:lnTo>
                  <a:lnTo>
                    <a:pt x="494" y="364"/>
                  </a:lnTo>
                  <a:lnTo>
                    <a:pt x="468" y="234"/>
                  </a:lnTo>
                  <a:lnTo>
                    <a:pt x="494" y="10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2571" y="753"/>
                  </a:lnTo>
                  <a:lnTo>
                    <a:pt x="2701" y="727"/>
                  </a:lnTo>
                  <a:lnTo>
                    <a:pt x="2831" y="649"/>
                  </a:lnTo>
                  <a:lnTo>
                    <a:pt x="2909" y="519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468" y="753"/>
                  </a:lnTo>
                  <a:lnTo>
                    <a:pt x="468" y="675"/>
                  </a:lnTo>
                  <a:lnTo>
                    <a:pt x="468" y="597"/>
                  </a:lnTo>
                  <a:lnTo>
                    <a:pt x="520" y="545"/>
                  </a:lnTo>
                  <a:lnTo>
                    <a:pt x="572" y="519"/>
                  </a:lnTo>
                  <a:lnTo>
                    <a:pt x="624" y="493"/>
                  </a:lnTo>
                  <a:lnTo>
                    <a:pt x="2909" y="493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1"/>
            <p:cNvSpPr/>
            <p:nvPr/>
          </p:nvSpPr>
          <p:spPr>
            <a:xfrm>
              <a:off x="7083250" y="14995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4052" y="727"/>
                  </a:lnTo>
                  <a:lnTo>
                    <a:pt x="4181" y="701"/>
                  </a:lnTo>
                  <a:lnTo>
                    <a:pt x="4311" y="623"/>
                  </a:lnTo>
                  <a:lnTo>
                    <a:pt x="4389" y="519"/>
                  </a:lnTo>
                  <a:lnTo>
                    <a:pt x="4415" y="364"/>
                  </a:lnTo>
                  <a:lnTo>
                    <a:pt x="4389" y="234"/>
                  </a:lnTo>
                  <a:lnTo>
                    <a:pt x="4311" y="104"/>
                  </a:lnTo>
                  <a:lnTo>
                    <a:pt x="4181" y="26"/>
                  </a:lnTo>
                  <a:lnTo>
                    <a:pt x="40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1"/>
            <p:cNvSpPr/>
            <p:nvPr/>
          </p:nvSpPr>
          <p:spPr>
            <a:xfrm>
              <a:off x="7083250" y="1499500"/>
              <a:ext cx="33150" cy="18200"/>
            </a:xfrm>
            <a:custGeom>
              <a:avLst/>
              <a:gdLst/>
              <a:ahLst/>
              <a:cxnLst/>
              <a:rect l="l" t="t" r="r" b="b"/>
              <a:pathLst>
                <a:path w="1326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325" y="727"/>
                  </a:lnTo>
                  <a:lnTo>
                    <a:pt x="1169" y="701"/>
                  </a:lnTo>
                  <a:lnTo>
                    <a:pt x="1065" y="623"/>
                  </a:lnTo>
                  <a:lnTo>
                    <a:pt x="988" y="519"/>
                  </a:lnTo>
                  <a:lnTo>
                    <a:pt x="962" y="364"/>
                  </a:lnTo>
                  <a:lnTo>
                    <a:pt x="988" y="234"/>
                  </a:lnTo>
                  <a:lnTo>
                    <a:pt x="1065" y="104"/>
                  </a:lnTo>
                  <a:lnTo>
                    <a:pt x="1169" y="2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1"/>
            <p:cNvSpPr/>
            <p:nvPr/>
          </p:nvSpPr>
          <p:spPr>
            <a:xfrm>
              <a:off x="7129350" y="1339800"/>
              <a:ext cx="18200" cy="21450"/>
            </a:xfrm>
            <a:custGeom>
              <a:avLst/>
              <a:gdLst/>
              <a:ahLst/>
              <a:cxnLst/>
              <a:rect l="l" t="t" r="r" b="b"/>
              <a:pathLst>
                <a:path w="728" h="858" extrusionOk="0">
                  <a:moveTo>
                    <a:pt x="727" y="1"/>
                  </a:moveTo>
                  <a:lnTo>
                    <a:pt x="0" y="130"/>
                  </a:lnTo>
                  <a:lnTo>
                    <a:pt x="0" y="520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08" y="831"/>
                  </a:lnTo>
                  <a:lnTo>
                    <a:pt x="338" y="857"/>
                  </a:lnTo>
                  <a:lnTo>
                    <a:pt x="494" y="857"/>
                  </a:lnTo>
                  <a:lnTo>
                    <a:pt x="598" y="779"/>
                  </a:lnTo>
                  <a:lnTo>
                    <a:pt x="546" y="728"/>
                  </a:lnTo>
                  <a:lnTo>
                    <a:pt x="520" y="650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20" y="156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7" y="7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1" y="520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38" y="883"/>
                  </a:lnTo>
                  <a:lnTo>
                    <a:pt x="390" y="883"/>
                  </a:lnTo>
                  <a:lnTo>
                    <a:pt x="494" y="831"/>
                  </a:lnTo>
                  <a:lnTo>
                    <a:pt x="598" y="779"/>
                  </a:lnTo>
                  <a:lnTo>
                    <a:pt x="546" y="727"/>
                  </a:lnTo>
                  <a:lnTo>
                    <a:pt x="494" y="649"/>
                  </a:lnTo>
                  <a:lnTo>
                    <a:pt x="468" y="597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68" y="208"/>
                  </a:lnTo>
                  <a:lnTo>
                    <a:pt x="494" y="182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8" y="10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1"/>
            <p:cNvSpPr/>
            <p:nvPr/>
          </p:nvSpPr>
          <p:spPr>
            <a:xfrm>
              <a:off x="7078725" y="1274900"/>
              <a:ext cx="303150" cy="302500"/>
            </a:xfrm>
            <a:custGeom>
              <a:avLst/>
              <a:gdLst/>
              <a:ahLst/>
              <a:cxnLst/>
              <a:rect l="l" t="t" r="r" b="b"/>
              <a:pathLst>
                <a:path w="12126" h="12100" extrusionOk="0">
                  <a:moveTo>
                    <a:pt x="6128" y="364"/>
                  </a:moveTo>
                  <a:lnTo>
                    <a:pt x="6206" y="415"/>
                  </a:lnTo>
                  <a:lnTo>
                    <a:pt x="6232" y="467"/>
                  </a:lnTo>
                  <a:lnTo>
                    <a:pt x="6258" y="545"/>
                  </a:lnTo>
                  <a:lnTo>
                    <a:pt x="6258" y="753"/>
                  </a:lnTo>
                  <a:lnTo>
                    <a:pt x="6076" y="727"/>
                  </a:lnTo>
                  <a:lnTo>
                    <a:pt x="5868" y="753"/>
                  </a:lnTo>
                  <a:lnTo>
                    <a:pt x="5868" y="545"/>
                  </a:lnTo>
                  <a:lnTo>
                    <a:pt x="5894" y="467"/>
                  </a:lnTo>
                  <a:lnTo>
                    <a:pt x="5920" y="415"/>
                  </a:lnTo>
                  <a:lnTo>
                    <a:pt x="5998" y="364"/>
                  </a:lnTo>
                  <a:close/>
                  <a:moveTo>
                    <a:pt x="10802" y="623"/>
                  </a:moveTo>
                  <a:lnTo>
                    <a:pt x="10880" y="649"/>
                  </a:lnTo>
                  <a:lnTo>
                    <a:pt x="10932" y="701"/>
                  </a:lnTo>
                  <a:lnTo>
                    <a:pt x="10958" y="779"/>
                  </a:lnTo>
                  <a:lnTo>
                    <a:pt x="10958" y="857"/>
                  </a:lnTo>
                  <a:lnTo>
                    <a:pt x="10932" y="935"/>
                  </a:lnTo>
                  <a:lnTo>
                    <a:pt x="10880" y="987"/>
                  </a:lnTo>
                  <a:lnTo>
                    <a:pt x="10802" y="1013"/>
                  </a:lnTo>
                  <a:lnTo>
                    <a:pt x="6985" y="1688"/>
                  </a:lnTo>
                  <a:lnTo>
                    <a:pt x="6959" y="1480"/>
                  </a:lnTo>
                  <a:lnTo>
                    <a:pt x="6907" y="1298"/>
                  </a:lnTo>
                  <a:lnTo>
                    <a:pt x="10724" y="623"/>
                  </a:lnTo>
                  <a:close/>
                  <a:moveTo>
                    <a:pt x="9919" y="1506"/>
                  </a:moveTo>
                  <a:lnTo>
                    <a:pt x="9919" y="1792"/>
                  </a:lnTo>
                  <a:lnTo>
                    <a:pt x="9919" y="1870"/>
                  </a:lnTo>
                  <a:lnTo>
                    <a:pt x="9867" y="1947"/>
                  </a:lnTo>
                  <a:lnTo>
                    <a:pt x="9815" y="1973"/>
                  </a:lnTo>
                  <a:lnTo>
                    <a:pt x="9737" y="1999"/>
                  </a:lnTo>
                  <a:lnTo>
                    <a:pt x="9659" y="1973"/>
                  </a:lnTo>
                  <a:lnTo>
                    <a:pt x="9607" y="1947"/>
                  </a:lnTo>
                  <a:lnTo>
                    <a:pt x="9555" y="1870"/>
                  </a:lnTo>
                  <a:lnTo>
                    <a:pt x="9555" y="1792"/>
                  </a:lnTo>
                  <a:lnTo>
                    <a:pt x="9555" y="1584"/>
                  </a:lnTo>
                  <a:lnTo>
                    <a:pt x="9919" y="1506"/>
                  </a:lnTo>
                  <a:close/>
                  <a:moveTo>
                    <a:pt x="6180" y="1091"/>
                  </a:moveTo>
                  <a:lnTo>
                    <a:pt x="6284" y="1142"/>
                  </a:lnTo>
                  <a:lnTo>
                    <a:pt x="6388" y="1194"/>
                  </a:lnTo>
                  <a:lnTo>
                    <a:pt x="6466" y="1246"/>
                  </a:lnTo>
                  <a:lnTo>
                    <a:pt x="6517" y="1324"/>
                  </a:lnTo>
                  <a:lnTo>
                    <a:pt x="6569" y="1428"/>
                  </a:lnTo>
                  <a:lnTo>
                    <a:pt x="6621" y="1532"/>
                  </a:lnTo>
                  <a:lnTo>
                    <a:pt x="6621" y="1636"/>
                  </a:lnTo>
                  <a:lnTo>
                    <a:pt x="6621" y="1766"/>
                  </a:lnTo>
                  <a:lnTo>
                    <a:pt x="6569" y="1870"/>
                  </a:lnTo>
                  <a:lnTo>
                    <a:pt x="6517" y="1947"/>
                  </a:lnTo>
                  <a:lnTo>
                    <a:pt x="6466" y="2051"/>
                  </a:lnTo>
                  <a:lnTo>
                    <a:pt x="6388" y="2103"/>
                  </a:lnTo>
                  <a:lnTo>
                    <a:pt x="6284" y="2155"/>
                  </a:lnTo>
                  <a:lnTo>
                    <a:pt x="6180" y="2181"/>
                  </a:lnTo>
                  <a:lnTo>
                    <a:pt x="6076" y="2207"/>
                  </a:lnTo>
                  <a:lnTo>
                    <a:pt x="5946" y="2181"/>
                  </a:lnTo>
                  <a:lnTo>
                    <a:pt x="5842" y="2155"/>
                  </a:lnTo>
                  <a:lnTo>
                    <a:pt x="5764" y="2103"/>
                  </a:lnTo>
                  <a:lnTo>
                    <a:pt x="5661" y="2051"/>
                  </a:lnTo>
                  <a:lnTo>
                    <a:pt x="5609" y="1947"/>
                  </a:lnTo>
                  <a:lnTo>
                    <a:pt x="5557" y="1870"/>
                  </a:lnTo>
                  <a:lnTo>
                    <a:pt x="5531" y="1766"/>
                  </a:lnTo>
                  <a:lnTo>
                    <a:pt x="5505" y="1636"/>
                  </a:lnTo>
                  <a:lnTo>
                    <a:pt x="5531" y="1532"/>
                  </a:lnTo>
                  <a:lnTo>
                    <a:pt x="5557" y="1428"/>
                  </a:lnTo>
                  <a:lnTo>
                    <a:pt x="5609" y="1324"/>
                  </a:lnTo>
                  <a:lnTo>
                    <a:pt x="5661" y="1246"/>
                  </a:lnTo>
                  <a:lnTo>
                    <a:pt x="5764" y="1194"/>
                  </a:lnTo>
                  <a:lnTo>
                    <a:pt x="5842" y="1142"/>
                  </a:lnTo>
                  <a:lnTo>
                    <a:pt x="5946" y="1091"/>
                  </a:lnTo>
                  <a:close/>
                  <a:moveTo>
                    <a:pt x="2571" y="2804"/>
                  </a:moveTo>
                  <a:lnTo>
                    <a:pt x="2571" y="3090"/>
                  </a:lnTo>
                  <a:lnTo>
                    <a:pt x="2571" y="3168"/>
                  </a:lnTo>
                  <a:lnTo>
                    <a:pt x="2519" y="3220"/>
                  </a:lnTo>
                  <a:lnTo>
                    <a:pt x="2467" y="3272"/>
                  </a:lnTo>
                  <a:lnTo>
                    <a:pt x="2389" y="3298"/>
                  </a:lnTo>
                  <a:lnTo>
                    <a:pt x="2311" y="3272"/>
                  </a:lnTo>
                  <a:lnTo>
                    <a:pt x="2259" y="3220"/>
                  </a:lnTo>
                  <a:lnTo>
                    <a:pt x="2207" y="3168"/>
                  </a:lnTo>
                  <a:lnTo>
                    <a:pt x="2207" y="3090"/>
                  </a:lnTo>
                  <a:lnTo>
                    <a:pt x="2207" y="2882"/>
                  </a:lnTo>
                  <a:lnTo>
                    <a:pt x="2571" y="2804"/>
                  </a:lnTo>
                  <a:close/>
                  <a:moveTo>
                    <a:pt x="9737" y="4752"/>
                  </a:moveTo>
                  <a:lnTo>
                    <a:pt x="9997" y="4778"/>
                  </a:lnTo>
                  <a:lnTo>
                    <a:pt x="10231" y="4856"/>
                  </a:lnTo>
                  <a:lnTo>
                    <a:pt x="10464" y="4985"/>
                  </a:lnTo>
                  <a:lnTo>
                    <a:pt x="10646" y="5141"/>
                  </a:lnTo>
                  <a:lnTo>
                    <a:pt x="10802" y="5323"/>
                  </a:lnTo>
                  <a:lnTo>
                    <a:pt x="10932" y="5557"/>
                  </a:lnTo>
                  <a:lnTo>
                    <a:pt x="11010" y="5790"/>
                  </a:lnTo>
                  <a:lnTo>
                    <a:pt x="11035" y="6050"/>
                  </a:lnTo>
                  <a:lnTo>
                    <a:pt x="11010" y="6310"/>
                  </a:lnTo>
                  <a:lnTo>
                    <a:pt x="10932" y="6543"/>
                  </a:lnTo>
                  <a:lnTo>
                    <a:pt x="10802" y="6777"/>
                  </a:lnTo>
                  <a:lnTo>
                    <a:pt x="10646" y="6959"/>
                  </a:lnTo>
                  <a:lnTo>
                    <a:pt x="10464" y="7115"/>
                  </a:lnTo>
                  <a:lnTo>
                    <a:pt x="10231" y="7244"/>
                  </a:lnTo>
                  <a:lnTo>
                    <a:pt x="9997" y="7322"/>
                  </a:lnTo>
                  <a:lnTo>
                    <a:pt x="9737" y="7348"/>
                  </a:lnTo>
                  <a:lnTo>
                    <a:pt x="9478" y="7322"/>
                  </a:lnTo>
                  <a:lnTo>
                    <a:pt x="9244" y="7244"/>
                  </a:lnTo>
                  <a:lnTo>
                    <a:pt x="9010" y="7115"/>
                  </a:lnTo>
                  <a:lnTo>
                    <a:pt x="8828" y="6959"/>
                  </a:lnTo>
                  <a:lnTo>
                    <a:pt x="8673" y="6777"/>
                  </a:lnTo>
                  <a:lnTo>
                    <a:pt x="8543" y="6543"/>
                  </a:lnTo>
                  <a:lnTo>
                    <a:pt x="8465" y="6310"/>
                  </a:lnTo>
                  <a:lnTo>
                    <a:pt x="8439" y="6050"/>
                  </a:lnTo>
                  <a:lnTo>
                    <a:pt x="8465" y="5790"/>
                  </a:lnTo>
                  <a:lnTo>
                    <a:pt x="8543" y="5557"/>
                  </a:lnTo>
                  <a:lnTo>
                    <a:pt x="8673" y="5323"/>
                  </a:lnTo>
                  <a:lnTo>
                    <a:pt x="8828" y="5141"/>
                  </a:lnTo>
                  <a:lnTo>
                    <a:pt x="9010" y="4985"/>
                  </a:lnTo>
                  <a:lnTo>
                    <a:pt x="9244" y="4856"/>
                  </a:lnTo>
                  <a:lnTo>
                    <a:pt x="9478" y="4778"/>
                  </a:lnTo>
                  <a:lnTo>
                    <a:pt x="9737" y="4752"/>
                  </a:lnTo>
                  <a:close/>
                  <a:moveTo>
                    <a:pt x="2207" y="6232"/>
                  </a:moveTo>
                  <a:lnTo>
                    <a:pt x="2207" y="6673"/>
                  </a:lnTo>
                  <a:lnTo>
                    <a:pt x="2129" y="6699"/>
                  </a:lnTo>
                  <a:lnTo>
                    <a:pt x="2051" y="6725"/>
                  </a:lnTo>
                  <a:lnTo>
                    <a:pt x="1922" y="6855"/>
                  </a:lnTo>
                  <a:lnTo>
                    <a:pt x="1870" y="6933"/>
                  </a:lnTo>
                  <a:lnTo>
                    <a:pt x="1818" y="7011"/>
                  </a:lnTo>
                  <a:lnTo>
                    <a:pt x="1792" y="7089"/>
                  </a:lnTo>
                  <a:lnTo>
                    <a:pt x="1792" y="7192"/>
                  </a:lnTo>
                  <a:lnTo>
                    <a:pt x="1792" y="7296"/>
                  </a:lnTo>
                  <a:lnTo>
                    <a:pt x="1818" y="7374"/>
                  </a:lnTo>
                  <a:lnTo>
                    <a:pt x="1870" y="7478"/>
                  </a:lnTo>
                  <a:lnTo>
                    <a:pt x="1948" y="7556"/>
                  </a:lnTo>
                  <a:lnTo>
                    <a:pt x="2025" y="7608"/>
                  </a:lnTo>
                  <a:lnTo>
                    <a:pt x="2103" y="7660"/>
                  </a:lnTo>
                  <a:lnTo>
                    <a:pt x="2207" y="7686"/>
                  </a:lnTo>
                  <a:lnTo>
                    <a:pt x="2493" y="7686"/>
                  </a:lnTo>
                  <a:lnTo>
                    <a:pt x="2545" y="7712"/>
                  </a:lnTo>
                  <a:lnTo>
                    <a:pt x="2597" y="7738"/>
                  </a:lnTo>
                  <a:lnTo>
                    <a:pt x="2623" y="7790"/>
                  </a:lnTo>
                  <a:lnTo>
                    <a:pt x="2649" y="7868"/>
                  </a:lnTo>
                  <a:lnTo>
                    <a:pt x="2623" y="7919"/>
                  </a:lnTo>
                  <a:lnTo>
                    <a:pt x="2597" y="7971"/>
                  </a:lnTo>
                  <a:lnTo>
                    <a:pt x="2545" y="7997"/>
                  </a:lnTo>
                  <a:lnTo>
                    <a:pt x="2493" y="8023"/>
                  </a:lnTo>
                  <a:lnTo>
                    <a:pt x="2285" y="8023"/>
                  </a:lnTo>
                  <a:lnTo>
                    <a:pt x="2207" y="7997"/>
                  </a:lnTo>
                  <a:lnTo>
                    <a:pt x="2155" y="7919"/>
                  </a:lnTo>
                  <a:lnTo>
                    <a:pt x="2129" y="7868"/>
                  </a:lnTo>
                  <a:lnTo>
                    <a:pt x="2077" y="7816"/>
                  </a:lnTo>
                  <a:lnTo>
                    <a:pt x="1999" y="7790"/>
                  </a:lnTo>
                  <a:lnTo>
                    <a:pt x="1922" y="7816"/>
                  </a:lnTo>
                  <a:lnTo>
                    <a:pt x="1870" y="7842"/>
                  </a:lnTo>
                  <a:lnTo>
                    <a:pt x="1818" y="7893"/>
                  </a:lnTo>
                  <a:lnTo>
                    <a:pt x="1818" y="7945"/>
                  </a:lnTo>
                  <a:lnTo>
                    <a:pt x="1818" y="8023"/>
                  </a:lnTo>
                  <a:lnTo>
                    <a:pt x="1870" y="8153"/>
                  </a:lnTo>
                  <a:lnTo>
                    <a:pt x="1974" y="8257"/>
                  </a:lnTo>
                  <a:lnTo>
                    <a:pt x="2077" y="8335"/>
                  </a:lnTo>
                  <a:lnTo>
                    <a:pt x="2207" y="8361"/>
                  </a:lnTo>
                  <a:lnTo>
                    <a:pt x="2207" y="8802"/>
                  </a:lnTo>
                  <a:lnTo>
                    <a:pt x="1999" y="8750"/>
                  </a:lnTo>
                  <a:lnTo>
                    <a:pt x="1766" y="8646"/>
                  </a:lnTo>
                  <a:lnTo>
                    <a:pt x="1584" y="8517"/>
                  </a:lnTo>
                  <a:lnTo>
                    <a:pt x="1428" y="8361"/>
                  </a:lnTo>
                  <a:lnTo>
                    <a:pt x="1298" y="8179"/>
                  </a:lnTo>
                  <a:lnTo>
                    <a:pt x="1195" y="7971"/>
                  </a:lnTo>
                  <a:lnTo>
                    <a:pt x="1117" y="7764"/>
                  </a:lnTo>
                  <a:lnTo>
                    <a:pt x="1091" y="7530"/>
                  </a:lnTo>
                  <a:lnTo>
                    <a:pt x="1117" y="7270"/>
                  </a:lnTo>
                  <a:lnTo>
                    <a:pt x="1195" y="7063"/>
                  </a:lnTo>
                  <a:lnTo>
                    <a:pt x="1298" y="6855"/>
                  </a:lnTo>
                  <a:lnTo>
                    <a:pt x="1428" y="6673"/>
                  </a:lnTo>
                  <a:lnTo>
                    <a:pt x="1584" y="6517"/>
                  </a:lnTo>
                  <a:lnTo>
                    <a:pt x="1766" y="6387"/>
                  </a:lnTo>
                  <a:lnTo>
                    <a:pt x="1999" y="6284"/>
                  </a:lnTo>
                  <a:lnTo>
                    <a:pt x="2207" y="6232"/>
                  </a:lnTo>
                  <a:close/>
                  <a:moveTo>
                    <a:pt x="2571" y="6232"/>
                  </a:moveTo>
                  <a:lnTo>
                    <a:pt x="2804" y="6284"/>
                  </a:lnTo>
                  <a:lnTo>
                    <a:pt x="3012" y="6387"/>
                  </a:lnTo>
                  <a:lnTo>
                    <a:pt x="3194" y="6517"/>
                  </a:lnTo>
                  <a:lnTo>
                    <a:pt x="3350" y="6673"/>
                  </a:lnTo>
                  <a:lnTo>
                    <a:pt x="3505" y="6855"/>
                  </a:lnTo>
                  <a:lnTo>
                    <a:pt x="3609" y="7063"/>
                  </a:lnTo>
                  <a:lnTo>
                    <a:pt x="3661" y="7270"/>
                  </a:lnTo>
                  <a:lnTo>
                    <a:pt x="3687" y="7530"/>
                  </a:lnTo>
                  <a:lnTo>
                    <a:pt x="3661" y="7764"/>
                  </a:lnTo>
                  <a:lnTo>
                    <a:pt x="3609" y="7971"/>
                  </a:lnTo>
                  <a:lnTo>
                    <a:pt x="3505" y="8179"/>
                  </a:lnTo>
                  <a:lnTo>
                    <a:pt x="3350" y="8361"/>
                  </a:lnTo>
                  <a:lnTo>
                    <a:pt x="3194" y="8517"/>
                  </a:lnTo>
                  <a:lnTo>
                    <a:pt x="3012" y="8646"/>
                  </a:lnTo>
                  <a:lnTo>
                    <a:pt x="2804" y="8750"/>
                  </a:lnTo>
                  <a:lnTo>
                    <a:pt x="2571" y="8802"/>
                  </a:lnTo>
                  <a:lnTo>
                    <a:pt x="2571" y="8361"/>
                  </a:lnTo>
                  <a:lnTo>
                    <a:pt x="2649" y="8335"/>
                  </a:lnTo>
                  <a:lnTo>
                    <a:pt x="2752" y="8309"/>
                  </a:lnTo>
                  <a:lnTo>
                    <a:pt x="2882" y="8179"/>
                  </a:lnTo>
                  <a:lnTo>
                    <a:pt x="2934" y="8127"/>
                  </a:lnTo>
                  <a:lnTo>
                    <a:pt x="2960" y="8049"/>
                  </a:lnTo>
                  <a:lnTo>
                    <a:pt x="2986" y="7945"/>
                  </a:lnTo>
                  <a:lnTo>
                    <a:pt x="3012" y="7868"/>
                  </a:lnTo>
                  <a:lnTo>
                    <a:pt x="2986" y="7764"/>
                  </a:lnTo>
                  <a:lnTo>
                    <a:pt x="2960" y="7660"/>
                  </a:lnTo>
                  <a:lnTo>
                    <a:pt x="2908" y="7582"/>
                  </a:lnTo>
                  <a:lnTo>
                    <a:pt x="2856" y="7504"/>
                  </a:lnTo>
                  <a:lnTo>
                    <a:pt x="2778" y="7426"/>
                  </a:lnTo>
                  <a:lnTo>
                    <a:pt x="2675" y="7374"/>
                  </a:lnTo>
                  <a:lnTo>
                    <a:pt x="2597" y="7348"/>
                  </a:lnTo>
                  <a:lnTo>
                    <a:pt x="2311" y="7348"/>
                  </a:lnTo>
                  <a:lnTo>
                    <a:pt x="2233" y="7322"/>
                  </a:lnTo>
                  <a:lnTo>
                    <a:pt x="2181" y="7296"/>
                  </a:lnTo>
                  <a:lnTo>
                    <a:pt x="2155" y="7244"/>
                  </a:lnTo>
                  <a:lnTo>
                    <a:pt x="2129" y="7192"/>
                  </a:lnTo>
                  <a:lnTo>
                    <a:pt x="2155" y="7115"/>
                  </a:lnTo>
                  <a:lnTo>
                    <a:pt x="2181" y="7063"/>
                  </a:lnTo>
                  <a:lnTo>
                    <a:pt x="2233" y="7037"/>
                  </a:lnTo>
                  <a:lnTo>
                    <a:pt x="2311" y="7011"/>
                  </a:lnTo>
                  <a:lnTo>
                    <a:pt x="2467" y="7011"/>
                  </a:lnTo>
                  <a:lnTo>
                    <a:pt x="2545" y="7037"/>
                  </a:lnTo>
                  <a:lnTo>
                    <a:pt x="2597" y="7115"/>
                  </a:lnTo>
                  <a:lnTo>
                    <a:pt x="2623" y="7166"/>
                  </a:lnTo>
                  <a:lnTo>
                    <a:pt x="2675" y="7218"/>
                  </a:lnTo>
                  <a:lnTo>
                    <a:pt x="2727" y="7244"/>
                  </a:lnTo>
                  <a:lnTo>
                    <a:pt x="2804" y="7244"/>
                  </a:lnTo>
                  <a:lnTo>
                    <a:pt x="2882" y="7192"/>
                  </a:lnTo>
                  <a:lnTo>
                    <a:pt x="2908" y="7140"/>
                  </a:lnTo>
                  <a:lnTo>
                    <a:pt x="2934" y="7089"/>
                  </a:lnTo>
                  <a:lnTo>
                    <a:pt x="2934" y="7011"/>
                  </a:lnTo>
                  <a:lnTo>
                    <a:pt x="2882" y="6881"/>
                  </a:lnTo>
                  <a:lnTo>
                    <a:pt x="2804" y="6803"/>
                  </a:lnTo>
                  <a:lnTo>
                    <a:pt x="2701" y="6725"/>
                  </a:lnTo>
                  <a:lnTo>
                    <a:pt x="2571" y="6673"/>
                  </a:lnTo>
                  <a:lnTo>
                    <a:pt x="2571" y="6232"/>
                  </a:lnTo>
                  <a:close/>
                  <a:moveTo>
                    <a:pt x="11581" y="7686"/>
                  </a:moveTo>
                  <a:lnTo>
                    <a:pt x="11633" y="7712"/>
                  </a:lnTo>
                  <a:lnTo>
                    <a:pt x="11711" y="7764"/>
                  </a:lnTo>
                  <a:lnTo>
                    <a:pt x="11737" y="7816"/>
                  </a:lnTo>
                  <a:lnTo>
                    <a:pt x="11762" y="7893"/>
                  </a:lnTo>
                  <a:lnTo>
                    <a:pt x="11737" y="7971"/>
                  </a:lnTo>
                  <a:lnTo>
                    <a:pt x="11711" y="8023"/>
                  </a:lnTo>
                  <a:lnTo>
                    <a:pt x="11633" y="8049"/>
                  </a:lnTo>
                  <a:lnTo>
                    <a:pt x="11581" y="8075"/>
                  </a:lnTo>
                  <a:lnTo>
                    <a:pt x="10464" y="8075"/>
                  </a:lnTo>
                  <a:lnTo>
                    <a:pt x="10412" y="8101"/>
                  </a:lnTo>
                  <a:lnTo>
                    <a:pt x="10334" y="8127"/>
                  </a:lnTo>
                  <a:lnTo>
                    <a:pt x="10308" y="8179"/>
                  </a:lnTo>
                  <a:lnTo>
                    <a:pt x="10282" y="8257"/>
                  </a:lnTo>
                  <a:lnTo>
                    <a:pt x="10308" y="8335"/>
                  </a:lnTo>
                  <a:lnTo>
                    <a:pt x="10334" y="8387"/>
                  </a:lnTo>
                  <a:lnTo>
                    <a:pt x="10412" y="8413"/>
                  </a:lnTo>
                  <a:lnTo>
                    <a:pt x="10464" y="8439"/>
                  </a:lnTo>
                  <a:lnTo>
                    <a:pt x="11035" y="8439"/>
                  </a:lnTo>
                  <a:lnTo>
                    <a:pt x="11035" y="8620"/>
                  </a:lnTo>
                  <a:lnTo>
                    <a:pt x="11010" y="8698"/>
                  </a:lnTo>
                  <a:lnTo>
                    <a:pt x="10984" y="8750"/>
                  </a:lnTo>
                  <a:lnTo>
                    <a:pt x="10906" y="8802"/>
                  </a:lnTo>
                  <a:lnTo>
                    <a:pt x="8569" y="8802"/>
                  </a:lnTo>
                  <a:lnTo>
                    <a:pt x="8491" y="8750"/>
                  </a:lnTo>
                  <a:lnTo>
                    <a:pt x="8465" y="8698"/>
                  </a:lnTo>
                  <a:lnTo>
                    <a:pt x="8439" y="8620"/>
                  </a:lnTo>
                  <a:lnTo>
                    <a:pt x="8439" y="8439"/>
                  </a:lnTo>
                  <a:lnTo>
                    <a:pt x="9711" y="8439"/>
                  </a:lnTo>
                  <a:lnTo>
                    <a:pt x="9789" y="8413"/>
                  </a:lnTo>
                  <a:lnTo>
                    <a:pt x="9841" y="8387"/>
                  </a:lnTo>
                  <a:lnTo>
                    <a:pt x="9867" y="8335"/>
                  </a:lnTo>
                  <a:lnTo>
                    <a:pt x="9893" y="8257"/>
                  </a:lnTo>
                  <a:lnTo>
                    <a:pt x="9867" y="8179"/>
                  </a:lnTo>
                  <a:lnTo>
                    <a:pt x="9841" y="8127"/>
                  </a:lnTo>
                  <a:lnTo>
                    <a:pt x="9789" y="8101"/>
                  </a:lnTo>
                  <a:lnTo>
                    <a:pt x="9711" y="8075"/>
                  </a:lnTo>
                  <a:lnTo>
                    <a:pt x="7894" y="8075"/>
                  </a:lnTo>
                  <a:lnTo>
                    <a:pt x="7816" y="8049"/>
                  </a:lnTo>
                  <a:lnTo>
                    <a:pt x="7764" y="8023"/>
                  </a:lnTo>
                  <a:lnTo>
                    <a:pt x="7738" y="7971"/>
                  </a:lnTo>
                  <a:lnTo>
                    <a:pt x="7712" y="7893"/>
                  </a:lnTo>
                  <a:lnTo>
                    <a:pt x="7738" y="7816"/>
                  </a:lnTo>
                  <a:lnTo>
                    <a:pt x="7764" y="7764"/>
                  </a:lnTo>
                  <a:lnTo>
                    <a:pt x="7816" y="7712"/>
                  </a:lnTo>
                  <a:lnTo>
                    <a:pt x="7894" y="7686"/>
                  </a:lnTo>
                  <a:close/>
                  <a:moveTo>
                    <a:pt x="4233" y="9166"/>
                  </a:moveTo>
                  <a:lnTo>
                    <a:pt x="4310" y="9192"/>
                  </a:lnTo>
                  <a:lnTo>
                    <a:pt x="4362" y="9218"/>
                  </a:lnTo>
                  <a:lnTo>
                    <a:pt x="4414" y="9270"/>
                  </a:lnTo>
                  <a:lnTo>
                    <a:pt x="4414" y="9348"/>
                  </a:lnTo>
                  <a:lnTo>
                    <a:pt x="4414" y="9425"/>
                  </a:lnTo>
                  <a:lnTo>
                    <a:pt x="4362" y="9477"/>
                  </a:lnTo>
                  <a:lnTo>
                    <a:pt x="4310" y="9529"/>
                  </a:lnTo>
                  <a:lnTo>
                    <a:pt x="4233" y="9555"/>
                  </a:lnTo>
                  <a:lnTo>
                    <a:pt x="545" y="9555"/>
                  </a:lnTo>
                  <a:lnTo>
                    <a:pt x="493" y="9529"/>
                  </a:lnTo>
                  <a:lnTo>
                    <a:pt x="416" y="9477"/>
                  </a:lnTo>
                  <a:lnTo>
                    <a:pt x="390" y="9425"/>
                  </a:lnTo>
                  <a:lnTo>
                    <a:pt x="364" y="9348"/>
                  </a:lnTo>
                  <a:lnTo>
                    <a:pt x="390" y="9270"/>
                  </a:lnTo>
                  <a:lnTo>
                    <a:pt x="416" y="9218"/>
                  </a:lnTo>
                  <a:lnTo>
                    <a:pt x="493" y="9192"/>
                  </a:lnTo>
                  <a:lnTo>
                    <a:pt x="545" y="9166"/>
                  </a:lnTo>
                  <a:close/>
                  <a:moveTo>
                    <a:pt x="3687" y="9893"/>
                  </a:moveTo>
                  <a:lnTo>
                    <a:pt x="3687" y="10101"/>
                  </a:lnTo>
                  <a:lnTo>
                    <a:pt x="3661" y="10152"/>
                  </a:lnTo>
                  <a:lnTo>
                    <a:pt x="3635" y="10230"/>
                  </a:lnTo>
                  <a:lnTo>
                    <a:pt x="3557" y="10256"/>
                  </a:lnTo>
                  <a:lnTo>
                    <a:pt x="3505" y="10282"/>
                  </a:lnTo>
                  <a:lnTo>
                    <a:pt x="1298" y="10282"/>
                  </a:lnTo>
                  <a:lnTo>
                    <a:pt x="1221" y="10256"/>
                  </a:lnTo>
                  <a:lnTo>
                    <a:pt x="1169" y="10230"/>
                  </a:lnTo>
                  <a:lnTo>
                    <a:pt x="1117" y="10152"/>
                  </a:lnTo>
                  <a:lnTo>
                    <a:pt x="1091" y="10101"/>
                  </a:lnTo>
                  <a:lnTo>
                    <a:pt x="1091" y="9893"/>
                  </a:lnTo>
                  <a:close/>
                  <a:moveTo>
                    <a:pt x="6517" y="10646"/>
                  </a:moveTo>
                  <a:lnTo>
                    <a:pt x="6569" y="10672"/>
                  </a:lnTo>
                  <a:lnTo>
                    <a:pt x="6621" y="10724"/>
                  </a:lnTo>
                  <a:lnTo>
                    <a:pt x="6621" y="10802"/>
                  </a:lnTo>
                  <a:lnTo>
                    <a:pt x="6621" y="11009"/>
                  </a:lnTo>
                  <a:lnTo>
                    <a:pt x="5505" y="11009"/>
                  </a:lnTo>
                  <a:lnTo>
                    <a:pt x="5505" y="10802"/>
                  </a:lnTo>
                  <a:lnTo>
                    <a:pt x="5531" y="10724"/>
                  </a:lnTo>
                  <a:lnTo>
                    <a:pt x="5557" y="10672"/>
                  </a:lnTo>
                  <a:lnTo>
                    <a:pt x="5609" y="10646"/>
                  </a:lnTo>
                  <a:close/>
                  <a:moveTo>
                    <a:pt x="7296" y="11373"/>
                  </a:moveTo>
                  <a:lnTo>
                    <a:pt x="7322" y="11399"/>
                  </a:lnTo>
                  <a:lnTo>
                    <a:pt x="7348" y="11425"/>
                  </a:lnTo>
                  <a:lnTo>
                    <a:pt x="7348" y="11477"/>
                  </a:lnTo>
                  <a:lnTo>
                    <a:pt x="7348" y="11736"/>
                  </a:lnTo>
                  <a:lnTo>
                    <a:pt x="4778" y="11736"/>
                  </a:lnTo>
                  <a:lnTo>
                    <a:pt x="4778" y="11477"/>
                  </a:lnTo>
                  <a:lnTo>
                    <a:pt x="4778" y="11425"/>
                  </a:lnTo>
                  <a:lnTo>
                    <a:pt x="4804" y="11399"/>
                  </a:lnTo>
                  <a:lnTo>
                    <a:pt x="4830" y="11373"/>
                  </a:lnTo>
                  <a:close/>
                  <a:moveTo>
                    <a:pt x="5946" y="0"/>
                  </a:moveTo>
                  <a:lnTo>
                    <a:pt x="5842" y="52"/>
                  </a:lnTo>
                  <a:lnTo>
                    <a:pt x="5764" y="104"/>
                  </a:lnTo>
                  <a:lnTo>
                    <a:pt x="5687" y="156"/>
                  </a:lnTo>
                  <a:lnTo>
                    <a:pt x="5609" y="234"/>
                  </a:lnTo>
                  <a:lnTo>
                    <a:pt x="5557" y="338"/>
                  </a:lnTo>
                  <a:lnTo>
                    <a:pt x="5531" y="441"/>
                  </a:lnTo>
                  <a:lnTo>
                    <a:pt x="5531" y="545"/>
                  </a:lnTo>
                  <a:lnTo>
                    <a:pt x="5531" y="909"/>
                  </a:lnTo>
                  <a:lnTo>
                    <a:pt x="5375" y="1065"/>
                  </a:lnTo>
                  <a:lnTo>
                    <a:pt x="5245" y="1246"/>
                  </a:lnTo>
                  <a:lnTo>
                    <a:pt x="3116" y="1610"/>
                  </a:lnTo>
                  <a:lnTo>
                    <a:pt x="3038" y="1636"/>
                  </a:lnTo>
                  <a:lnTo>
                    <a:pt x="3012" y="1688"/>
                  </a:lnTo>
                  <a:lnTo>
                    <a:pt x="2986" y="1740"/>
                  </a:lnTo>
                  <a:lnTo>
                    <a:pt x="2960" y="1818"/>
                  </a:lnTo>
                  <a:lnTo>
                    <a:pt x="2986" y="1895"/>
                  </a:lnTo>
                  <a:lnTo>
                    <a:pt x="3038" y="1921"/>
                  </a:lnTo>
                  <a:lnTo>
                    <a:pt x="3116" y="1947"/>
                  </a:lnTo>
                  <a:lnTo>
                    <a:pt x="3168" y="1973"/>
                  </a:lnTo>
                  <a:lnTo>
                    <a:pt x="5141" y="1610"/>
                  </a:lnTo>
                  <a:lnTo>
                    <a:pt x="5167" y="1792"/>
                  </a:lnTo>
                  <a:lnTo>
                    <a:pt x="5219" y="1999"/>
                  </a:lnTo>
                  <a:lnTo>
                    <a:pt x="1402" y="2648"/>
                  </a:lnTo>
                  <a:lnTo>
                    <a:pt x="1324" y="2648"/>
                  </a:lnTo>
                  <a:lnTo>
                    <a:pt x="1246" y="2623"/>
                  </a:lnTo>
                  <a:lnTo>
                    <a:pt x="1195" y="2571"/>
                  </a:lnTo>
                  <a:lnTo>
                    <a:pt x="1169" y="2519"/>
                  </a:lnTo>
                  <a:lnTo>
                    <a:pt x="1169" y="2441"/>
                  </a:lnTo>
                  <a:lnTo>
                    <a:pt x="1221" y="2363"/>
                  </a:lnTo>
                  <a:lnTo>
                    <a:pt x="1272" y="2311"/>
                  </a:lnTo>
                  <a:lnTo>
                    <a:pt x="1324" y="2285"/>
                  </a:lnTo>
                  <a:lnTo>
                    <a:pt x="2415" y="2103"/>
                  </a:lnTo>
                  <a:lnTo>
                    <a:pt x="2467" y="2077"/>
                  </a:lnTo>
                  <a:lnTo>
                    <a:pt x="2519" y="2025"/>
                  </a:lnTo>
                  <a:lnTo>
                    <a:pt x="2545" y="1973"/>
                  </a:lnTo>
                  <a:lnTo>
                    <a:pt x="2545" y="1895"/>
                  </a:lnTo>
                  <a:lnTo>
                    <a:pt x="2519" y="1818"/>
                  </a:lnTo>
                  <a:lnTo>
                    <a:pt x="2467" y="1766"/>
                  </a:lnTo>
                  <a:lnTo>
                    <a:pt x="2415" y="1740"/>
                  </a:lnTo>
                  <a:lnTo>
                    <a:pt x="2337" y="1740"/>
                  </a:lnTo>
                  <a:lnTo>
                    <a:pt x="1272" y="1947"/>
                  </a:lnTo>
                  <a:lnTo>
                    <a:pt x="1169" y="1973"/>
                  </a:lnTo>
                  <a:lnTo>
                    <a:pt x="1065" y="2025"/>
                  </a:lnTo>
                  <a:lnTo>
                    <a:pt x="987" y="2077"/>
                  </a:lnTo>
                  <a:lnTo>
                    <a:pt x="909" y="2155"/>
                  </a:lnTo>
                  <a:lnTo>
                    <a:pt x="857" y="2259"/>
                  </a:lnTo>
                  <a:lnTo>
                    <a:pt x="831" y="2363"/>
                  </a:lnTo>
                  <a:lnTo>
                    <a:pt x="831" y="2467"/>
                  </a:lnTo>
                  <a:lnTo>
                    <a:pt x="831" y="2571"/>
                  </a:lnTo>
                  <a:lnTo>
                    <a:pt x="857" y="2674"/>
                  </a:lnTo>
                  <a:lnTo>
                    <a:pt x="883" y="2752"/>
                  </a:lnTo>
                  <a:lnTo>
                    <a:pt x="961" y="2830"/>
                  </a:lnTo>
                  <a:lnTo>
                    <a:pt x="1013" y="2882"/>
                  </a:lnTo>
                  <a:lnTo>
                    <a:pt x="1091" y="2934"/>
                  </a:lnTo>
                  <a:lnTo>
                    <a:pt x="1169" y="2986"/>
                  </a:lnTo>
                  <a:lnTo>
                    <a:pt x="1272" y="3012"/>
                  </a:lnTo>
                  <a:lnTo>
                    <a:pt x="1506" y="3012"/>
                  </a:lnTo>
                  <a:lnTo>
                    <a:pt x="1844" y="2934"/>
                  </a:lnTo>
                  <a:lnTo>
                    <a:pt x="1844" y="3090"/>
                  </a:lnTo>
                  <a:lnTo>
                    <a:pt x="1870" y="3272"/>
                  </a:lnTo>
                  <a:lnTo>
                    <a:pt x="1948" y="3427"/>
                  </a:lnTo>
                  <a:lnTo>
                    <a:pt x="2077" y="3531"/>
                  </a:lnTo>
                  <a:lnTo>
                    <a:pt x="2207" y="3609"/>
                  </a:lnTo>
                  <a:lnTo>
                    <a:pt x="2207" y="5894"/>
                  </a:lnTo>
                  <a:lnTo>
                    <a:pt x="1922" y="5946"/>
                  </a:lnTo>
                  <a:lnTo>
                    <a:pt x="1636" y="6050"/>
                  </a:lnTo>
                  <a:lnTo>
                    <a:pt x="1376" y="6206"/>
                  </a:lnTo>
                  <a:lnTo>
                    <a:pt x="1169" y="6413"/>
                  </a:lnTo>
                  <a:lnTo>
                    <a:pt x="987" y="6647"/>
                  </a:lnTo>
                  <a:lnTo>
                    <a:pt x="857" y="6907"/>
                  </a:lnTo>
                  <a:lnTo>
                    <a:pt x="779" y="7218"/>
                  </a:lnTo>
                  <a:lnTo>
                    <a:pt x="753" y="7530"/>
                  </a:lnTo>
                  <a:lnTo>
                    <a:pt x="753" y="7712"/>
                  </a:lnTo>
                  <a:lnTo>
                    <a:pt x="779" y="7893"/>
                  </a:lnTo>
                  <a:lnTo>
                    <a:pt x="857" y="8075"/>
                  </a:lnTo>
                  <a:lnTo>
                    <a:pt x="909" y="8257"/>
                  </a:lnTo>
                  <a:lnTo>
                    <a:pt x="1013" y="8413"/>
                  </a:lnTo>
                  <a:lnTo>
                    <a:pt x="1117" y="8569"/>
                  </a:lnTo>
                  <a:lnTo>
                    <a:pt x="1246" y="8698"/>
                  </a:lnTo>
                  <a:lnTo>
                    <a:pt x="1376" y="8802"/>
                  </a:lnTo>
                  <a:lnTo>
                    <a:pt x="545" y="8802"/>
                  </a:lnTo>
                  <a:lnTo>
                    <a:pt x="442" y="8828"/>
                  </a:lnTo>
                  <a:lnTo>
                    <a:pt x="338" y="8854"/>
                  </a:lnTo>
                  <a:lnTo>
                    <a:pt x="260" y="8906"/>
                  </a:lnTo>
                  <a:lnTo>
                    <a:pt x="182" y="8958"/>
                  </a:lnTo>
                  <a:lnTo>
                    <a:pt x="104" y="9062"/>
                  </a:lnTo>
                  <a:lnTo>
                    <a:pt x="52" y="9140"/>
                  </a:lnTo>
                  <a:lnTo>
                    <a:pt x="26" y="9244"/>
                  </a:lnTo>
                  <a:lnTo>
                    <a:pt x="0" y="9348"/>
                  </a:lnTo>
                  <a:lnTo>
                    <a:pt x="26" y="9477"/>
                  </a:lnTo>
                  <a:lnTo>
                    <a:pt x="52" y="9555"/>
                  </a:lnTo>
                  <a:lnTo>
                    <a:pt x="104" y="9659"/>
                  </a:lnTo>
                  <a:lnTo>
                    <a:pt x="182" y="9737"/>
                  </a:lnTo>
                  <a:lnTo>
                    <a:pt x="260" y="9815"/>
                  </a:lnTo>
                  <a:lnTo>
                    <a:pt x="338" y="9867"/>
                  </a:lnTo>
                  <a:lnTo>
                    <a:pt x="442" y="9893"/>
                  </a:lnTo>
                  <a:lnTo>
                    <a:pt x="753" y="9893"/>
                  </a:lnTo>
                  <a:lnTo>
                    <a:pt x="753" y="10101"/>
                  </a:lnTo>
                  <a:lnTo>
                    <a:pt x="753" y="10204"/>
                  </a:lnTo>
                  <a:lnTo>
                    <a:pt x="779" y="10308"/>
                  </a:lnTo>
                  <a:lnTo>
                    <a:pt x="831" y="10386"/>
                  </a:lnTo>
                  <a:lnTo>
                    <a:pt x="909" y="10464"/>
                  </a:lnTo>
                  <a:lnTo>
                    <a:pt x="987" y="10542"/>
                  </a:lnTo>
                  <a:lnTo>
                    <a:pt x="1091" y="10594"/>
                  </a:lnTo>
                  <a:lnTo>
                    <a:pt x="1169" y="10620"/>
                  </a:lnTo>
                  <a:lnTo>
                    <a:pt x="1298" y="10646"/>
                  </a:lnTo>
                  <a:lnTo>
                    <a:pt x="3505" y="10646"/>
                  </a:lnTo>
                  <a:lnTo>
                    <a:pt x="3609" y="10620"/>
                  </a:lnTo>
                  <a:lnTo>
                    <a:pt x="3713" y="10594"/>
                  </a:lnTo>
                  <a:lnTo>
                    <a:pt x="3791" y="10542"/>
                  </a:lnTo>
                  <a:lnTo>
                    <a:pt x="3869" y="10464"/>
                  </a:lnTo>
                  <a:lnTo>
                    <a:pt x="3947" y="10386"/>
                  </a:lnTo>
                  <a:lnTo>
                    <a:pt x="3999" y="10308"/>
                  </a:lnTo>
                  <a:lnTo>
                    <a:pt x="4025" y="10204"/>
                  </a:lnTo>
                  <a:lnTo>
                    <a:pt x="4051" y="10101"/>
                  </a:lnTo>
                  <a:lnTo>
                    <a:pt x="4051" y="9893"/>
                  </a:lnTo>
                  <a:lnTo>
                    <a:pt x="4336" y="9893"/>
                  </a:lnTo>
                  <a:lnTo>
                    <a:pt x="4440" y="9867"/>
                  </a:lnTo>
                  <a:lnTo>
                    <a:pt x="4544" y="9815"/>
                  </a:lnTo>
                  <a:lnTo>
                    <a:pt x="4622" y="9737"/>
                  </a:lnTo>
                  <a:lnTo>
                    <a:pt x="4674" y="9659"/>
                  </a:lnTo>
                  <a:lnTo>
                    <a:pt x="4726" y="9555"/>
                  </a:lnTo>
                  <a:lnTo>
                    <a:pt x="4752" y="9477"/>
                  </a:lnTo>
                  <a:lnTo>
                    <a:pt x="4778" y="9348"/>
                  </a:lnTo>
                  <a:lnTo>
                    <a:pt x="4752" y="9244"/>
                  </a:lnTo>
                  <a:lnTo>
                    <a:pt x="4726" y="9140"/>
                  </a:lnTo>
                  <a:lnTo>
                    <a:pt x="4674" y="9062"/>
                  </a:lnTo>
                  <a:lnTo>
                    <a:pt x="4622" y="8958"/>
                  </a:lnTo>
                  <a:lnTo>
                    <a:pt x="4544" y="8906"/>
                  </a:lnTo>
                  <a:lnTo>
                    <a:pt x="4440" y="8854"/>
                  </a:lnTo>
                  <a:lnTo>
                    <a:pt x="4336" y="8828"/>
                  </a:lnTo>
                  <a:lnTo>
                    <a:pt x="4233" y="8802"/>
                  </a:lnTo>
                  <a:lnTo>
                    <a:pt x="3402" y="8802"/>
                  </a:lnTo>
                  <a:lnTo>
                    <a:pt x="3557" y="8698"/>
                  </a:lnTo>
                  <a:lnTo>
                    <a:pt x="3661" y="8569"/>
                  </a:lnTo>
                  <a:lnTo>
                    <a:pt x="3765" y="8413"/>
                  </a:lnTo>
                  <a:lnTo>
                    <a:pt x="3869" y="8257"/>
                  </a:lnTo>
                  <a:lnTo>
                    <a:pt x="3947" y="8075"/>
                  </a:lnTo>
                  <a:lnTo>
                    <a:pt x="3999" y="7893"/>
                  </a:lnTo>
                  <a:lnTo>
                    <a:pt x="4025" y="7712"/>
                  </a:lnTo>
                  <a:lnTo>
                    <a:pt x="4051" y="7530"/>
                  </a:lnTo>
                  <a:lnTo>
                    <a:pt x="3999" y="7218"/>
                  </a:lnTo>
                  <a:lnTo>
                    <a:pt x="3921" y="6907"/>
                  </a:lnTo>
                  <a:lnTo>
                    <a:pt x="3791" y="6647"/>
                  </a:lnTo>
                  <a:lnTo>
                    <a:pt x="3609" y="6413"/>
                  </a:lnTo>
                  <a:lnTo>
                    <a:pt x="3402" y="6206"/>
                  </a:lnTo>
                  <a:lnTo>
                    <a:pt x="3142" y="6050"/>
                  </a:lnTo>
                  <a:lnTo>
                    <a:pt x="2882" y="5946"/>
                  </a:lnTo>
                  <a:lnTo>
                    <a:pt x="2571" y="5894"/>
                  </a:lnTo>
                  <a:lnTo>
                    <a:pt x="2571" y="3609"/>
                  </a:lnTo>
                  <a:lnTo>
                    <a:pt x="2727" y="3531"/>
                  </a:lnTo>
                  <a:lnTo>
                    <a:pt x="2830" y="3427"/>
                  </a:lnTo>
                  <a:lnTo>
                    <a:pt x="2908" y="3272"/>
                  </a:lnTo>
                  <a:lnTo>
                    <a:pt x="2934" y="3090"/>
                  </a:lnTo>
                  <a:lnTo>
                    <a:pt x="2934" y="2752"/>
                  </a:lnTo>
                  <a:lnTo>
                    <a:pt x="5427" y="2311"/>
                  </a:lnTo>
                  <a:lnTo>
                    <a:pt x="5531" y="2389"/>
                  </a:lnTo>
                  <a:lnTo>
                    <a:pt x="5531" y="5323"/>
                  </a:lnTo>
                  <a:lnTo>
                    <a:pt x="5531" y="5375"/>
                  </a:lnTo>
                  <a:lnTo>
                    <a:pt x="5583" y="5453"/>
                  </a:lnTo>
                  <a:lnTo>
                    <a:pt x="5635" y="5479"/>
                  </a:lnTo>
                  <a:lnTo>
                    <a:pt x="5687" y="5505"/>
                  </a:lnTo>
                  <a:lnTo>
                    <a:pt x="5764" y="5479"/>
                  </a:lnTo>
                  <a:lnTo>
                    <a:pt x="5816" y="5453"/>
                  </a:lnTo>
                  <a:lnTo>
                    <a:pt x="5868" y="5375"/>
                  </a:lnTo>
                  <a:lnTo>
                    <a:pt x="5868" y="5323"/>
                  </a:lnTo>
                  <a:lnTo>
                    <a:pt x="5868" y="2545"/>
                  </a:lnTo>
                  <a:lnTo>
                    <a:pt x="6258" y="2545"/>
                  </a:lnTo>
                  <a:lnTo>
                    <a:pt x="6258" y="10282"/>
                  </a:lnTo>
                  <a:lnTo>
                    <a:pt x="5868" y="10282"/>
                  </a:lnTo>
                  <a:lnTo>
                    <a:pt x="5868" y="6076"/>
                  </a:lnTo>
                  <a:lnTo>
                    <a:pt x="5868" y="5998"/>
                  </a:lnTo>
                  <a:lnTo>
                    <a:pt x="5816" y="5946"/>
                  </a:lnTo>
                  <a:lnTo>
                    <a:pt x="5764" y="5894"/>
                  </a:lnTo>
                  <a:lnTo>
                    <a:pt x="5635" y="5894"/>
                  </a:lnTo>
                  <a:lnTo>
                    <a:pt x="5583" y="5946"/>
                  </a:lnTo>
                  <a:lnTo>
                    <a:pt x="5531" y="5998"/>
                  </a:lnTo>
                  <a:lnTo>
                    <a:pt x="5531" y="6076"/>
                  </a:lnTo>
                  <a:lnTo>
                    <a:pt x="5531" y="10308"/>
                  </a:lnTo>
                  <a:lnTo>
                    <a:pt x="5375" y="10360"/>
                  </a:lnTo>
                  <a:lnTo>
                    <a:pt x="5245" y="10490"/>
                  </a:lnTo>
                  <a:lnTo>
                    <a:pt x="5167" y="10620"/>
                  </a:lnTo>
                  <a:lnTo>
                    <a:pt x="5141" y="10802"/>
                  </a:lnTo>
                  <a:lnTo>
                    <a:pt x="5141" y="11009"/>
                  </a:lnTo>
                  <a:lnTo>
                    <a:pt x="4882" y="11009"/>
                  </a:lnTo>
                  <a:lnTo>
                    <a:pt x="4778" y="11035"/>
                  </a:lnTo>
                  <a:lnTo>
                    <a:pt x="4700" y="11061"/>
                  </a:lnTo>
                  <a:lnTo>
                    <a:pt x="4622" y="11087"/>
                  </a:lnTo>
                  <a:lnTo>
                    <a:pt x="4544" y="11139"/>
                  </a:lnTo>
                  <a:lnTo>
                    <a:pt x="4492" y="11217"/>
                  </a:lnTo>
                  <a:lnTo>
                    <a:pt x="4466" y="11295"/>
                  </a:lnTo>
                  <a:lnTo>
                    <a:pt x="4440" y="11373"/>
                  </a:lnTo>
                  <a:lnTo>
                    <a:pt x="4414" y="11477"/>
                  </a:lnTo>
                  <a:lnTo>
                    <a:pt x="4414" y="11918"/>
                  </a:lnTo>
                  <a:lnTo>
                    <a:pt x="4440" y="11996"/>
                  </a:lnTo>
                  <a:lnTo>
                    <a:pt x="4466" y="12048"/>
                  </a:lnTo>
                  <a:lnTo>
                    <a:pt x="4518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11477"/>
                  </a:lnTo>
                  <a:lnTo>
                    <a:pt x="7712" y="11373"/>
                  </a:lnTo>
                  <a:lnTo>
                    <a:pt x="7686" y="11295"/>
                  </a:lnTo>
                  <a:lnTo>
                    <a:pt x="7634" y="11217"/>
                  </a:lnTo>
                  <a:lnTo>
                    <a:pt x="7582" y="11139"/>
                  </a:lnTo>
                  <a:lnTo>
                    <a:pt x="7504" y="11087"/>
                  </a:lnTo>
                  <a:lnTo>
                    <a:pt x="7426" y="11061"/>
                  </a:lnTo>
                  <a:lnTo>
                    <a:pt x="7348" y="11035"/>
                  </a:lnTo>
                  <a:lnTo>
                    <a:pt x="7245" y="11009"/>
                  </a:lnTo>
                  <a:lnTo>
                    <a:pt x="6985" y="11009"/>
                  </a:lnTo>
                  <a:lnTo>
                    <a:pt x="6985" y="10802"/>
                  </a:lnTo>
                  <a:lnTo>
                    <a:pt x="6959" y="10620"/>
                  </a:lnTo>
                  <a:lnTo>
                    <a:pt x="6881" y="10490"/>
                  </a:lnTo>
                  <a:lnTo>
                    <a:pt x="6751" y="10360"/>
                  </a:lnTo>
                  <a:lnTo>
                    <a:pt x="6621" y="10308"/>
                  </a:lnTo>
                  <a:lnTo>
                    <a:pt x="6621" y="2389"/>
                  </a:lnTo>
                  <a:lnTo>
                    <a:pt x="6751" y="2233"/>
                  </a:lnTo>
                  <a:lnTo>
                    <a:pt x="6881" y="2051"/>
                  </a:lnTo>
                  <a:lnTo>
                    <a:pt x="9192" y="1636"/>
                  </a:lnTo>
                  <a:lnTo>
                    <a:pt x="9192" y="1792"/>
                  </a:lnTo>
                  <a:lnTo>
                    <a:pt x="9218" y="1973"/>
                  </a:lnTo>
                  <a:lnTo>
                    <a:pt x="9296" y="2129"/>
                  </a:lnTo>
                  <a:lnTo>
                    <a:pt x="9400" y="2233"/>
                  </a:lnTo>
                  <a:lnTo>
                    <a:pt x="9555" y="2311"/>
                  </a:lnTo>
                  <a:lnTo>
                    <a:pt x="9555" y="4414"/>
                  </a:lnTo>
                  <a:lnTo>
                    <a:pt x="9270" y="4466"/>
                  </a:lnTo>
                  <a:lnTo>
                    <a:pt x="8984" y="4596"/>
                  </a:lnTo>
                  <a:lnTo>
                    <a:pt x="8725" y="4752"/>
                  </a:lnTo>
                  <a:lnTo>
                    <a:pt x="8517" y="4959"/>
                  </a:lnTo>
                  <a:lnTo>
                    <a:pt x="8335" y="5193"/>
                  </a:lnTo>
                  <a:lnTo>
                    <a:pt x="8205" y="5453"/>
                  </a:lnTo>
                  <a:lnTo>
                    <a:pt x="8127" y="5738"/>
                  </a:lnTo>
                  <a:lnTo>
                    <a:pt x="8101" y="6050"/>
                  </a:lnTo>
                  <a:lnTo>
                    <a:pt x="8101" y="6232"/>
                  </a:lnTo>
                  <a:lnTo>
                    <a:pt x="8127" y="6439"/>
                  </a:lnTo>
                  <a:lnTo>
                    <a:pt x="8179" y="6621"/>
                  </a:lnTo>
                  <a:lnTo>
                    <a:pt x="8257" y="6777"/>
                  </a:lnTo>
                  <a:lnTo>
                    <a:pt x="8361" y="6933"/>
                  </a:lnTo>
                  <a:lnTo>
                    <a:pt x="8465" y="7089"/>
                  </a:lnTo>
                  <a:lnTo>
                    <a:pt x="8569" y="7218"/>
                  </a:lnTo>
                  <a:lnTo>
                    <a:pt x="8725" y="7348"/>
                  </a:lnTo>
                  <a:lnTo>
                    <a:pt x="7790" y="7348"/>
                  </a:lnTo>
                  <a:lnTo>
                    <a:pt x="7686" y="7374"/>
                  </a:lnTo>
                  <a:lnTo>
                    <a:pt x="7608" y="7426"/>
                  </a:lnTo>
                  <a:lnTo>
                    <a:pt x="7504" y="7504"/>
                  </a:lnTo>
                  <a:lnTo>
                    <a:pt x="7452" y="7582"/>
                  </a:lnTo>
                  <a:lnTo>
                    <a:pt x="7400" y="7686"/>
                  </a:lnTo>
                  <a:lnTo>
                    <a:pt x="7374" y="7790"/>
                  </a:lnTo>
                  <a:lnTo>
                    <a:pt x="7348" y="7893"/>
                  </a:lnTo>
                  <a:lnTo>
                    <a:pt x="7374" y="7997"/>
                  </a:lnTo>
                  <a:lnTo>
                    <a:pt x="7400" y="8101"/>
                  </a:lnTo>
                  <a:lnTo>
                    <a:pt x="7452" y="8179"/>
                  </a:lnTo>
                  <a:lnTo>
                    <a:pt x="7504" y="8283"/>
                  </a:lnTo>
                  <a:lnTo>
                    <a:pt x="7608" y="8335"/>
                  </a:lnTo>
                  <a:lnTo>
                    <a:pt x="7686" y="8387"/>
                  </a:lnTo>
                  <a:lnTo>
                    <a:pt x="7790" y="8413"/>
                  </a:lnTo>
                  <a:lnTo>
                    <a:pt x="7894" y="8439"/>
                  </a:lnTo>
                  <a:lnTo>
                    <a:pt x="8101" y="8439"/>
                  </a:lnTo>
                  <a:lnTo>
                    <a:pt x="8101" y="8620"/>
                  </a:lnTo>
                  <a:lnTo>
                    <a:pt x="8101" y="8724"/>
                  </a:lnTo>
                  <a:lnTo>
                    <a:pt x="8127" y="8828"/>
                  </a:lnTo>
                  <a:lnTo>
                    <a:pt x="8179" y="8932"/>
                  </a:lnTo>
                  <a:lnTo>
                    <a:pt x="8257" y="9010"/>
                  </a:lnTo>
                  <a:lnTo>
                    <a:pt x="8335" y="9062"/>
                  </a:lnTo>
                  <a:lnTo>
                    <a:pt x="8413" y="9114"/>
                  </a:lnTo>
                  <a:lnTo>
                    <a:pt x="8517" y="9166"/>
                  </a:lnTo>
                  <a:lnTo>
                    <a:pt x="10958" y="9166"/>
                  </a:lnTo>
                  <a:lnTo>
                    <a:pt x="11061" y="9114"/>
                  </a:lnTo>
                  <a:lnTo>
                    <a:pt x="11139" y="9062"/>
                  </a:lnTo>
                  <a:lnTo>
                    <a:pt x="11217" y="9010"/>
                  </a:lnTo>
                  <a:lnTo>
                    <a:pt x="11295" y="8932"/>
                  </a:lnTo>
                  <a:lnTo>
                    <a:pt x="11347" y="8828"/>
                  </a:lnTo>
                  <a:lnTo>
                    <a:pt x="11373" y="8724"/>
                  </a:lnTo>
                  <a:lnTo>
                    <a:pt x="11373" y="8620"/>
                  </a:lnTo>
                  <a:lnTo>
                    <a:pt x="11373" y="8439"/>
                  </a:lnTo>
                  <a:lnTo>
                    <a:pt x="11581" y="8439"/>
                  </a:lnTo>
                  <a:lnTo>
                    <a:pt x="11685" y="8413"/>
                  </a:lnTo>
                  <a:lnTo>
                    <a:pt x="11788" y="8387"/>
                  </a:lnTo>
                  <a:lnTo>
                    <a:pt x="11866" y="8335"/>
                  </a:lnTo>
                  <a:lnTo>
                    <a:pt x="11944" y="8283"/>
                  </a:lnTo>
                  <a:lnTo>
                    <a:pt x="12022" y="8179"/>
                  </a:lnTo>
                  <a:lnTo>
                    <a:pt x="12074" y="8101"/>
                  </a:lnTo>
                  <a:lnTo>
                    <a:pt x="12100" y="7997"/>
                  </a:lnTo>
                  <a:lnTo>
                    <a:pt x="12126" y="7893"/>
                  </a:lnTo>
                  <a:lnTo>
                    <a:pt x="12100" y="7790"/>
                  </a:lnTo>
                  <a:lnTo>
                    <a:pt x="12074" y="7686"/>
                  </a:lnTo>
                  <a:lnTo>
                    <a:pt x="12022" y="7582"/>
                  </a:lnTo>
                  <a:lnTo>
                    <a:pt x="11944" y="7504"/>
                  </a:lnTo>
                  <a:lnTo>
                    <a:pt x="11866" y="7426"/>
                  </a:lnTo>
                  <a:lnTo>
                    <a:pt x="11788" y="7374"/>
                  </a:lnTo>
                  <a:lnTo>
                    <a:pt x="11685" y="7348"/>
                  </a:lnTo>
                  <a:lnTo>
                    <a:pt x="10750" y="7348"/>
                  </a:lnTo>
                  <a:lnTo>
                    <a:pt x="10880" y="7218"/>
                  </a:lnTo>
                  <a:lnTo>
                    <a:pt x="11010" y="7089"/>
                  </a:lnTo>
                  <a:lnTo>
                    <a:pt x="11113" y="6933"/>
                  </a:lnTo>
                  <a:lnTo>
                    <a:pt x="11217" y="6777"/>
                  </a:lnTo>
                  <a:lnTo>
                    <a:pt x="11295" y="6621"/>
                  </a:lnTo>
                  <a:lnTo>
                    <a:pt x="11347" y="6439"/>
                  </a:lnTo>
                  <a:lnTo>
                    <a:pt x="11373" y="6232"/>
                  </a:lnTo>
                  <a:lnTo>
                    <a:pt x="11373" y="6050"/>
                  </a:lnTo>
                  <a:lnTo>
                    <a:pt x="11347" y="5738"/>
                  </a:lnTo>
                  <a:lnTo>
                    <a:pt x="11269" y="5453"/>
                  </a:lnTo>
                  <a:lnTo>
                    <a:pt x="11139" y="5193"/>
                  </a:lnTo>
                  <a:lnTo>
                    <a:pt x="10958" y="4959"/>
                  </a:lnTo>
                  <a:lnTo>
                    <a:pt x="10750" y="4752"/>
                  </a:lnTo>
                  <a:lnTo>
                    <a:pt x="10490" y="4596"/>
                  </a:lnTo>
                  <a:lnTo>
                    <a:pt x="10205" y="4466"/>
                  </a:lnTo>
                  <a:lnTo>
                    <a:pt x="9919" y="4414"/>
                  </a:lnTo>
                  <a:lnTo>
                    <a:pt x="9919" y="2311"/>
                  </a:lnTo>
                  <a:lnTo>
                    <a:pt x="10049" y="2233"/>
                  </a:lnTo>
                  <a:lnTo>
                    <a:pt x="10179" y="2129"/>
                  </a:lnTo>
                  <a:lnTo>
                    <a:pt x="10257" y="1973"/>
                  </a:lnTo>
                  <a:lnTo>
                    <a:pt x="10282" y="1792"/>
                  </a:lnTo>
                  <a:lnTo>
                    <a:pt x="10282" y="1454"/>
                  </a:lnTo>
                  <a:lnTo>
                    <a:pt x="10854" y="1350"/>
                  </a:lnTo>
                  <a:lnTo>
                    <a:pt x="10958" y="1324"/>
                  </a:lnTo>
                  <a:lnTo>
                    <a:pt x="11061" y="1272"/>
                  </a:lnTo>
                  <a:lnTo>
                    <a:pt x="11139" y="1220"/>
                  </a:lnTo>
                  <a:lnTo>
                    <a:pt x="11217" y="1117"/>
                  </a:lnTo>
                  <a:lnTo>
                    <a:pt x="11269" y="1039"/>
                  </a:lnTo>
                  <a:lnTo>
                    <a:pt x="11295" y="935"/>
                  </a:lnTo>
                  <a:lnTo>
                    <a:pt x="11321" y="831"/>
                  </a:lnTo>
                  <a:lnTo>
                    <a:pt x="11295" y="727"/>
                  </a:lnTo>
                  <a:lnTo>
                    <a:pt x="11269" y="623"/>
                  </a:lnTo>
                  <a:lnTo>
                    <a:pt x="11217" y="519"/>
                  </a:lnTo>
                  <a:lnTo>
                    <a:pt x="11165" y="441"/>
                  </a:lnTo>
                  <a:lnTo>
                    <a:pt x="11087" y="364"/>
                  </a:lnTo>
                  <a:lnTo>
                    <a:pt x="10984" y="312"/>
                  </a:lnTo>
                  <a:lnTo>
                    <a:pt x="10880" y="286"/>
                  </a:lnTo>
                  <a:lnTo>
                    <a:pt x="10776" y="260"/>
                  </a:lnTo>
                  <a:lnTo>
                    <a:pt x="10672" y="286"/>
                  </a:lnTo>
                  <a:lnTo>
                    <a:pt x="6699" y="987"/>
                  </a:lnTo>
                  <a:lnTo>
                    <a:pt x="6621" y="909"/>
                  </a:lnTo>
                  <a:lnTo>
                    <a:pt x="6621" y="545"/>
                  </a:lnTo>
                  <a:lnTo>
                    <a:pt x="6595" y="441"/>
                  </a:lnTo>
                  <a:lnTo>
                    <a:pt x="6569" y="338"/>
                  </a:lnTo>
                  <a:lnTo>
                    <a:pt x="6517" y="234"/>
                  </a:lnTo>
                  <a:lnTo>
                    <a:pt x="6440" y="156"/>
                  </a:lnTo>
                  <a:lnTo>
                    <a:pt x="6362" y="104"/>
                  </a:lnTo>
                  <a:lnTo>
                    <a:pt x="6284" y="52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1"/>
            <p:cNvSpPr/>
            <p:nvPr/>
          </p:nvSpPr>
          <p:spPr>
            <a:xfrm>
              <a:off x="7305275" y="1409250"/>
              <a:ext cx="9100" cy="9125"/>
            </a:xfrm>
            <a:custGeom>
              <a:avLst/>
              <a:gdLst/>
              <a:ahLst/>
              <a:cxnLst/>
              <a:rect l="l" t="t" r="r" b="b"/>
              <a:pathLst>
                <a:path w="364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1"/>
            <p:cNvSpPr/>
            <p:nvPr/>
          </p:nvSpPr>
          <p:spPr>
            <a:xfrm>
              <a:off x="7329925" y="14339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1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1"/>
            <p:cNvSpPr/>
            <p:nvPr/>
          </p:nvSpPr>
          <p:spPr>
            <a:xfrm>
              <a:off x="7304625" y="1409250"/>
              <a:ext cx="34425" cy="33800"/>
            </a:xfrm>
            <a:custGeom>
              <a:avLst/>
              <a:gdLst/>
              <a:ahLst/>
              <a:cxnLst/>
              <a:rect l="l" t="t" r="r" b="b"/>
              <a:pathLst>
                <a:path w="1377" h="1352" extrusionOk="0">
                  <a:moveTo>
                    <a:pt x="1143" y="1"/>
                  </a:moveTo>
                  <a:lnTo>
                    <a:pt x="1091" y="53"/>
                  </a:lnTo>
                  <a:lnTo>
                    <a:pt x="52" y="1065"/>
                  </a:lnTo>
                  <a:lnTo>
                    <a:pt x="26" y="1117"/>
                  </a:lnTo>
                  <a:lnTo>
                    <a:pt x="0" y="1195"/>
                  </a:lnTo>
                  <a:lnTo>
                    <a:pt x="26" y="1247"/>
                  </a:lnTo>
                  <a:lnTo>
                    <a:pt x="52" y="1299"/>
                  </a:lnTo>
                  <a:lnTo>
                    <a:pt x="130" y="1351"/>
                  </a:lnTo>
                  <a:lnTo>
                    <a:pt x="260" y="1351"/>
                  </a:lnTo>
                  <a:lnTo>
                    <a:pt x="312" y="1299"/>
                  </a:lnTo>
                  <a:lnTo>
                    <a:pt x="1324" y="286"/>
                  </a:lnTo>
                  <a:lnTo>
                    <a:pt x="1376" y="235"/>
                  </a:lnTo>
                  <a:lnTo>
                    <a:pt x="1376" y="183"/>
                  </a:lnTo>
                  <a:lnTo>
                    <a:pt x="1376" y="105"/>
                  </a:lnTo>
                  <a:lnTo>
                    <a:pt x="1324" y="5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71"/>
          <p:cNvGrpSpPr/>
          <p:nvPr/>
        </p:nvGrpSpPr>
        <p:grpSpPr>
          <a:xfrm>
            <a:off x="1047273" y="1970011"/>
            <a:ext cx="266178" cy="325398"/>
            <a:chOff x="265375" y="1990225"/>
            <a:chExt cx="248000" cy="303175"/>
          </a:xfrm>
        </p:grpSpPr>
        <p:sp>
          <p:nvSpPr>
            <p:cNvPr id="3717" name="Google Shape;3717;p71"/>
            <p:cNvSpPr/>
            <p:nvPr/>
          </p:nvSpPr>
          <p:spPr>
            <a:xfrm>
              <a:off x="338725" y="2086950"/>
              <a:ext cx="45475" cy="20800"/>
            </a:xfrm>
            <a:custGeom>
              <a:avLst/>
              <a:gdLst/>
              <a:ahLst/>
              <a:cxnLst/>
              <a:rect l="l" t="t" r="r" b="b"/>
              <a:pathLst>
                <a:path w="1819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377" y="728"/>
                  </a:lnTo>
                  <a:lnTo>
                    <a:pt x="1818" y="832"/>
                  </a:lnTo>
                  <a:lnTo>
                    <a:pt x="1818" y="156"/>
                  </a:lnTo>
                  <a:lnTo>
                    <a:pt x="1818" y="105"/>
                  </a:lnTo>
                  <a:lnTo>
                    <a:pt x="1766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1"/>
            <p:cNvSpPr/>
            <p:nvPr/>
          </p:nvSpPr>
          <p:spPr>
            <a:xfrm>
              <a:off x="269275" y="2104475"/>
              <a:ext cx="184375" cy="183725"/>
            </a:xfrm>
            <a:custGeom>
              <a:avLst/>
              <a:gdLst/>
              <a:ahLst/>
              <a:cxnLst/>
              <a:rect l="l" t="t" r="r" b="b"/>
              <a:pathLst>
                <a:path w="7375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4051" y="7349"/>
                  </a:lnTo>
                  <a:lnTo>
                    <a:pt x="4414" y="7297"/>
                  </a:lnTo>
                  <a:lnTo>
                    <a:pt x="4778" y="7193"/>
                  </a:lnTo>
                  <a:lnTo>
                    <a:pt x="5116" y="7063"/>
                  </a:lnTo>
                  <a:lnTo>
                    <a:pt x="5427" y="6907"/>
                  </a:lnTo>
                  <a:lnTo>
                    <a:pt x="5739" y="6726"/>
                  </a:lnTo>
                  <a:lnTo>
                    <a:pt x="6024" y="6518"/>
                  </a:lnTo>
                  <a:lnTo>
                    <a:pt x="6284" y="6284"/>
                  </a:lnTo>
                  <a:lnTo>
                    <a:pt x="6518" y="6025"/>
                  </a:lnTo>
                  <a:lnTo>
                    <a:pt x="6725" y="5739"/>
                  </a:lnTo>
                  <a:lnTo>
                    <a:pt x="6907" y="5427"/>
                  </a:lnTo>
                  <a:lnTo>
                    <a:pt x="7063" y="5116"/>
                  </a:lnTo>
                  <a:lnTo>
                    <a:pt x="7193" y="4778"/>
                  </a:lnTo>
                  <a:lnTo>
                    <a:pt x="7297" y="4415"/>
                  </a:lnTo>
                  <a:lnTo>
                    <a:pt x="7349" y="4051"/>
                  </a:lnTo>
                  <a:lnTo>
                    <a:pt x="7375" y="3688"/>
                  </a:lnTo>
                  <a:lnTo>
                    <a:pt x="7349" y="3298"/>
                  </a:lnTo>
                  <a:lnTo>
                    <a:pt x="7297" y="2935"/>
                  </a:lnTo>
                  <a:lnTo>
                    <a:pt x="7193" y="2597"/>
                  </a:lnTo>
                  <a:lnTo>
                    <a:pt x="7063" y="2260"/>
                  </a:lnTo>
                  <a:lnTo>
                    <a:pt x="6907" y="1922"/>
                  </a:lnTo>
                  <a:lnTo>
                    <a:pt x="6725" y="1637"/>
                  </a:lnTo>
                  <a:lnTo>
                    <a:pt x="6518" y="1351"/>
                  </a:lnTo>
                  <a:lnTo>
                    <a:pt x="6284" y="1091"/>
                  </a:lnTo>
                  <a:lnTo>
                    <a:pt x="6024" y="858"/>
                  </a:lnTo>
                  <a:lnTo>
                    <a:pt x="5739" y="624"/>
                  </a:lnTo>
                  <a:lnTo>
                    <a:pt x="5427" y="442"/>
                  </a:lnTo>
                  <a:lnTo>
                    <a:pt x="5116" y="286"/>
                  </a:lnTo>
                  <a:lnTo>
                    <a:pt x="4778" y="182"/>
                  </a:lnTo>
                  <a:lnTo>
                    <a:pt x="4414" y="79"/>
                  </a:lnTo>
                  <a:lnTo>
                    <a:pt x="4051" y="27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1"/>
            <p:cNvSpPr/>
            <p:nvPr/>
          </p:nvSpPr>
          <p:spPr>
            <a:xfrm>
              <a:off x="269275" y="2104475"/>
              <a:ext cx="98050" cy="183725"/>
            </a:xfrm>
            <a:custGeom>
              <a:avLst/>
              <a:gdLst/>
              <a:ahLst/>
              <a:cxnLst/>
              <a:rect l="l" t="t" r="r" b="b"/>
              <a:pathLst>
                <a:path w="3922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3921" y="7349"/>
                  </a:lnTo>
                  <a:lnTo>
                    <a:pt x="3558" y="7323"/>
                  </a:lnTo>
                  <a:lnTo>
                    <a:pt x="3220" y="7245"/>
                  </a:lnTo>
                  <a:lnTo>
                    <a:pt x="2883" y="7141"/>
                  </a:lnTo>
                  <a:lnTo>
                    <a:pt x="2571" y="7011"/>
                  </a:lnTo>
                  <a:lnTo>
                    <a:pt x="2259" y="6830"/>
                  </a:lnTo>
                  <a:lnTo>
                    <a:pt x="2000" y="6648"/>
                  </a:lnTo>
                  <a:lnTo>
                    <a:pt x="1714" y="6440"/>
                  </a:lnTo>
                  <a:lnTo>
                    <a:pt x="1480" y="6206"/>
                  </a:lnTo>
                  <a:lnTo>
                    <a:pt x="1247" y="5947"/>
                  </a:lnTo>
                  <a:lnTo>
                    <a:pt x="1065" y="5661"/>
                  </a:lnTo>
                  <a:lnTo>
                    <a:pt x="883" y="5376"/>
                  </a:lnTo>
                  <a:lnTo>
                    <a:pt x="753" y="5064"/>
                  </a:lnTo>
                  <a:lnTo>
                    <a:pt x="624" y="4726"/>
                  </a:lnTo>
                  <a:lnTo>
                    <a:pt x="546" y="4389"/>
                  </a:lnTo>
                  <a:lnTo>
                    <a:pt x="494" y="4051"/>
                  </a:lnTo>
                  <a:lnTo>
                    <a:pt x="468" y="3688"/>
                  </a:lnTo>
                  <a:lnTo>
                    <a:pt x="494" y="3324"/>
                  </a:lnTo>
                  <a:lnTo>
                    <a:pt x="546" y="2961"/>
                  </a:lnTo>
                  <a:lnTo>
                    <a:pt x="624" y="2623"/>
                  </a:lnTo>
                  <a:lnTo>
                    <a:pt x="753" y="2312"/>
                  </a:lnTo>
                  <a:lnTo>
                    <a:pt x="883" y="2000"/>
                  </a:lnTo>
                  <a:lnTo>
                    <a:pt x="1065" y="1688"/>
                  </a:lnTo>
                  <a:lnTo>
                    <a:pt x="1247" y="1429"/>
                  </a:lnTo>
                  <a:lnTo>
                    <a:pt x="1480" y="1169"/>
                  </a:lnTo>
                  <a:lnTo>
                    <a:pt x="1714" y="935"/>
                  </a:lnTo>
                  <a:lnTo>
                    <a:pt x="2000" y="702"/>
                  </a:lnTo>
                  <a:lnTo>
                    <a:pt x="2259" y="520"/>
                  </a:lnTo>
                  <a:lnTo>
                    <a:pt x="2571" y="364"/>
                  </a:lnTo>
                  <a:lnTo>
                    <a:pt x="2883" y="234"/>
                  </a:lnTo>
                  <a:lnTo>
                    <a:pt x="3220" y="131"/>
                  </a:lnTo>
                  <a:lnTo>
                    <a:pt x="3558" y="53"/>
                  </a:lnTo>
                  <a:lnTo>
                    <a:pt x="39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1"/>
            <p:cNvSpPr/>
            <p:nvPr/>
          </p:nvSpPr>
          <p:spPr>
            <a:xfrm>
              <a:off x="287450" y="2122650"/>
              <a:ext cx="147375" cy="147375"/>
            </a:xfrm>
            <a:custGeom>
              <a:avLst/>
              <a:gdLst/>
              <a:ahLst/>
              <a:cxnLst/>
              <a:rect l="l" t="t" r="r" b="b"/>
              <a:pathLst>
                <a:path w="5895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246" y="5895"/>
                  </a:lnTo>
                  <a:lnTo>
                    <a:pt x="3558" y="5843"/>
                  </a:lnTo>
                  <a:lnTo>
                    <a:pt x="3843" y="5765"/>
                  </a:lnTo>
                  <a:lnTo>
                    <a:pt x="4103" y="5661"/>
                  </a:lnTo>
                  <a:lnTo>
                    <a:pt x="4363" y="5557"/>
                  </a:lnTo>
                  <a:lnTo>
                    <a:pt x="4596" y="5402"/>
                  </a:lnTo>
                  <a:lnTo>
                    <a:pt x="4830" y="5220"/>
                  </a:lnTo>
                  <a:lnTo>
                    <a:pt x="5038" y="5038"/>
                  </a:lnTo>
                  <a:lnTo>
                    <a:pt x="5219" y="4830"/>
                  </a:lnTo>
                  <a:lnTo>
                    <a:pt x="5401" y="4597"/>
                  </a:lnTo>
                  <a:lnTo>
                    <a:pt x="5557" y="4363"/>
                  </a:lnTo>
                  <a:lnTo>
                    <a:pt x="5661" y="4103"/>
                  </a:lnTo>
                  <a:lnTo>
                    <a:pt x="5765" y="3844"/>
                  </a:lnTo>
                  <a:lnTo>
                    <a:pt x="5843" y="3558"/>
                  </a:lnTo>
                  <a:lnTo>
                    <a:pt x="5895" y="3246"/>
                  </a:lnTo>
                  <a:lnTo>
                    <a:pt x="5895" y="2961"/>
                  </a:lnTo>
                  <a:lnTo>
                    <a:pt x="5895" y="2649"/>
                  </a:lnTo>
                  <a:lnTo>
                    <a:pt x="5843" y="2364"/>
                  </a:lnTo>
                  <a:lnTo>
                    <a:pt x="5765" y="2078"/>
                  </a:lnTo>
                  <a:lnTo>
                    <a:pt x="5661" y="1818"/>
                  </a:lnTo>
                  <a:lnTo>
                    <a:pt x="5557" y="1559"/>
                  </a:lnTo>
                  <a:lnTo>
                    <a:pt x="5401" y="1299"/>
                  </a:lnTo>
                  <a:lnTo>
                    <a:pt x="5219" y="1091"/>
                  </a:lnTo>
                  <a:lnTo>
                    <a:pt x="5038" y="884"/>
                  </a:lnTo>
                  <a:lnTo>
                    <a:pt x="4830" y="676"/>
                  </a:lnTo>
                  <a:lnTo>
                    <a:pt x="4596" y="520"/>
                  </a:lnTo>
                  <a:lnTo>
                    <a:pt x="4363" y="364"/>
                  </a:lnTo>
                  <a:lnTo>
                    <a:pt x="4103" y="234"/>
                  </a:lnTo>
                  <a:lnTo>
                    <a:pt x="3843" y="157"/>
                  </a:lnTo>
                  <a:lnTo>
                    <a:pt x="3558" y="79"/>
                  </a:lnTo>
                  <a:lnTo>
                    <a:pt x="3246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1"/>
            <p:cNvSpPr/>
            <p:nvPr/>
          </p:nvSpPr>
          <p:spPr>
            <a:xfrm>
              <a:off x="287450" y="2122650"/>
              <a:ext cx="85700" cy="147375"/>
            </a:xfrm>
            <a:custGeom>
              <a:avLst/>
              <a:gdLst/>
              <a:ahLst/>
              <a:cxnLst/>
              <a:rect l="l" t="t" r="r" b="b"/>
              <a:pathLst>
                <a:path w="3428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194" y="5895"/>
                  </a:lnTo>
                  <a:lnTo>
                    <a:pt x="3428" y="5869"/>
                  </a:lnTo>
                  <a:lnTo>
                    <a:pt x="3168" y="5817"/>
                  </a:lnTo>
                  <a:lnTo>
                    <a:pt x="2909" y="5739"/>
                  </a:lnTo>
                  <a:lnTo>
                    <a:pt x="2675" y="5635"/>
                  </a:lnTo>
                  <a:lnTo>
                    <a:pt x="2441" y="5531"/>
                  </a:lnTo>
                  <a:lnTo>
                    <a:pt x="2233" y="5376"/>
                  </a:lnTo>
                  <a:lnTo>
                    <a:pt x="2026" y="5220"/>
                  </a:lnTo>
                  <a:lnTo>
                    <a:pt x="1844" y="5064"/>
                  </a:lnTo>
                  <a:lnTo>
                    <a:pt x="1662" y="4882"/>
                  </a:lnTo>
                  <a:lnTo>
                    <a:pt x="1506" y="4674"/>
                  </a:lnTo>
                  <a:lnTo>
                    <a:pt x="1377" y="4467"/>
                  </a:lnTo>
                  <a:lnTo>
                    <a:pt x="1247" y="4233"/>
                  </a:lnTo>
                  <a:lnTo>
                    <a:pt x="1143" y="3999"/>
                  </a:lnTo>
                  <a:lnTo>
                    <a:pt x="1065" y="3740"/>
                  </a:lnTo>
                  <a:lnTo>
                    <a:pt x="1013" y="3480"/>
                  </a:lnTo>
                  <a:lnTo>
                    <a:pt x="961" y="3220"/>
                  </a:lnTo>
                  <a:lnTo>
                    <a:pt x="961" y="2961"/>
                  </a:lnTo>
                  <a:lnTo>
                    <a:pt x="961" y="2675"/>
                  </a:lnTo>
                  <a:lnTo>
                    <a:pt x="1013" y="2416"/>
                  </a:lnTo>
                  <a:lnTo>
                    <a:pt x="1065" y="2156"/>
                  </a:lnTo>
                  <a:lnTo>
                    <a:pt x="1143" y="1922"/>
                  </a:lnTo>
                  <a:lnTo>
                    <a:pt x="1247" y="1688"/>
                  </a:lnTo>
                  <a:lnTo>
                    <a:pt x="1377" y="1455"/>
                  </a:lnTo>
                  <a:lnTo>
                    <a:pt x="1506" y="1247"/>
                  </a:lnTo>
                  <a:lnTo>
                    <a:pt x="1662" y="1039"/>
                  </a:lnTo>
                  <a:lnTo>
                    <a:pt x="1844" y="858"/>
                  </a:lnTo>
                  <a:lnTo>
                    <a:pt x="2026" y="676"/>
                  </a:lnTo>
                  <a:lnTo>
                    <a:pt x="2233" y="520"/>
                  </a:lnTo>
                  <a:lnTo>
                    <a:pt x="2441" y="390"/>
                  </a:lnTo>
                  <a:lnTo>
                    <a:pt x="2675" y="286"/>
                  </a:lnTo>
                  <a:lnTo>
                    <a:pt x="2909" y="182"/>
                  </a:lnTo>
                  <a:lnTo>
                    <a:pt x="3168" y="105"/>
                  </a:lnTo>
                  <a:lnTo>
                    <a:pt x="3428" y="53"/>
                  </a:lnTo>
                  <a:lnTo>
                    <a:pt x="3194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1"/>
            <p:cNvSpPr/>
            <p:nvPr/>
          </p:nvSpPr>
          <p:spPr>
            <a:xfrm>
              <a:off x="351700" y="21869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5" y="26"/>
                  </a:lnTo>
                  <a:lnTo>
                    <a:pt x="131" y="130"/>
                  </a:lnTo>
                  <a:lnTo>
                    <a:pt x="53" y="234"/>
                  </a:lnTo>
                  <a:lnTo>
                    <a:pt x="1" y="390"/>
                  </a:lnTo>
                  <a:lnTo>
                    <a:pt x="53" y="520"/>
                  </a:lnTo>
                  <a:lnTo>
                    <a:pt x="131" y="649"/>
                  </a:lnTo>
                  <a:lnTo>
                    <a:pt x="235" y="727"/>
                  </a:lnTo>
                  <a:lnTo>
                    <a:pt x="390" y="753"/>
                  </a:lnTo>
                  <a:lnTo>
                    <a:pt x="546" y="727"/>
                  </a:lnTo>
                  <a:lnTo>
                    <a:pt x="650" y="649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4"/>
                  </a:lnTo>
                  <a:lnTo>
                    <a:pt x="650" y="130"/>
                  </a:lnTo>
                  <a:lnTo>
                    <a:pt x="546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1"/>
            <p:cNvSpPr/>
            <p:nvPr/>
          </p:nvSpPr>
          <p:spPr>
            <a:xfrm>
              <a:off x="412725" y="2192125"/>
              <a:ext cx="96750" cy="96725"/>
            </a:xfrm>
            <a:custGeom>
              <a:avLst/>
              <a:gdLst/>
              <a:ahLst/>
              <a:cxnLst/>
              <a:rect l="l" t="t" r="r" b="b"/>
              <a:pathLst>
                <a:path w="3870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30" y="3843"/>
                  </a:lnTo>
                  <a:lnTo>
                    <a:pt x="2312" y="3817"/>
                  </a:lnTo>
                  <a:lnTo>
                    <a:pt x="2493" y="3765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3" y="3531"/>
                  </a:lnTo>
                  <a:lnTo>
                    <a:pt x="3168" y="3427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6" y="2856"/>
                  </a:lnTo>
                  <a:lnTo>
                    <a:pt x="3714" y="2674"/>
                  </a:lnTo>
                  <a:lnTo>
                    <a:pt x="3766" y="2493"/>
                  </a:lnTo>
                  <a:lnTo>
                    <a:pt x="3818" y="2311"/>
                  </a:lnTo>
                  <a:lnTo>
                    <a:pt x="3844" y="2129"/>
                  </a:lnTo>
                  <a:lnTo>
                    <a:pt x="3870" y="1921"/>
                  </a:lnTo>
                  <a:lnTo>
                    <a:pt x="3844" y="1740"/>
                  </a:lnTo>
                  <a:lnTo>
                    <a:pt x="3818" y="1532"/>
                  </a:lnTo>
                  <a:lnTo>
                    <a:pt x="3766" y="1350"/>
                  </a:lnTo>
                  <a:lnTo>
                    <a:pt x="3714" y="1168"/>
                  </a:lnTo>
                  <a:lnTo>
                    <a:pt x="3636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45"/>
                  </a:lnTo>
                  <a:lnTo>
                    <a:pt x="3168" y="441"/>
                  </a:lnTo>
                  <a:lnTo>
                    <a:pt x="3013" y="312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2" y="26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1"/>
            <p:cNvSpPr/>
            <p:nvPr/>
          </p:nvSpPr>
          <p:spPr>
            <a:xfrm>
              <a:off x="412725" y="2192125"/>
              <a:ext cx="53900" cy="96725"/>
            </a:xfrm>
            <a:custGeom>
              <a:avLst/>
              <a:gdLst/>
              <a:ahLst/>
              <a:cxnLst/>
              <a:rect l="l" t="t" r="r" b="b"/>
              <a:pathLst>
                <a:path w="2156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56" y="3843"/>
                  </a:lnTo>
                  <a:lnTo>
                    <a:pt x="1974" y="3817"/>
                  </a:lnTo>
                  <a:lnTo>
                    <a:pt x="1818" y="3765"/>
                  </a:lnTo>
                  <a:lnTo>
                    <a:pt x="1663" y="3713"/>
                  </a:lnTo>
                  <a:lnTo>
                    <a:pt x="1507" y="3635"/>
                  </a:lnTo>
                  <a:lnTo>
                    <a:pt x="1195" y="3453"/>
                  </a:lnTo>
                  <a:lnTo>
                    <a:pt x="961" y="3220"/>
                  </a:lnTo>
                  <a:lnTo>
                    <a:pt x="754" y="2934"/>
                  </a:lnTo>
                  <a:lnTo>
                    <a:pt x="676" y="2778"/>
                  </a:lnTo>
                  <a:lnTo>
                    <a:pt x="598" y="2623"/>
                  </a:lnTo>
                  <a:lnTo>
                    <a:pt x="546" y="2467"/>
                  </a:lnTo>
                  <a:lnTo>
                    <a:pt x="494" y="2285"/>
                  </a:lnTo>
                  <a:lnTo>
                    <a:pt x="468" y="2103"/>
                  </a:lnTo>
                  <a:lnTo>
                    <a:pt x="468" y="1921"/>
                  </a:lnTo>
                  <a:lnTo>
                    <a:pt x="468" y="1740"/>
                  </a:lnTo>
                  <a:lnTo>
                    <a:pt x="494" y="1558"/>
                  </a:lnTo>
                  <a:lnTo>
                    <a:pt x="546" y="1402"/>
                  </a:lnTo>
                  <a:lnTo>
                    <a:pt x="598" y="1220"/>
                  </a:lnTo>
                  <a:lnTo>
                    <a:pt x="676" y="1065"/>
                  </a:lnTo>
                  <a:lnTo>
                    <a:pt x="754" y="909"/>
                  </a:lnTo>
                  <a:lnTo>
                    <a:pt x="961" y="649"/>
                  </a:lnTo>
                  <a:lnTo>
                    <a:pt x="1195" y="415"/>
                  </a:lnTo>
                  <a:lnTo>
                    <a:pt x="1507" y="208"/>
                  </a:lnTo>
                  <a:lnTo>
                    <a:pt x="1663" y="130"/>
                  </a:lnTo>
                  <a:lnTo>
                    <a:pt x="1818" y="78"/>
                  </a:lnTo>
                  <a:lnTo>
                    <a:pt x="1974" y="26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1"/>
            <p:cNvSpPr/>
            <p:nvPr/>
          </p:nvSpPr>
          <p:spPr>
            <a:xfrm>
              <a:off x="338725" y="2086950"/>
              <a:ext cx="31175" cy="20800"/>
            </a:xfrm>
            <a:custGeom>
              <a:avLst/>
              <a:gdLst/>
              <a:ahLst/>
              <a:cxnLst/>
              <a:rect l="l" t="t" r="r" b="b"/>
              <a:pathLst>
                <a:path w="1247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143" y="702"/>
                  </a:lnTo>
                  <a:lnTo>
                    <a:pt x="1143" y="156"/>
                  </a:lnTo>
                  <a:lnTo>
                    <a:pt x="1143" y="105"/>
                  </a:lnTo>
                  <a:lnTo>
                    <a:pt x="1195" y="2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1"/>
            <p:cNvSpPr/>
            <p:nvPr/>
          </p:nvSpPr>
          <p:spPr>
            <a:xfrm>
              <a:off x="265375" y="2022050"/>
              <a:ext cx="248000" cy="271350"/>
            </a:xfrm>
            <a:custGeom>
              <a:avLst/>
              <a:gdLst/>
              <a:ahLst/>
              <a:cxnLst/>
              <a:rect l="l" t="t" r="r" b="b"/>
              <a:pathLst>
                <a:path w="9920" h="10854" extrusionOk="0">
                  <a:moveTo>
                    <a:pt x="4570" y="2752"/>
                  </a:moveTo>
                  <a:lnTo>
                    <a:pt x="4570" y="3194"/>
                  </a:lnTo>
                  <a:lnTo>
                    <a:pt x="4207" y="3142"/>
                  </a:lnTo>
                  <a:lnTo>
                    <a:pt x="3843" y="3116"/>
                  </a:lnTo>
                  <a:lnTo>
                    <a:pt x="3480" y="3142"/>
                  </a:lnTo>
                  <a:lnTo>
                    <a:pt x="3090" y="3194"/>
                  </a:lnTo>
                  <a:lnTo>
                    <a:pt x="3090" y="2752"/>
                  </a:lnTo>
                  <a:close/>
                  <a:moveTo>
                    <a:pt x="3116" y="0"/>
                  </a:moveTo>
                  <a:lnTo>
                    <a:pt x="3039" y="26"/>
                  </a:lnTo>
                  <a:lnTo>
                    <a:pt x="2987" y="52"/>
                  </a:lnTo>
                  <a:lnTo>
                    <a:pt x="2935" y="104"/>
                  </a:lnTo>
                  <a:lnTo>
                    <a:pt x="2935" y="182"/>
                  </a:lnTo>
                  <a:lnTo>
                    <a:pt x="2935" y="961"/>
                  </a:lnTo>
                  <a:lnTo>
                    <a:pt x="2961" y="1091"/>
                  </a:lnTo>
                  <a:lnTo>
                    <a:pt x="3039" y="1195"/>
                  </a:lnTo>
                  <a:lnTo>
                    <a:pt x="3142" y="1272"/>
                  </a:lnTo>
                  <a:lnTo>
                    <a:pt x="3272" y="1298"/>
                  </a:lnTo>
                  <a:lnTo>
                    <a:pt x="5142" y="1298"/>
                  </a:lnTo>
                  <a:lnTo>
                    <a:pt x="5142" y="1688"/>
                  </a:lnTo>
                  <a:lnTo>
                    <a:pt x="3999" y="1688"/>
                  </a:lnTo>
                  <a:lnTo>
                    <a:pt x="3869" y="1714"/>
                  </a:lnTo>
                  <a:lnTo>
                    <a:pt x="3766" y="1766"/>
                  </a:lnTo>
                  <a:lnTo>
                    <a:pt x="3688" y="1896"/>
                  </a:lnTo>
                  <a:lnTo>
                    <a:pt x="3662" y="2025"/>
                  </a:lnTo>
                  <a:lnTo>
                    <a:pt x="3662" y="2415"/>
                  </a:lnTo>
                  <a:lnTo>
                    <a:pt x="3090" y="2415"/>
                  </a:lnTo>
                  <a:lnTo>
                    <a:pt x="2961" y="2441"/>
                  </a:lnTo>
                  <a:lnTo>
                    <a:pt x="2857" y="2519"/>
                  </a:lnTo>
                  <a:lnTo>
                    <a:pt x="2779" y="2623"/>
                  </a:lnTo>
                  <a:lnTo>
                    <a:pt x="2753" y="2752"/>
                  </a:lnTo>
                  <a:lnTo>
                    <a:pt x="2753" y="3272"/>
                  </a:lnTo>
                  <a:lnTo>
                    <a:pt x="2467" y="3376"/>
                  </a:lnTo>
                  <a:lnTo>
                    <a:pt x="2208" y="3479"/>
                  </a:lnTo>
                  <a:lnTo>
                    <a:pt x="1948" y="3609"/>
                  </a:lnTo>
                  <a:lnTo>
                    <a:pt x="1714" y="3765"/>
                  </a:lnTo>
                  <a:lnTo>
                    <a:pt x="1481" y="3921"/>
                  </a:lnTo>
                  <a:lnTo>
                    <a:pt x="1273" y="4103"/>
                  </a:lnTo>
                  <a:lnTo>
                    <a:pt x="1065" y="4310"/>
                  </a:lnTo>
                  <a:lnTo>
                    <a:pt x="883" y="4518"/>
                  </a:lnTo>
                  <a:lnTo>
                    <a:pt x="702" y="4726"/>
                  </a:lnTo>
                  <a:lnTo>
                    <a:pt x="546" y="4959"/>
                  </a:lnTo>
                  <a:lnTo>
                    <a:pt x="416" y="5219"/>
                  </a:lnTo>
                  <a:lnTo>
                    <a:pt x="286" y="5479"/>
                  </a:lnTo>
                  <a:lnTo>
                    <a:pt x="182" y="5738"/>
                  </a:lnTo>
                  <a:lnTo>
                    <a:pt x="104" y="6024"/>
                  </a:lnTo>
                  <a:lnTo>
                    <a:pt x="52" y="6310"/>
                  </a:lnTo>
                  <a:lnTo>
                    <a:pt x="1" y="6595"/>
                  </a:lnTo>
                  <a:lnTo>
                    <a:pt x="1" y="6647"/>
                  </a:lnTo>
                  <a:lnTo>
                    <a:pt x="52" y="6725"/>
                  </a:lnTo>
                  <a:lnTo>
                    <a:pt x="104" y="6751"/>
                  </a:lnTo>
                  <a:lnTo>
                    <a:pt x="156" y="6777"/>
                  </a:lnTo>
                  <a:lnTo>
                    <a:pt x="234" y="6777"/>
                  </a:lnTo>
                  <a:lnTo>
                    <a:pt x="286" y="6751"/>
                  </a:lnTo>
                  <a:lnTo>
                    <a:pt x="338" y="6699"/>
                  </a:lnTo>
                  <a:lnTo>
                    <a:pt x="364" y="6621"/>
                  </a:lnTo>
                  <a:lnTo>
                    <a:pt x="416" y="6284"/>
                  </a:lnTo>
                  <a:lnTo>
                    <a:pt x="494" y="5972"/>
                  </a:lnTo>
                  <a:lnTo>
                    <a:pt x="598" y="5687"/>
                  </a:lnTo>
                  <a:lnTo>
                    <a:pt x="728" y="5375"/>
                  </a:lnTo>
                  <a:lnTo>
                    <a:pt x="883" y="5115"/>
                  </a:lnTo>
                  <a:lnTo>
                    <a:pt x="1065" y="4856"/>
                  </a:lnTo>
                  <a:lnTo>
                    <a:pt x="1273" y="4596"/>
                  </a:lnTo>
                  <a:lnTo>
                    <a:pt x="1481" y="4388"/>
                  </a:lnTo>
                  <a:lnTo>
                    <a:pt x="1740" y="4181"/>
                  </a:lnTo>
                  <a:lnTo>
                    <a:pt x="2000" y="3999"/>
                  </a:lnTo>
                  <a:lnTo>
                    <a:pt x="2260" y="3843"/>
                  </a:lnTo>
                  <a:lnTo>
                    <a:pt x="2571" y="3713"/>
                  </a:lnTo>
                  <a:lnTo>
                    <a:pt x="2857" y="3609"/>
                  </a:lnTo>
                  <a:lnTo>
                    <a:pt x="3168" y="3531"/>
                  </a:lnTo>
                  <a:lnTo>
                    <a:pt x="3506" y="3505"/>
                  </a:lnTo>
                  <a:lnTo>
                    <a:pt x="3843" y="3479"/>
                  </a:lnTo>
                  <a:lnTo>
                    <a:pt x="4181" y="3505"/>
                  </a:lnTo>
                  <a:lnTo>
                    <a:pt x="4519" y="3531"/>
                  </a:lnTo>
                  <a:lnTo>
                    <a:pt x="4830" y="3609"/>
                  </a:lnTo>
                  <a:lnTo>
                    <a:pt x="5142" y="3713"/>
                  </a:lnTo>
                  <a:lnTo>
                    <a:pt x="5427" y="3869"/>
                  </a:lnTo>
                  <a:lnTo>
                    <a:pt x="5713" y="4025"/>
                  </a:lnTo>
                  <a:lnTo>
                    <a:pt x="5973" y="4206"/>
                  </a:lnTo>
                  <a:lnTo>
                    <a:pt x="6206" y="4414"/>
                  </a:lnTo>
                  <a:lnTo>
                    <a:pt x="6440" y="4622"/>
                  </a:lnTo>
                  <a:lnTo>
                    <a:pt x="6648" y="4882"/>
                  </a:lnTo>
                  <a:lnTo>
                    <a:pt x="6829" y="5141"/>
                  </a:lnTo>
                  <a:lnTo>
                    <a:pt x="6985" y="5427"/>
                  </a:lnTo>
                  <a:lnTo>
                    <a:pt x="7115" y="5712"/>
                  </a:lnTo>
                  <a:lnTo>
                    <a:pt x="7219" y="6024"/>
                  </a:lnTo>
                  <a:lnTo>
                    <a:pt x="7271" y="6336"/>
                  </a:lnTo>
                  <a:lnTo>
                    <a:pt x="7323" y="6673"/>
                  </a:lnTo>
                  <a:lnTo>
                    <a:pt x="7141" y="6725"/>
                  </a:lnTo>
                  <a:lnTo>
                    <a:pt x="6959" y="6803"/>
                  </a:lnTo>
                  <a:lnTo>
                    <a:pt x="6933" y="6543"/>
                  </a:lnTo>
                  <a:lnTo>
                    <a:pt x="6881" y="6310"/>
                  </a:lnTo>
                  <a:lnTo>
                    <a:pt x="6829" y="6076"/>
                  </a:lnTo>
                  <a:lnTo>
                    <a:pt x="6752" y="5842"/>
                  </a:lnTo>
                  <a:lnTo>
                    <a:pt x="6648" y="5609"/>
                  </a:lnTo>
                  <a:lnTo>
                    <a:pt x="6544" y="5401"/>
                  </a:lnTo>
                  <a:lnTo>
                    <a:pt x="6414" y="5193"/>
                  </a:lnTo>
                  <a:lnTo>
                    <a:pt x="6258" y="5011"/>
                  </a:lnTo>
                  <a:lnTo>
                    <a:pt x="6102" y="4830"/>
                  </a:lnTo>
                  <a:lnTo>
                    <a:pt x="5921" y="4648"/>
                  </a:lnTo>
                  <a:lnTo>
                    <a:pt x="5739" y="4492"/>
                  </a:lnTo>
                  <a:lnTo>
                    <a:pt x="5531" y="4362"/>
                  </a:lnTo>
                  <a:lnTo>
                    <a:pt x="5323" y="4232"/>
                  </a:lnTo>
                  <a:lnTo>
                    <a:pt x="5116" y="4129"/>
                  </a:lnTo>
                  <a:lnTo>
                    <a:pt x="4882" y="4025"/>
                  </a:lnTo>
                  <a:lnTo>
                    <a:pt x="4648" y="3973"/>
                  </a:lnTo>
                  <a:lnTo>
                    <a:pt x="4570" y="3947"/>
                  </a:lnTo>
                  <a:lnTo>
                    <a:pt x="4493" y="3973"/>
                  </a:lnTo>
                  <a:lnTo>
                    <a:pt x="4441" y="4025"/>
                  </a:lnTo>
                  <a:lnTo>
                    <a:pt x="4415" y="4077"/>
                  </a:lnTo>
                  <a:lnTo>
                    <a:pt x="4415" y="4155"/>
                  </a:lnTo>
                  <a:lnTo>
                    <a:pt x="4441" y="4232"/>
                  </a:lnTo>
                  <a:lnTo>
                    <a:pt x="4493" y="4284"/>
                  </a:lnTo>
                  <a:lnTo>
                    <a:pt x="4545" y="4310"/>
                  </a:lnTo>
                  <a:lnTo>
                    <a:pt x="4778" y="4362"/>
                  </a:lnTo>
                  <a:lnTo>
                    <a:pt x="4986" y="4466"/>
                  </a:lnTo>
                  <a:lnTo>
                    <a:pt x="5194" y="4570"/>
                  </a:lnTo>
                  <a:lnTo>
                    <a:pt x="5375" y="4674"/>
                  </a:lnTo>
                  <a:lnTo>
                    <a:pt x="5557" y="4830"/>
                  </a:lnTo>
                  <a:lnTo>
                    <a:pt x="5739" y="4959"/>
                  </a:lnTo>
                  <a:lnTo>
                    <a:pt x="5895" y="5115"/>
                  </a:lnTo>
                  <a:lnTo>
                    <a:pt x="6051" y="5297"/>
                  </a:lnTo>
                  <a:lnTo>
                    <a:pt x="6180" y="5479"/>
                  </a:lnTo>
                  <a:lnTo>
                    <a:pt x="6284" y="5687"/>
                  </a:lnTo>
                  <a:lnTo>
                    <a:pt x="6388" y="5868"/>
                  </a:lnTo>
                  <a:lnTo>
                    <a:pt x="6466" y="6102"/>
                  </a:lnTo>
                  <a:lnTo>
                    <a:pt x="6518" y="6310"/>
                  </a:lnTo>
                  <a:lnTo>
                    <a:pt x="6570" y="6543"/>
                  </a:lnTo>
                  <a:lnTo>
                    <a:pt x="6596" y="6777"/>
                  </a:lnTo>
                  <a:lnTo>
                    <a:pt x="6596" y="7011"/>
                  </a:lnTo>
                  <a:lnTo>
                    <a:pt x="6414" y="7167"/>
                  </a:lnTo>
                  <a:lnTo>
                    <a:pt x="6232" y="7322"/>
                  </a:lnTo>
                  <a:lnTo>
                    <a:pt x="6076" y="7530"/>
                  </a:lnTo>
                  <a:lnTo>
                    <a:pt x="5947" y="7738"/>
                  </a:lnTo>
                  <a:lnTo>
                    <a:pt x="5843" y="7971"/>
                  </a:lnTo>
                  <a:lnTo>
                    <a:pt x="5765" y="8205"/>
                  </a:lnTo>
                  <a:lnTo>
                    <a:pt x="5713" y="8465"/>
                  </a:lnTo>
                  <a:lnTo>
                    <a:pt x="5713" y="8724"/>
                  </a:lnTo>
                  <a:lnTo>
                    <a:pt x="5713" y="9010"/>
                  </a:lnTo>
                  <a:lnTo>
                    <a:pt x="5531" y="9166"/>
                  </a:lnTo>
                  <a:lnTo>
                    <a:pt x="5323" y="9322"/>
                  </a:lnTo>
                  <a:lnTo>
                    <a:pt x="5090" y="9451"/>
                  </a:lnTo>
                  <a:lnTo>
                    <a:pt x="4856" y="9555"/>
                  </a:lnTo>
                  <a:lnTo>
                    <a:pt x="4622" y="9633"/>
                  </a:lnTo>
                  <a:lnTo>
                    <a:pt x="4363" y="9711"/>
                  </a:lnTo>
                  <a:lnTo>
                    <a:pt x="4103" y="9737"/>
                  </a:lnTo>
                  <a:lnTo>
                    <a:pt x="3558" y="9737"/>
                  </a:lnTo>
                  <a:lnTo>
                    <a:pt x="3272" y="9685"/>
                  </a:lnTo>
                  <a:lnTo>
                    <a:pt x="3013" y="9633"/>
                  </a:lnTo>
                  <a:lnTo>
                    <a:pt x="2753" y="9529"/>
                  </a:lnTo>
                  <a:lnTo>
                    <a:pt x="2519" y="9426"/>
                  </a:lnTo>
                  <a:lnTo>
                    <a:pt x="2286" y="9270"/>
                  </a:lnTo>
                  <a:lnTo>
                    <a:pt x="2078" y="9114"/>
                  </a:lnTo>
                  <a:lnTo>
                    <a:pt x="1896" y="8932"/>
                  </a:lnTo>
                  <a:lnTo>
                    <a:pt x="1714" y="8750"/>
                  </a:lnTo>
                  <a:lnTo>
                    <a:pt x="1558" y="8517"/>
                  </a:lnTo>
                  <a:lnTo>
                    <a:pt x="1403" y="8309"/>
                  </a:lnTo>
                  <a:lnTo>
                    <a:pt x="1299" y="8049"/>
                  </a:lnTo>
                  <a:lnTo>
                    <a:pt x="1195" y="7790"/>
                  </a:lnTo>
                  <a:lnTo>
                    <a:pt x="1117" y="7530"/>
                  </a:lnTo>
                  <a:lnTo>
                    <a:pt x="1091" y="7270"/>
                  </a:lnTo>
                  <a:lnTo>
                    <a:pt x="1065" y="6985"/>
                  </a:lnTo>
                  <a:lnTo>
                    <a:pt x="1091" y="6699"/>
                  </a:lnTo>
                  <a:lnTo>
                    <a:pt x="1117" y="6414"/>
                  </a:lnTo>
                  <a:lnTo>
                    <a:pt x="1195" y="6154"/>
                  </a:lnTo>
                  <a:lnTo>
                    <a:pt x="1299" y="5894"/>
                  </a:lnTo>
                  <a:lnTo>
                    <a:pt x="1403" y="5661"/>
                  </a:lnTo>
                  <a:lnTo>
                    <a:pt x="1558" y="5427"/>
                  </a:lnTo>
                  <a:lnTo>
                    <a:pt x="1714" y="5219"/>
                  </a:lnTo>
                  <a:lnTo>
                    <a:pt x="1896" y="5037"/>
                  </a:lnTo>
                  <a:lnTo>
                    <a:pt x="2078" y="4856"/>
                  </a:lnTo>
                  <a:lnTo>
                    <a:pt x="2286" y="4674"/>
                  </a:lnTo>
                  <a:lnTo>
                    <a:pt x="2519" y="4544"/>
                  </a:lnTo>
                  <a:lnTo>
                    <a:pt x="2753" y="4440"/>
                  </a:lnTo>
                  <a:lnTo>
                    <a:pt x="3013" y="4336"/>
                  </a:lnTo>
                  <a:lnTo>
                    <a:pt x="3272" y="4258"/>
                  </a:lnTo>
                  <a:lnTo>
                    <a:pt x="3558" y="4232"/>
                  </a:lnTo>
                  <a:lnTo>
                    <a:pt x="3843" y="4206"/>
                  </a:lnTo>
                  <a:lnTo>
                    <a:pt x="3921" y="4206"/>
                  </a:lnTo>
                  <a:lnTo>
                    <a:pt x="3973" y="4155"/>
                  </a:lnTo>
                  <a:lnTo>
                    <a:pt x="3999" y="4103"/>
                  </a:lnTo>
                  <a:lnTo>
                    <a:pt x="4025" y="4025"/>
                  </a:lnTo>
                  <a:lnTo>
                    <a:pt x="3999" y="3973"/>
                  </a:lnTo>
                  <a:lnTo>
                    <a:pt x="3973" y="3921"/>
                  </a:lnTo>
                  <a:lnTo>
                    <a:pt x="3921" y="3869"/>
                  </a:lnTo>
                  <a:lnTo>
                    <a:pt x="3532" y="3869"/>
                  </a:lnTo>
                  <a:lnTo>
                    <a:pt x="3220" y="3921"/>
                  </a:lnTo>
                  <a:lnTo>
                    <a:pt x="2909" y="3999"/>
                  </a:lnTo>
                  <a:lnTo>
                    <a:pt x="2623" y="4103"/>
                  </a:lnTo>
                  <a:lnTo>
                    <a:pt x="2363" y="4232"/>
                  </a:lnTo>
                  <a:lnTo>
                    <a:pt x="2104" y="4388"/>
                  </a:lnTo>
                  <a:lnTo>
                    <a:pt x="1844" y="4570"/>
                  </a:lnTo>
                  <a:lnTo>
                    <a:pt x="1636" y="4778"/>
                  </a:lnTo>
                  <a:lnTo>
                    <a:pt x="1429" y="4985"/>
                  </a:lnTo>
                  <a:lnTo>
                    <a:pt x="1247" y="5245"/>
                  </a:lnTo>
                  <a:lnTo>
                    <a:pt x="1091" y="5505"/>
                  </a:lnTo>
                  <a:lnTo>
                    <a:pt x="961" y="5764"/>
                  </a:lnTo>
                  <a:lnTo>
                    <a:pt x="857" y="6050"/>
                  </a:lnTo>
                  <a:lnTo>
                    <a:pt x="780" y="6362"/>
                  </a:lnTo>
                  <a:lnTo>
                    <a:pt x="728" y="6673"/>
                  </a:lnTo>
                  <a:lnTo>
                    <a:pt x="728" y="6985"/>
                  </a:lnTo>
                  <a:lnTo>
                    <a:pt x="728" y="7296"/>
                  </a:lnTo>
                  <a:lnTo>
                    <a:pt x="780" y="7608"/>
                  </a:lnTo>
                  <a:lnTo>
                    <a:pt x="857" y="7920"/>
                  </a:lnTo>
                  <a:lnTo>
                    <a:pt x="961" y="8205"/>
                  </a:lnTo>
                  <a:lnTo>
                    <a:pt x="1091" y="8465"/>
                  </a:lnTo>
                  <a:lnTo>
                    <a:pt x="1247" y="8724"/>
                  </a:lnTo>
                  <a:lnTo>
                    <a:pt x="1429" y="8958"/>
                  </a:lnTo>
                  <a:lnTo>
                    <a:pt x="1636" y="9192"/>
                  </a:lnTo>
                  <a:lnTo>
                    <a:pt x="1844" y="9400"/>
                  </a:lnTo>
                  <a:lnTo>
                    <a:pt x="2104" y="9555"/>
                  </a:lnTo>
                  <a:lnTo>
                    <a:pt x="2363" y="9737"/>
                  </a:lnTo>
                  <a:lnTo>
                    <a:pt x="2623" y="9867"/>
                  </a:lnTo>
                  <a:lnTo>
                    <a:pt x="2909" y="9971"/>
                  </a:lnTo>
                  <a:lnTo>
                    <a:pt x="3220" y="10049"/>
                  </a:lnTo>
                  <a:lnTo>
                    <a:pt x="3532" y="10075"/>
                  </a:lnTo>
                  <a:lnTo>
                    <a:pt x="3843" y="10101"/>
                  </a:lnTo>
                  <a:lnTo>
                    <a:pt x="4103" y="10101"/>
                  </a:lnTo>
                  <a:lnTo>
                    <a:pt x="4389" y="10049"/>
                  </a:lnTo>
                  <a:lnTo>
                    <a:pt x="4648" y="9997"/>
                  </a:lnTo>
                  <a:lnTo>
                    <a:pt x="4882" y="9919"/>
                  </a:lnTo>
                  <a:lnTo>
                    <a:pt x="5142" y="9815"/>
                  </a:lnTo>
                  <a:lnTo>
                    <a:pt x="5375" y="9711"/>
                  </a:lnTo>
                  <a:lnTo>
                    <a:pt x="5609" y="9555"/>
                  </a:lnTo>
                  <a:lnTo>
                    <a:pt x="5817" y="9400"/>
                  </a:lnTo>
                  <a:lnTo>
                    <a:pt x="5895" y="9581"/>
                  </a:lnTo>
                  <a:lnTo>
                    <a:pt x="5973" y="9763"/>
                  </a:lnTo>
                  <a:lnTo>
                    <a:pt x="5739" y="9919"/>
                  </a:lnTo>
                  <a:lnTo>
                    <a:pt x="5479" y="10075"/>
                  </a:lnTo>
                  <a:lnTo>
                    <a:pt x="5246" y="10204"/>
                  </a:lnTo>
                  <a:lnTo>
                    <a:pt x="4960" y="10282"/>
                  </a:lnTo>
                  <a:lnTo>
                    <a:pt x="4700" y="10386"/>
                  </a:lnTo>
                  <a:lnTo>
                    <a:pt x="4415" y="10438"/>
                  </a:lnTo>
                  <a:lnTo>
                    <a:pt x="4129" y="10464"/>
                  </a:lnTo>
                  <a:lnTo>
                    <a:pt x="3843" y="10490"/>
                  </a:lnTo>
                  <a:lnTo>
                    <a:pt x="3506" y="10464"/>
                  </a:lnTo>
                  <a:lnTo>
                    <a:pt x="3168" y="10412"/>
                  </a:lnTo>
                  <a:lnTo>
                    <a:pt x="2857" y="10334"/>
                  </a:lnTo>
                  <a:lnTo>
                    <a:pt x="2571" y="10230"/>
                  </a:lnTo>
                  <a:lnTo>
                    <a:pt x="2260" y="10101"/>
                  </a:lnTo>
                  <a:lnTo>
                    <a:pt x="2000" y="9945"/>
                  </a:lnTo>
                  <a:lnTo>
                    <a:pt x="1740" y="9789"/>
                  </a:lnTo>
                  <a:lnTo>
                    <a:pt x="1481" y="9581"/>
                  </a:lnTo>
                  <a:lnTo>
                    <a:pt x="1273" y="9348"/>
                  </a:lnTo>
                  <a:lnTo>
                    <a:pt x="1065" y="9114"/>
                  </a:lnTo>
                  <a:lnTo>
                    <a:pt x="883" y="8854"/>
                  </a:lnTo>
                  <a:lnTo>
                    <a:pt x="728" y="8569"/>
                  </a:lnTo>
                  <a:lnTo>
                    <a:pt x="598" y="8283"/>
                  </a:lnTo>
                  <a:lnTo>
                    <a:pt x="494" y="7971"/>
                  </a:lnTo>
                  <a:lnTo>
                    <a:pt x="416" y="7660"/>
                  </a:lnTo>
                  <a:lnTo>
                    <a:pt x="364" y="7348"/>
                  </a:lnTo>
                  <a:lnTo>
                    <a:pt x="338" y="7270"/>
                  </a:lnTo>
                  <a:lnTo>
                    <a:pt x="286" y="7218"/>
                  </a:lnTo>
                  <a:lnTo>
                    <a:pt x="234" y="7193"/>
                  </a:lnTo>
                  <a:lnTo>
                    <a:pt x="104" y="7193"/>
                  </a:lnTo>
                  <a:lnTo>
                    <a:pt x="52" y="7244"/>
                  </a:lnTo>
                  <a:lnTo>
                    <a:pt x="1" y="7296"/>
                  </a:lnTo>
                  <a:lnTo>
                    <a:pt x="1" y="7374"/>
                  </a:lnTo>
                  <a:lnTo>
                    <a:pt x="52" y="7738"/>
                  </a:lnTo>
                  <a:lnTo>
                    <a:pt x="156" y="8075"/>
                  </a:lnTo>
                  <a:lnTo>
                    <a:pt x="260" y="8413"/>
                  </a:lnTo>
                  <a:lnTo>
                    <a:pt x="416" y="8750"/>
                  </a:lnTo>
                  <a:lnTo>
                    <a:pt x="572" y="9036"/>
                  </a:lnTo>
                  <a:lnTo>
                    <a:pt x="780" y="9322"/>
                  </a:lnTo>
                  <a:lnTo>
                    <a:pt x="1013" y="9581"/>
                  </a:lnTo>
                  <a:lnTo>
                    <a:pt x="1247" y="9841"/>
                  </a:lnTo>
                  <a:lnTo>
                    <a:pt x="1507" y="10049"/>
                  </a:lnTo>
                  <a:lnTo>
                    <a:pt x="1818" y="10256"/>
                  </a:lnTo>
                  <a:lnTo>
                    <a:pt x="2104" y="10438"/>
                  </a:lnTo>
                  <a:lnTo>
                    <a:pt x="2441" y="10568"/>
                  </a:lnTo>
                  <a:lnTo>
                    <a:pt x="2753" y="10672"/>
                  </a:lnTo>
                  <a:lnTo>
                    <a:pt x="3116" y="10776"/>
                  </a:lnTo>
                  <a:lnTo>
                    <a:pt x="3480" y="10828"/>
                  </a:lnTo>
                  <a:lnTo>
                    <a:pt x="4155" y="10828"/>
                  </a:lnTo>
                  <a:lnTo>
                    <a:pt x="4467" y="10776"/>
                  </a:lnTo>
                  <a:lnTo>
                    <a:pt x="4778" y="10724"/>
                  </a:lnTo>
                  <a:lnTo>
                    <a:pt x="5064" y="10646"/>
                  </a:lnTo>
                  <a:lnTo>
                    <a:pt x="5375" y="10516"/>
                  </a:lnTo>
                  <a:lnTo>
                    <a:pt x="5635" y="10386"/>
                  </a:lnTo>
                  <a:lnTo>
                    <a:pt x="5921" y="10230"/>
                  </a:lnTo>
                  <a:lnTo>
                    <a:pt x="6180" y="10049"/>
                  </a:lnTo>
                  <a:lnTo>
                    <a:pt x="6336" y="10230"/>
                  </a:lnTo>
                  <a:lnTo>
                    <a:pt x="6492" y="10386"/>
                  </a:lnTo>
                  <a:lnTo>
                    <a:pt x="6700" y="10516"/>
                  </a:lnTo>
                  <a:lnTo>
                    <a:pt x="6881" y="10620"/>
                  </a:lnTo>
                  <a:lnTo>
                    <a:pt x="7115" y="10724"/>
                  </a:lnTo>
                  <a:lnTo>
                    <a:pt x="7349" y="10776"/>
                  </a:lnTo>
                  <a:lnTo>
                    <a:pt x="7582" y="10828"/>
                  </a:lnTo>
                  <a:lnTo>
                    <a:pt x="7816" y="10854"/>
                  </a:lnTo>
                  <a:lnTo>
                    <a:pt x="8024" y="10828"/>
                  </a:lnTo>
                  <a:lnTo>
                    <a:pt x="8232" y="10802"/>
                  </a:lnTo>
                  <a:lnTo>
                    <a:pt x="8413" y="10750"/>
                  </a:lnTo>
                  <a:lnTo>
                    <a:pt x="8595" y="10698"/>
                  </a:lnTo>
                  <a:lnTo>
                    <a:pt x="8777" y="10620"/>
                  </a:lnTo>
                  <a:lnTo>
                    <a:pt x="8933" y="10516"/>
                  </a:lnTo>
                  <a:lnTo>
                    <a:pt x="9088" y="10412"/>
                  </a:lnTo>
                  <a:lnTo>
                    <a:pt x="9244" y="10282"/>
                  </a:lnTo>
                  <a:lnTo>
                    <a:pt x="9374" y="10153"/>
                  </a:lnTo>
                  <a:lnTo>
                    <a:pt x="9504" y="10023"/>
                  </a:lnTo>
                  <a:lnTo>
                    <a:pt x="9608" y="9841"/>
                  </a:lnTo>
                  <a:lnTo>
                    <a:pt x="9712" y="9685"/>
                  </a:lnTo>
                  <a:lnTo>
                    <a:pt x="9790" y="9503"/>
                  </a:lnTo>
                  <a:lnTo>
                    <a:pt x="9841" y="9322"/>
                  </a:lnTo>
                  <a:lnTo>
                    <a:pt x="9893" y="9140"/>
                  </a:lnTo>
                  <a:lnTo>
                    <a:pt x="9919" y="8932"/>
                  </a:lnTo>
                  <a:lnTo>
                    <a:pt x="9919" y="8854"/>
                  </a:lnTo>
                  <a:lnTo>
                    <a:pt x="9893" y="8802"/>
                  </a:lnTo>
                  <a:lnTo>
                    <a:pt x="9841" y="8750"/>
                  </a:lnTo>
                  <a:lnTo>
                    <a:pt x="9686" y="8750"/>
                  </a:lnTo>
                  <a:lnTo>
                    <a:pt x="9634" y="8776"/>
                  </a:lnTo>
                  <a:lnTo>
                    <a:pt x="9582" y="8828"/>
                  </a:lnTo>
                  <a:lnTo>
                    <a:pt x="9582" y="8906"/>
                  </a:lnTo>
                  <a:lnTo>
                    <a:pt x="9556" y="9062"/>
                  </a:lnTo>
                  <a:lnTo>
                    <a:pt x="9504" y="9218"/>
                  </a:lnTo>
                  <a:lnTo>
                    <a:pt x="9400" y="9529"/>
                  </a:lnTo>
                  <a:lnTo>
                    <a:pt x="9218" y="9789"/>
                  </a:lnTo>
                  <a:lnTo>
                    <a:pt x="9011" y="10023"/>
                  </a:lnTo>
                  <a:lnTo>
                    <a:pt x="8751" y="10230"/>
                  </a:lnTo>
                  <a:lnTo>
                    <a:pt x="8465" y="10360"/>
                  </a:lnTo>
                  <a:lnTo>
                    <a:pt x="8154" y="10464"/>
                  </a:lnTo>
                  <a:lnTo>
                    <a:pt x="7998" y="10490"/>
                  </a:lnTo>
                  <a:lnTo>
                    <a:pt x="7634" y="10490"/>
                  </a:lnTo>
                  <a:lnTo>
                    <a:pt x="7479" y="10464"/>
                  </a:lnTo>
                  <a:lnTo>
                    <a:pt x="7297" y="10412"/>
                  </a:lnTo>
                  <a:lnTo>
                    <a:pt x="7141" y="10360"/>
                  </a:lnTo>
                  <a:lnTo>
                    <a:pt x="6985" y="10282"/>
                  </a:lnTo>
                  <a:lnTo>
                    <a:pt x="6829" y="10179"/>
                  </a:lnTo>
                  <a:lnTo>
                    <a:pt x="6700" y="10075"/>
                  </a:lnTo>
                  <a:lnTo>
                    <a:pt x="6570" y="9971"/>
                  </a:lnTo>
                  <a:lnTo>
                    <a:pt x="6466" y="9841"/>
                  </a:lnTo>
                  <a:lnTo>
                    <a:pt x="6362" y="9711"/>
                  </a:lnTo>
                  <a:lnTo>
                    <a:pt x="6284" y="9555"/>
                  </a:lnTo>
                  <a:lnTo>
                    <a:pt x="6206" y="9426"/>
                  </a:lnTo>
                  <a:lnTo>
                    <a:pt x="6128" y="9244"/>
                  </a:lnTo>
                  <a:lnTo>
                    <a:pt x="6102" y="9088"/>
                  </a:lnTo>
                  <a:lnTo>
                    <a:pt x="6076" y="8906"/>
                  </a:lnTo>
                  <a:lnTo>
                    <a:pt x="6051" y="8724"/>
                  </a:lnTo>
                  <a:lnTo>
                    <a:pt x="6076" y="8543"/>
                  </a:lnTo>
                  <a:lnTo>
                    <a:pt x="6102" y="8387"/>
                  </a:lnTo>
                  <a:lnTo>
                    <a:pt x="6128" y="8205"/>
                  </a:lnTo>
                  <a:lnTo>
                    <a:pt x="6206" y="8049"/>
                  </a:lnTo>
                  <a:lnTo>
                    <a:pt x="6284" y="7894"/>
                  </a:lnTo>
                  <a:lnTo>
                    <a:pt x="6362" y="7738"/>
                  </a:lnTo>
                  <a:lnTo>
                    <a:pt x="6466" y="7608"/>
                  </a:lnTo>
                  <a:lnTo>
                    <a:pt x="6570" y="7478"/>
                  </a:lnTo>
                  <a:lnTo>
                    <a:pt x="6700" y="7374"/>
                  </a:lnTo>
                  <a:lnTo>
                    <a:pt x="6829" y="7270"/>
                  </a:lnTo>
                  <a:lnTo>
                    <a:pt x="6985" y="7193"/>
                  </a:lnTo>
                  <a:lnTo>
                    <a:pt x="7141" y="7115"/>
                  </a:lnTo>
                  <a:lnTo>
                    <a:pt x="7297" y="7063"/>
                  </a:lnTo>
                  <a:lnTo>
                    <a:pt x="7479" y="7011"/>
                  </a:lnTo>
                  <a:lnTo>
                    <a:pt x="7634" y="6985"/>
                  </a:lnTo>
                  <a:lnTo>
                    <a:pt x="7816" y="6959"/>
                  </a:lnTo>
                  <a:lnTo>
                    <a:pt x="8102" y="6985"/>
                  </a:lnTo>
                  <a:lnTo>
                    <a:pt x="8387" y="7063"/>
                  </a:lnTo>
                  <a:lnTo>
                    <a:pt x="8621" y="7167"/>
                  </a:lnTo>
                  <a:lnTo>
                    <a:pt x="8855" y="7296"/>
                  </a:lnTo>
                  <a:lnTo>
                    <a:pt x="9062" y="7478"/>
                  </a:lnTo>
                  <a:lnTo>
                    <a:pt x="9244" y="7686"/>
                  </a:lnTo>
                  <a:lnTo>
                    <a:pt x="9400" y="7946"/>
                  </a:lnTo>
                  <a:lnTo>
                    <a:pt x="9504" y="8205"/>
                  </a:lnTo>
                  <a:lnTo>
                    <a:pt x="9530" y="8257"/>
                  </a:lnTo>
                  <a:lnTo>
                    <a:pt x="9582" y="8309"/>
                  </a:lnTo>
                  <a:lnTo>
                    <a:pt x="9712" y="8309"/>
                  </a:lnTo>
                  <a:lnTo>
                    <a:pt x="9790" y="8283"/>
                  </a:lnTo>
                  <a:lnTo>
                    <a:pt x="9815" y="8231"/>
                  </a:lnTo>
                  <a:lnTo>
                    <a:pt x="9841" y="8153"/>
                  </a:lnTo>
                  <a:lnTo>
                    <a:pt x="9841" y="8101"/>
                  </a:lnTo>
                  <a:lnTo>
                    <a:pt x="9712" y="7764"/>
                  </a:lnTo>
                  <a:lnTo>
                    <a:pt x="9530" y="7478"/>
                  </a:lnTo>
                  <a:lnTo>
                    <a:pt x="9322" y="7244"/>
                  </a:lnTo>
                  <a:lnTo>
                    <a:pt x="9062" y="7011"/>
                  </a:lnTo>
                  <a:lnTo>
                    <a:pt x="8803" y="6855"/>
                  </a:lnTo>
                  <a:lnTo>
                    <a:pt x="8491" y="6725"/>
                  </a:lnTo>
                  <a:lnTo>
                    <a:pt x="8154" y="6647"/>
                  </a:lnTo>
                  <a:lnTo>
                    <a:pt x="7816" y="6621"/>
                  </a:lnTo>
                  <a:lnTo>
                    <a:pt x="7686" y="6621"/>
                  </a:lnTo>
                  <a:lnTo>
                    <a:pt x="7634" y="6336"/>
                  </a:lnTo>
                  <a:lnTo>
                    <a:pt x="7582" y="6024"/>
                  </a:lnTo>
                  <a:lnTo>
                    <a:pt x="7505" y="5764"/>
                  </a:lnTo>
                  <a:lnTo>
                    <a:pt x="7401" y="5479"/>
                  </a:lnTo>
                  <a:lnTo>
                    <a:pt x="7271" y="5219"/>
                  </a:lnTo>
                  <a:lnTo>
                    <a:pt x="7141" y="4985"/>
                  </a:lnTo>
                  <a:lnTo>
                    <a:pt x="6985" y="4752"/>
                  </a:lnTo>
                  <a:lnTo>
                    <a:pt x="6804" y="4518"/>
                  </a:lnTo>
                  <a:lnTo>
                    <a:pt x="6622" y="4310"/>
                  </a:lnTo>
                  <a:lnTo>
                    <a:pt x="6414" y="4103"/>
                  </a:lnTo>
                  <a:lnTo>
                    <a:pt x="6206" y="3921"/>
                  </a:lnTo>
                  <a:lnTo>
                    <a:pt x="5973" y="3765"/>
                  </a:lnTo>
                  <a:lnTo>
                    <a:pt x="5713" y="3609"/>
                  </a:lnTo>
                  <a:lnTo>
                    <a:pt x="5479" y="3479"/>
                  </a:lnTo>
                  <a:lnTo>
                    <a:pt x="5220" y="3376"/>
                  </a:lnTo>
                  <a:lnTo>
                    <a:pt x="4934" y="3272"/>
                  </a:lnTo>
                  <a:lnTo>
                    <a:pt x="4934" y="2752"/>
                  </a:lnTo>
                  <a:lnTo>
                    <a:pt x="4908" y="2623"/>
                  </a:lnTo>
                  <a:lnTo>
                    <a:pt x="4830" y="2519"/>
                  </a:lnTo>
                  <a:lnTo>
                    <a:pt x="4726" y="2441"/>
                  </a:lnTo>
                  <a:lnTo>
                    <a:pt x="4596" y="2415"/>
                  </a:lnTo>
                  <a:lnTo>
                    <a:pt x="4025" y="2415"/>
                  </a:lnTo>
                  <a:lnTo>
                    <a:pt x="4025" y="2025"/>
                  </a:lnTo>
                  <a:lnTo>
                    <a:pt x="5142" y="2025"/>
                  </a:lnTo>
                  <a:lnTo>
                    <a:pt x="5272" y="1999"/>
                  </a:lnTo>
                  <a:lnTo>
                    <a:pt x="5375" y="1922"/>
                  </a:lnTo>
                  <a:lnTo>
                    <a:pt x="5453" y="1818"/>
                  </a:lnTo>
                  <a:lnTo>
                    <a:pt x="5479" y="1688"/>
                  </a:lnTo>
                  <a:lnTo>
                    <a:pt x="5479" y="1272"/>
                  </a:lnTo>
                  <a:lnTo>
                    <a:pt x="5453" y="1143"/>
                  </a:lnTo>
                  <a:lnTo>
                    <a:pt x="5375" y="1039"/>
                  </a:lnTo>
                  <a:lnTo>
                    <a:pt x="5272" y="961"/>
                  </a:lnTo>
                  <a:lnTo>
                    <a:pt x="5142" y="935"/>
                  </a:lnTo>
                  <a:lnTo>
                    <a:pt x="3272" y="935"/>
                  </a:lnTo>
                  <a:lnTo>
                    <a:pt x="3272" y="182"/>
                  </a:lnTo>
                  <a:lnTo>
                    <a:pt x="3272" y="104"/>
                  </a:lnTo>
                  <a:lnTo>
                    <a:pt x="3220" y="52"/>
                  </a:lnTo>
                  <a:lnTo>
                    <a:pt x="3168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1"/>
            <p:cNvSpPr/>
            <p:nvPr/>
          </p:nvSpPr>
          <p:spPr>
            <a:xfrm>
              <a:off x="441950" y="220120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53" y="1"/>
                  </a:moveTo>
                  <a:lnTo>
                    <a:pt x="701" y="27"/>
                  </a:ln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0" y="598"/>
                  </a:lnTo>
                  <a:lnTo>
                    <a:pt x="182" y="676"/>
                  </a:lnTo>
                  <a:lnTo>
                    <a:pt x="104" y="780"/>
                  </a:lnTo>
                  <a:lnTo>
                    <a:pt x="52" y="883"/>
                  </a:lnTo>
                  <a:lnTo>
                    <a:pt x="26" y="987"/>
                  </a:lnTo>
                  <a:lnTo>
                    <a:pt x="0" y="1117"/>
                  </a:lnTo>
                  <a:lnTo>
                    <a:pt x="26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19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60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8" y="2260"/>
                  </a:lnTo>
                  <a:lnTo>
                    <a:pt x="416" y="2208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52" y="2234"/>
                  </a:lnTo>
                  <a:lnTo>
                    <a:pt x="130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35"/>
                  </a:lnTo>
                  <a:lnTo>
                    <a:pt x="597" y="3013"/>
                  </a:lnTo>
                  <a:lnTo>
                    <a:pt x="623" y="3064"/>
                  </a:lnTo>
                  <a:lnTo>
                    <a:pt x="701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09" y="3013"/>
                  </a:lnTo>
                  <a:lnTo>
                    <a:pt x="935" y="2935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2" y="2519"/>
                  </a:lnTo>
                  <a:lnTo>
                    <a:pt x="1350" y="2441"/>
                  </a:lnTo>
                  <a:lnTo>
                    <a:pt x="1428" y="2363"/>
                  </a:lnTo>
                  <a:lnTo>
                    <a:pt x="1480" y="2260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47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19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8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28" y="909"/>
                  </a:lnTo>
                  <a:lnTo>
                    <a:pt x="1350" y="754"/>
                  </a:lnTo>
                  <a:lnTo>
                    <a:pt x="1247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1"/>
            <p:cNvSpPr/>
            <p:nvPr/>
          </p:nvSpPr>
          <p:spPr>
            <a:xfrm>
              <a:off x="347825" y="2157050"/>
              <a:ext cx="32475" cy="62350"/>
            </a:xfrm>
            <a:custGeom>
              <a:avLst/>
              <a:gdLst/>
              <a:ahLst/>
              <a:cxnLst/>
              <a:rect l="l" t="t" r="r" b="b"/>
              <a:pathLst>
                <a:path w="1299" h="2494" extrusionOk="0">
                  <a:moveTo>
                    <a:pt x="545" y="1377"/>
                  </a:moveTo>
                  <a:lnTo>
                    <a:pt x="623" y="1403"/>
                  </a:lnTo>
                  <a:lnTo>
                    <a:pt x="675" y="1429"/>
                  </a:lnTo>
                  <a:lnTo>
                    <a:pt x="727" y="1507"/>
                  </a:lnTo>
                  <a:lnTo>
                    <a:pt x="753" y="1585"/>
                  </a:lnTo>
                  <a:lnTo>
                    <a:pt x="727" y="1663"/>
                  </a:lnTo>
                  <a:lnTo>
                    <a:pt x="675" y="1715"/>
                  </a:lnTo>
                  <a:lnTo>
                    <a:pt x="623" y="1767"/>
                  </a:lnTo>
                  <a:lnTo>
                    <a:pt x="468" y="1767"/>
                  </a:lnTo>
                  <a:lnTo>
                    <a:pt x="390" y="1715"/>
                  </a:lnTo>
                  <a:lnTo>
                    <a:pt x="364" y="1663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90" y="1429"/>
                  </a:lnTo>
                  <a:lnTo>
                    <a:pt x="468" y="1403"/>
                  </a:lnTo>
                  <a:lnTo>
                    <a:pt x="545" y="1377"/>
                  </a:lnTo>
                  <a:close/>
                  <a:moveTo>
                    <a:pt x="468" y="1"/>
                  </a:moveTo>
                  <a:lnTo>
                    <a:pt x="416" y="53"/>
                  </a:lnTo>
                  <a:lnTo>
                    <a:pt x="390" y="105"/>
                  </a:lnTo>
                  <a:lnTo>
                    <a:pt x="364" y="157"/>
                  </a:lnTo>
                  <a:lnTo>
                    <a:pt x="364" y="1065"/>
                  </a:lnTo>
                  <a:lnTo>
                    <a:pt x="208" y="1143"/>
                  </a:lnTo>
                  <a:lnTo>
                    <a:pt x="104" y="1247"/>
                  </a:lnTo>
                  <a:lnTo>
                    <a:pt x="26" y="1403"/>
                  </a:lnTo>
                  <a:lnTo>
                    <a:pt x="0" y="1585"/>
                  </a:lnTo>
                  <a:lnTo>
                    <a:pt x="0" y="1689"/>
                  </a:lnTo>
                  <a:lnTo>
                    <a:pt x="26" y="1793"/>
                  </a:lnTo>
                  <a:lnTo>
                    <a:pt x="78" y="1896"/>
                  </a:lnTo>
                  <a:lnTo>
                    <a:pt x="156" y="1974"/>
                  </a:lnTo>
                  <a:lnTo>
                    <a:pt x="234" y="2026"/>
                  </a:lnTo>
                  <a:lnTo>
                    <a:pt x="338" y="2078"/>
                  </a:lnTo>
                  <a:lnTo>
                    <a:pt x="442" y="2130"/>
                  </a:lnTo>
                  <a:lnTo>
                    <a:pt x="545" y="2130"/>
                  </a:lnTo>
                  <a:lnTo>
                    <a:pt x="727" y="2104"/>
                  </a:lnTo>
                  <a:lnTo>
                    <a:pt x="987" y="2416"/>
                  </a:lnTo>
                  <a:lnTo>
                    <a:pt x="1039" y="2468"/>
                  </a:lnTo>
                  <a:lnTo>
                    <a:pt x="1117" y="2494"/>
                  </a:lnTo>
                  <a:lnTo>
                    <a:pt x="1169" y="2468"/>
                  </a:lnTo>
                  <a:lnTo>
                    <a:pt x="1221" y="2442"/>
                  </a:lnTo>
                  <a:lnTo>
                    <a:pt x="1272" y="2390"/>
                  </a:lnTo>
                  <a:lnTo>
                    <a:pt x="1298" y="2312"/>
                  </a:lnTo>
                  <a:lnTo>
                    <a:pt x="1298" y="2260"/>
                  </a:lnTo>
                  <a:lnTo>
                    <a:pt x="1247" y="2182"/>
                  </a:lnTo>
                  <a:lnTo>
                    <a:pt x="1013" y="1896"/>
                  </a:lnTo>
                  <a:lnTo>
                    <a:pt x="1065" y="1741"/>
                  </a:lnTo>
                  <a:lnTo>
                    <a:pt x="1091" y="1585"/>
                  </a:lnTo>
                  <a:lnTo>
                    <a:pt x="1065" y="1403"/>
                  </a:lnTo>
                  <a:lnTo>
                    <a:pt x="987" y="1247"/>
                  </a:lnTo>
                  <a:lnTo>
                    <a:pt x="883" y="1143"/>
                  </a:lnTo>
                  <a:lnTo>
                    <a:pt x="727" y="1065"/>
                  </a:lnTo>
                  <a:lnTo>
                    <a:pt x="727" y="157"/>
                  </a:lnTo>
                  <a:lnTo>
                    <a:pt x="701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1"/>
            <p:cNvSpPr/>
            <p:nvPr/>
          </p:nvSpPr>
          <p:spPr>
            <a:xfrm>
              <a:off x="356900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702" y="364"/>
                  </a:lnTo>
                  <a:lnTo>
                    <a:pt x="780" y="338"/>
                  </a:lnTo>
                  <a:lnTo>
                    <a:pt x="832" y="312"/>
                  </a:lnTo>
                  <a:lnTo>
                    <a:pt x="884" y="260"/>
                  </a:lnTo>
                  <a:lnTo>
                    <a:pt x="884" y="182"/>
                  </a:lnTo>
                  <a:lnTo>
                    <a:pt x="884" y="104"/>
                  </a:lnTo>
                  <a:lnTo>
                    <a:pt x="832" y="52"/>
                  </a:lnTo>
                  <a:lnTo>
                    <a:pt x="780" y="26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1"/>
            <p:cNvSpPr/>
            <p:nvPr/>
          </p:nvSpPr>
          <p:spPr>
            <a:xfrm>
              <a:off x="306925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701" y="364"/>
                  </a:lnTo>
                  <a:lnTo>
                    <a:pt x="779" y="338"/>
                  </a:lnTo>
                  <a:lnTo>
                    <a:pt x="831" y="312"/>
                  </a:lnTo>
                  <a:lnTo>
                    <a:pt x="883" y="260"/>
                  </a:lnTo>
                  <a:lnTo>
                    <a:pt x="883" y="182"/>
                  </a:lnTo>
                  <a:lnTo>
                    <a:pt x="883" y="104"/>
                  </a:lnTo>
                  <a:lnTo>
                    <a:pt x="831" y="52"/>
                  </a:lnTo>
                  <a:lnTo>
                    <a:pt x="779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1"/>
            <p:cNvSpPr/>
            <p:nvPr/>
          </p:nvSpPr>
          <p:spPr>
            <a:xfrm>
              <a:off x="3517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468" y="0"/>
                  </a:moveTo>
                  <a:lnTo>
                    <a:pt x="416" y="52"/>
                  </a:lnTo>
                  <a:lnTo>
                    <a:pt x="53" y="416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01"/>
                  </a:lnTo>
                  <a:lnTo>
                    <a:pt x="183" y="727"/>
                  </a:lnTo>
                  <a:lnTo>
                    <a:pt x="235" y="701"/>
                  </a:lnTo>
                  <a:lnTo>
                    <a:pt x="287" y="675"/>
                  </a:lnTo>
                  <a:lnTo>
                    <a:pt x="676" y="286"/>
                  </a:lnTo>
                  <a:lnTo>
                    <a:pt x="702" y="234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1"/>
            <p:cNvSpPr/>
            <p:nvPr/>
          </p:nvSpPr>
          <p:spPr>
            <a:xfrm>
              <a:off x="3160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442" y="675"/>
                  </a:lnTo>
                  <a:lnTo>
                    <a:pt x="494" y="701"/>
                  </a:lnTo>
                  <a:lnTo>
                    <a:pt x="572" y="727"/>
                  </a:lnTo>
                  <a:lnTo>
                    <a:pt x="624" y="701"/>
                  </a:lnTo>
                  <a:lnTo>
                    <a:pt x="676" y="675"/>
                  </a:lnTo>
                  <a:lnTo>
                    <a:pt x="728" y="623"/>
                  </a:lnTo>
                  <a:lnTo>
                    <a:pt x="728" y="546"/>
                  </a:lnTo>
                  <a:lnTo>
                    <a:pt x="728" y="468"/>
                  </a:lnTo>
                  <a:lnTo>
                    <a:pt x="676" y="416"/>
                  </a:lnTo>
                  <a:lnTo>
                    <a:pt x="312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1"/>
            <p:cNvSpPr/>
            <p:nvPr/>
          </p:nvSpPr>
          <p:spPr>
            <a:xfrm>
              <a:off x="338725" y="1990225"/>
              <a:ext cx="8475" cy="22750"/>
            </a:xfrm>
            <a:custGeom>
              <a:avLst/>
              <a:gdLst/>
              <a:ahLst/>
              <a:cxnLst/>
              <a:rect l="l" t="t" r="r" b="b"/>
              <a:pathLst>
                <a:path w="339" h="91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1"/>
                  </a:lnTo>
                  <a:lnTo>
                    <a:pt x="1" y="183"/>
                  </a:lnTo>
                  <a:lnTo>
                    <a:pt x="1" y="728"/>
                  </a:lnTo>
                  <a:lnTo>
                    <a:pt x="1" y="780"/>
                  </a:lnTo>
                  <a:lnTo>
                    <a:pt x="53" y="858"/>
                  </a:lnTo>
                  <a:lnTo>
                    <a:pt x="105" y="884"/>
                  </a:lnTo>
                  <a:lnTo>
                    <a:pt x="182" y="910"/>
                  </a:lnTo>
                  <a:lnTo>
                    <a:pt x="234" y="884"/>
                  </a:lnTo>
                  <a:lnTo>
                    <a:pt x="286" y="858"/>
                  </a:lnTo>
                  <a:lnTo>
                    <a:pt x="338" y="780"/>
                  </a:lnTo>
                  <a:lnTo>
                    <a:pt x="338" y="728"/>
                  </a:lnTo>
                  <a:lnTo>
                    <a:pt x="338" y="183"/>
                  </a:lnTo>
                  <a:lnTo>
                    <a:pt x="338" y="131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4" name="Google Shape;3734;p71"/>
          <p:cNvGrpSpPr/>
          <p:nvPr/>
        </p:nvGrpSpPr>
        <p:grpSpPr>
          <a:xfrm>
            <a:off x="1755378" y="1989519"/>
            <a:ext cx="324700" cy="286383"/>
            <a:chOff x="998250" y="2008400"/>
            <a:chExt cx="302525" cy="266825"/>
          </a:xfrm>
        </p:grpSpPr>
        <p:sp>
          <p:nvSpPr>
            <p:cNvPr id="3735" name="Google Shape;3735;p71"/>
            <p:cNvSpPr/>
            <p:nvPr/>
          </p:nvSpPr>
          <p:spPr>
            <a:xfrm>
              <a:off x="1205325" y="2086300"/>
              <a:ext cx="27950" cy="114275"/>
            </a:xfrm>
            <a:custGeom>
              <a:avLst/>
              <a:gdLst/>
              <a:ahLst/>
              <a:cxnLst/>
              <a:rect l="l" t="t" r="r" b="b"/>
              <a:pathLst>
                <a:path w="1118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59"/>
                  </a:lnTo>
                  <a:lnTo>
                    <a:pt x="312" y="4103"/>
                  </a:lnTo>
                  <a:lnTo>
                    <a:pt x="468" y="3973"/>
                  </a:lnTo>
                  <a:lnTo>
                    <a:pt x="598" y="3870"/>
                  </a:lnTo>
                  <a:lnTo>
                    <a:pt x="754" y="3766"/>
                  </a:lnTo>
                  <a:lnTo>
                    <a:pt x="935" y="3662"/>
                  </a:lnTo>
                  <a:lnTo>
                    <a:pt x="1117" y="3584"/>
                  </a:lnTo>
                  <a:lnTo>
                    <a:pt x="1117" y="182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1"/>
            <p:cNvSpPr/>
            <p:nvPr/>
          </p:nvSpPr>
          <p:spPr>
            <a:xfrm>
              <a:off x="1200125" y="2173300"/>
              <a:ext cx="97400" cy="97375"/>
            </a:xfrm>
            <a:custGeom>
              <a:avLst/>
              <a:gdLst/>
              <a:ahLst/>
              <a:cxnLst/>
              <a:rect l="l" t="t" r="r" b="b"/>
              <a:pathLst>
                <a:path w="3896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56" y="3895"/>
                  </a:lnTo>
                  <a:lnTo>
                    <a:pt x="2338" y="3869"/>
                  </a:lnTo>
                  <a:lnTo>
                    <a:pt x="2519" y="3817"/>
                  </a:lnTo>
                  <a:lnTo>
                    <a:pt x="2701" y="3739"/>
                  </a:lnTo>
                  <a:lnTo>
                    <a:pt x="2883" y="3661"/>
                  </a:lnTo>
                  <a:lnTo>
                    <a:pt x="3039" y="3557"/>
                  </a:lnTo>
                  <a:lnTo>
                    <a:pt x="3195" y="3453"/>
                  </a:lnTo>
                  <a:lnTo>
                    <a:pt x="3324" y="3324"/>
                  </a:lnTo>
                  <a:lnTo>
                    <a:pt x="3454" y="3194"/>
                  </a:lnTo>
                  <a:lnTo>
                    <a:pt x="3558" y="3038"/>
                  </a:lnTo>
                  <a:lnTo>
                    <a:pt x="3662" y="2882"/>
                  </a:lnTo>
                  <a:lnTo>
                    <a:pt x="3740" y="2700"/>
                  </a:lnTo>
                  <a:lnTo>
                    <a:pt x="3792" y="2545"/>
                  </a:lnTo>
                  <a:lnTo>
                    <a:pt x="3844" y="2337"/>
                  </a:lnTo>
                  <a:lnTo>
                    <a:pt x="3870" y="2155"/>
                  </a:lnTo>
                  <a:lnTo>
                    <a:pt x="3896" y="1947"/>
                  </a:lnTo>
                  <a:lnTo>
                    <a:pt x="3870" y="1766"/>
                  </a:lnTo>
                  <a:lnTo>
                    <a:pt x="3844" y="1558"/>
                  </a:lnTo>
                  <a:lnTo>
                    <a:pt x="3792" y="1376"/>
                  </a:lnTo>
                  <a:lnTo>
                    <a:pt x="3740" y="1194"/>
                  </a:lnTo>
                  <a:lnTo>
                    <a:pt x="3662" y="1039"/>
                  </a:lnTo>
                  <a:lnTo>
                    <a:pt x="3558" y="857"/>
                  </a:lnTo>
                  <a:lnTo>
                    <a:pt x="3454" y="727"/>
                  </a:lnTo>
                  <a:lnTo>
                    <a:pt x="3324" y="571"/>
                  </a:lnTo>
                  <a:lnTo>
                    <a:pt x="3195" y="467"/>
                  </a:lnTo>
                  <a:lnTo>
                    <a:pt x="3039" y="338"/>
                  </a:lnTo>
                  <a:lnTo>
                    <a:pt x="2883" y="234"/>
                  </a:lnTo>
                  <a:lnTo>
                    <a:pt x="2701" y="156"/>
                  </a:lnTo>
                  <a:lnTo>
                    <a:pt x="2519" y="104"/>
                  </a:lnTo>
                  <a:lnTo>
                    <a:pt x="2338" y="52"/>
                  </a:lnTo>
                  <a:lnTo>
                    <a:pt x="2156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1"/>
            <p:cNvSpPr/>
            <p:nvPr/>
          </p:nvSpPr>
          <p:spPr>
            <a:xfrm>
              <a:off x="1200125" y="2173300"/>
              <a:ext cx="54550" cy="97375"/>
            </a:xfrm>
            <a:custGeom>
              <a:avLst/>
              <a:gdLst/>
              <a:ahLst/>
              <a:cxnLst/>
              <a:rect l="l" t="t" r="r" b="b"/>
              <a:pathLst>
                <a:path w="2182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82" y="3895"/>
                  </a:lnTo>
                  <a:lnTo>
                    <a:pt x="2000" y="3843"/>
                  </a:lnTo>
                  <a:lnTo>
                    <a:pt x="1844" y="3817"/>
                  </a:lnTo>
                  <a:lnTo>
                    <a:pt x="1663" y="3739"/>
                  </a:lnTo>
                  <a:lnTo>
                    <a:pt x="1507" y="3661"/>
                  </a:lnTo>
                  <a:lnTo>
                    <a:pt x="1221" y="3479"/>
                  </a:lnTo>
                  <a:lnTo>
                    <a:pt x="962" y="3246"/>
                  </a:lnTo>
                  <a:lnTo>
                    <a:pt x="754" y="2960"/>
                  </a:lnTo>
                  <a:lnTo>
                    <a:pt x="676" y="2830"/>
                  </a:lnTo>
                  <a:lnTo>
                    <a:pt x="598" y="2648"/>
                  </a:lnTo>
                  <a:lnTo>
                    <a:pt x="546" y="2493"/>
                  </a:lnTo>
                  <a:lnTo>
                    <a:pt x="520" y="2311"/>
                  </a:lnTo>
                  <a:lnTo>
                    <a:pt x="494" y="2129"/>
                  </a:lnTo>
                  <a:lnTo>
                    <a:pt x="468" y="1947"/>
                  </a:lnTo>
                  <a:lnTo>
                    <a:pt x="494" y="1766"/>
                  </a:lnTo>
                  <a:lnTo>
                    <a:pt x="520" y="1584"/>
                  </a:lnTo>
                  <a:lnTo>
                    <a:pt x="546" y="1428"/>
                  </a:lnTo>
                  <a:lnTo>
                    <a:pt x="598" y="1246"/>
                  </a:lnTo>
                  <a:lnTo>
                    <a:pt x="676" y="1091"/>
                  </a:lnTo>
                  <a:lnTo>
                    <a:pt x="754" y="935"/>
                  </a:lnTo>
                  <a:lnTo>
                    <a:pt x="962" y="649"/>
                  </a:lnTo>
                  <a:lnTo>
                    <a:pt x="1221" y="415"/>
                  </a:lnTo>
                  <a:lnTo>
                    <a:pt x="1507" y="234"/>
                  </a:lnTo>
                  <a:lnTo>
                    <a:pt x="1663" y="156"/>
                  </a:lnTo>
                  <a:lnTo>
                    <a:pt x="1844" y="104"/>
                  </a:lnTo>
                  <a:lnTo>
                    <a:pt x="2000" y="52"/>
                  </a:lnTo>
                  <a:lnTo>
                    <a:pt x="218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1"/>
            <p:cNvSpPr/>
            <p:nvPr/>
          </p:nvSpPr>
          <p:spPr>
            <a:xfrm>
              <a:off x="1002800" y="2230400"/>
              <a:ext cx="205150" cy="18225"/>
            </a:xfrm>
            <a:custGeom>
              <a:avLst/>
              <a:gdLst/>
              <a:ahLst/>
              <a:cxnLst/>
              <a:rect l="l" t="t" r="r" b="b"/>
              <a:pathLst>
                <a:path w="820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205" y="728"/>
                  </a:lnTo>
                  <a:lnTo>
                    <a:pt x="8102" y="546"/>
                  </a:lnTo>
                  <a:lnTo>
                    <a:pt x="8024" y="364"/>
                  </a:lnTo>
                  <a:lnTo>
                    <a:pt x="7972" y="183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1"/>
            <p:cNvSpPr/>
            <p:nvPr/>
          </p:nvSpPr>
          <p:spPr>
            <a:xfrm>
              <a:off x="1251425" y="2049950"/>
              <a:ext cx="27275" cy="134400"/>
            </a:xfrm>
            <a:custGeom>
              <a:avLst/>
              <a:gdLst/>
              <a:ahLst/>
              <a:cxnLst/>
              <a:rect l="l" t="t" r="r" b="b"/>
              <a:pathLst>
                <a:path w="1091" h="5376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312" y="4986"/>
                  </a:lnTo>
                  <a:lnTo>
                    <a:pt x="597" y="5064"/>
                  </a:lnTo>
                  <a:lnTo>
                    <a:pt x="857" y="5194"/>
                  </a:lnTo>
                  <a:lnTo>
                    <a:pt x="1091" y="5375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1"/>
            <p:cNvSpPr/>
            <p:nvPr/>
          </p:nvSpPr>
          <p:spPr>
            <a:xfrm>
              <a:off x="1020975" y="2160300"/>
              <a:ext cx="27925" cy="70125"/>
            </a:xfrm>
            <a:custGeom>
              <a:avLst/>
              <a:gdLst/>
              <a:ahLst/>
              <a:cxnLst/>
              <a:rect l="l" t="t" r="r" b="b"/>
              <a:pathLst>
                <a:path w="1117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1117" y="2805"/>
                  </a:lnTo>
                  <a:lnTo>
                    <a:pt x="1117" y="157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1"/>
            <p:cNvSpPr/>
            <p:nvPr/>
          </p:nvSpPr>
          <p:spPr>
            <a:xfrm>
              <a:off x="1020975" y="2160300"/>
              <a:ext cx="14300" cy="70125"/>
            </a:xfrm>
            <a:custGeom>
              <a:avLst/>
              <a:gdLst/>
              <a:ahLst/>
              <a:cxnLst/>
              <a:rect l="l" t="t" r="r" b="b"/>
              <a:pathLst>
                <a:path w="572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494" y="2805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1"/>
            <p:cNvSpPr/>
            <p:nvPr/>
          </p:nvSpPr>
          <p:spPr>
            <a:xfrm>
              <a:off x="1067050" y="2096050"/>
              <a:ext cx="27950" cy="134375"/>
            </a:xfrm>
            <a:custGeom>
              <a:avLst/>
              <a:gdLst/>
              <a:ahLst/>
              <a:cxnLst/>
              <a:rect l="l" t="t" r="r" b="b"/>
              <a:pathLst>
                <a:path w="1118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1117" y="5375"/>
                  </a:lnTo>
                  <a:lnTo>
                    <a:pt x="1117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1"/>
            <p:cNvSpPr/>
            <p:nvPr/>
          </p:nvSpPr>
          <p:spPr>
            <a:xfrm>
              <a:off x="1067050" y="2096050"/>
              <a:ext cx="14325" cy="134375"/>
            </a:xfrm>
            <a:custGeom>
              <a:avLst/>
              <a:gdLst/>
              <a:ahLst/>
              <a:cxnLst/>
              <a:rect l="l" t="t" r="r" b="b"/>
              <a:pathLst>
                <a:path w="573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468" y="53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1"/>
            <p:cNvSpPr/>
            <p:nvPr/>
          </p:nvSpPr>
          <p:spPr>
            <a:xfrm>
              <a:off x="1113150" y="2132400"/>
              <a:ext cx="27925" cy="98025"/>
            </a:xfrm>
            <a:custGeom>
              <a:avLst/>
              <a:gdLst/>
              <a:ahLst/>
              <a:cxnLst/>
              <a:rect l="l" t="t" r="r" b="b"/>
              <a:pathLst>
                <a:path w="1117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1117" y="3921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1"/>
            <p:cNvSpPr/>
            <p:nvPr/>
          </p:nvSpPr>
          <p:spPr>
            <a:xfrm>
              <a:off x="1113150" y="2132400"/>
              <a:ext cx="16250" cy="98025"/>
            </a:xfrm>
            <a:custGeom>
              <a:avLst/>
              <a:gdLst/>
              <a:ahLst/>
              <a:cxnLst/>
              <a:rect l="l" t="t" r="r" b="b"/>
              <a:pathLst>
                <a:path w="650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468" y="3921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1"/>
            <p:cNvSpPr/>
            <p:nvPr/>
          </p:nvSpPr>
          <p:spPr>
            <a:xfrm>
              <a:off x="1159250" y="2105125"/>
              <a:ext cx="27925" cy="125300"/>
            </a:xfrm>
            <a:custGeom>
              <a:avLst/>
              <a:gdLst/>
              <a:ahLst/>
              <a:cxnLst/>
              <a:rect l="l" t="t" r="r" b="b"/>
              <a:pathLst>
                <a:path w="1117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1117" y="5012"/>
                  </a:lnTo>
                  <a:lnTo>
                    <a:pt x="1117" y="156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1"/>
            <p:cNvSpPr/>
            <p:nvPr/>
          </p:nvSpPr>
          <p:spPr>
            <a:xfrm>
              <a:off x="1159250" y="2105125"/>
              <a:ext cx="14300" cy="125300"/>
            </a:xfrm>
            <a:custGeom>
              <a:avLst/>
              <a:gdLst/>
              <a:ahLst/>
              <a:cxnLst/>
              <a:rect l="l" t="t" r="r" b="b"/>
              <a:pathLst>
                <a:path w="572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467" y="5012"/>
                  </a:lnTo>
                  <a:lnTo>
                    <a:pt x="467" y="156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1"/>
            <p:cNvSpPr/>
            <p:nvPr/>
          </p:nvSpPr>
          <p:spPr>
            <a:xfrm>
              <a:off x="1251425" y="2049950"/>
              <a:ext cx="14300" cy="125950"/>
            </a:xfrm>
            <a:custGeom>
              <a:avLst/>
              <a:gdLst/>
              <a:ahLst/>
              <a:cxnLst/>
              <a:rect l="l" t="t" r="r" b="b"/>
              <a:pathLst>
                <a:path w="572" h="50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234" y="4986"/>
                  </a:lnTo>
                  <a:lnTo>
                    <a:pt x="467" y="5038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1"/>
            <p:cNvSpPr/>
            <p:nvPr/>
          </p:nvSpPr>
          <p:spPr>
            <a:xfrm>
              <a:off x="1020975" y="20986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27" y="493"/>
                  </a:lnTo>
                  <a:lnTo>
                    <a:pt x="753" y="364"/>
                  </a:lnTo>
                  <a:lnTo>
                    <a:pt x="727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1"/>
            <p:cNvSpPr/>
            <p:nvPr/>
          </p:nvSpPr>
          <p:spPr>
            <a:xfrm>
              <a:off x="1071600" y="20499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1"/>
            <p:cNvSpPr/>
            <p:nvPr/>
          </p:nvSpPr>
          <p:spPr>
            <a:xfrm>
              <a:off x="1117700" y="20772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53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1"/>
            <p:cNvSpPr/>
            <p:nvPr/>
          </p:nvSpPr>
          <p:spPr>
            <a:xfrm>
              <a:off x="1163775" y="205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54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1"/>
            <p:cNvSpPr/>
            <p:nvPr/>
          </p:nvSpPr>
          <p:spPr>
            <a:xfrm>
              <a:off x="1209875" y="2035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1"/>
            <p:cNvSpPr/>
            <p:nvPr/>
          </p:nvSpPr>
          <p:spPr>
            <a:xfrm>
              <a:off x="1255950" y="2012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1"/>
            <p:cNvSpPr/>
            <p:nvPr/>
          </p:nvSpPr>
          <p:spPr>
            <a:xfrm>
              <a:off x="1002800" y="2230400"/>
              <a:ext cx="201900" cy="18225"/>
            </a:xfrm>
            <a:custGeom>
              <a:avLst/>
              <a:gdLst/>
              <a:ahLst/>
              <a:cxnLst/>
              <a:rect l="l" t="t" r="r" b="b"/>
              <a:pathLst>
                <a:path w="807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30" y="650"/>
                  </a:lnTo>
                  <a:lnTo>
                    <a:pt x="208" y="702"/>
                  </a:lnTo>
                  <a:lnTo>
                    <a:pt x="286" y="728"/>
                  </a:lnTo>
                  <a:lnTo>
                    <a:pt x="1143" y="728"/>
                  </a:lnTo>
                  <a:lnTo>
                    <a:pt x="1091" y="676"/>
                  </a:lnTo>
                  <a:lnTo>
                    <a:pt x="1065" y="650"/>
                  </a:lnTo>
                  <a:lnTo>
                    <a:pt x="1065" y="598"/>
                  </a:lnTo>
                  <a:lnTo>
                    <a:pt x="1065" y="546"/>
                  </a:lnTo>
                  <a:lnTo>
                    <a:pt x="1091" y="494"/>
                  </a:lnTo>
                  <a:lnTo>
                    <a:pt x="1143" y="468"/>
                  </a:lnTo>
                  <a:lnTo>
                    <a:pt x="8076" y="468"/>
                  </a:lnTo>
                  <a:lnTo>
                    <a:pt x="7972" y="235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1"/>
            <p:cNvSpPr/>
            <p:nvPr/>
          </p:nvSpPr>
          <p:spPr>
            <a:xfrm>
              <a:off x="1205325" y="2086300"/>
              <a:ext cx="16250" cy="114275"/>
            </a:xfrm>
            <a:custGeom>
              <a:avLst/>
              <a:gdLst/>
              <a:ahLst/>
              <a:cxnLst/>
              <a:rect l="l" t="t" r="r" b="b"/>
              <a:pathLst>
                <a:path w="650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33"/>
                  </a:lnTo>
                  <a:lnTo>
                    <a:pt x="338" y="4103"/>
                  </a:lnTo>
                  <a:lnTo>
                    <a:pt x="468" y="3947"/>
                  </a:lnTo>
                  <a:lnTo>
                    <a:pt x="468" y="182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1"/>
            <p:cNvSpPr/>
            <p:nvPr/>
          </p:nvSpPr>
          <p:spPr>
            <a:xfrm>
              <a:off x="1016425" y="2008400"/>
              <a:ext cx="262275" cy="112975"/>
            </a:xfrm>
            <a:custGeom>
              <a:avLst/>
              <a:gdLst/>
              <a:ahLst/>
              <a:cxnLst/>
              <a:rect l="l" t="t" r="r" b="b"/>
              <a:pathLst>
                <a:path w="10491" h="4519" extrusionOk="0">
                  <a:moveTo>
                    <a:pt x="10023" y="364"/>
                  </a:moveTo>
                  <a:lnTo>
                    <a:pt x="10075" y="416"/>
                  </a:lnTo>
                  <a:lnTo>
                    <a:pt x="10127" y="468"/>
                  </a:lnTo>
                  <a:lnTo>
                    <a:pt x="10153" y="546"/>
                  </a:lnTo>
                  <a:lnTo>
                    <a:pt x="10127" y="624"/>
                  </a:lnTo>
                  <a:lnTo>
                    <a:pt x="10075" y="676"/>
                  </a:lnTo>
                  <a:lnTo>
                    <a:pt x="10023" y="728"/>
                  </a:lnTo>
                  <a:lnTo>
                    <a:pt x="9945" y="754"/>
                  </a:lnTo>
                  <a:lnTo>
                    <a:pt x="9867" y="728"/>
                  </a:lnTo>
                  <a:lnTo>
                    <a:pt x="9816" y="676"/>
                  </a:lnTo>
                  <a:lnTo>
                    <a:pt x="9764" y="624"/>
                  </a:lnTo>
                  <a:lnTo>
                    <a:pt x="9764" y="546"/>
                  </a:lnTo>
                  <a:lnTo>
                    <a:pt x="9764" y="468"/>
                  </a:lnTo>
                  <a:lnTo>
                    <a:pt x="9816" y="416"/>
                  </a:lnTo>
                  <a:lnTo>
                    <a:pt x="9867" y="364"/>
                  </a:lnTo>
                  <a:close/>
                  <a:moveTo>
                    <a:pt x="8180" y="1247"/>
                  </a:moveTo>
                  <a:lnTo>
                    <a:pt x="8232" y="1299"/>
                  </a:lnTo>
                  <a:lnTo>
                    <a:pt x="8284" y="1351"/>
                  </a:lnTo>
                  <a:lnTo>
                    <a:pt x="8310" y="1429"/>
                  </a:lnTo>
                  <a:lnTo>
                    <a:pt x="8284" y="1507"/>
                  </a:lnTo>
                  <a:lnTo>
                    <a:pt x="8232" y="1559"/>
                  </a:lnTo>
                  <a:lnTo>
                    <a:pt x="8180" y="1611"/>
                  </a:lnTo>
                  <a:lnTo>
                    <a:pt x="8024" y="1611"/>
                  </a:lnTo>
                  <a:lnTo>
                    <a:pt x="7972" y="1559"/>
                  </a:lnTo>
                  <a:lnTo>
                    <a:pt x="7946" y="1507"/>
                  </a:lnTo>
                  <a:lnTo>
                    <a:pt x="7920" y="1429"/>
                  </a:lnTo>
                  <a:lnTo>
                    <a:pt x="7946" y="1351"/>
                  </a:lnTo>
                  <a:lnTo>
                    <a:pt x="7972" y="1299"/>
                  </a:lnTo>
                  <a:lnTo>
                    <a:pt x="8024" y="1247"/>
                  </a:lnTo>
                  <a:close/>
                  <a:moveTo>
                    <a:pt x="2649" y="1844"/>
                  </a:moveTo>
                  <a:lnTo>
                    <a:pt x="2727" y="1896"/>
                  </a:lnTo>
                  <a:lnTo>
                    <a:pt x="2753" y="1948"/>
                  </a:lnTo>
                  <a:lnTo>
                    <a:pt x="2779" y="2026"/>
                  </a:lnTo>
                  <a:lnTo>
                    <a:pt x="2753" y="2104"/>
                  </a:lnTo>
                  <a:lnTo>
                    <a:pt x="2727" y="2156"/>
                  </a:lnTo>
                  <a:lnTo>
                    <a:pt x="2649" y="2208"/>
                  </a:lnTo>
                  <a:lnTo>
                    <a:pt x="2519" y="2208"/>
                  </a:lnTo>
                  <a:lnTo>
                    <a:pt x="2441" y="2156"/>
                  </a:lnTo>
                  <a:lnTo>
                    <a:pt x="2415" y="2104"/>
                  </a:lnTo>
                  <a:lnTo>
                    <a:pt x="2389" y="2026"/>
                  </a:lnTo>
                  <a:lnTo>
                    <a:pt x="2415" y="1948"/>
                  </a:lnTo>
                  <a:lnTo>
                    <a:pt x="2441" y="1896"/>
                  </a:lnTo>
                  <a:lnTo>
                    <a:pt x="2519" y="1844"/>
                  </a:lnTo>
                  <a:close/>
                  <a:moveTo>
                    <a:pt x="6336" y="2208"/>
                  </a:moveTo>
                  <a:lnTo>
                    <a:pt x="6414" y="2260"/>
                  </a:lnTo>
                  <a:lnTo>
                    <a:pt x="6440" y="2312"/>
                  </a:lnTo>
                  <a:lnTo>
                    <a:pt x="6466" y="2390"/>
                  </a:lnTo>
                  <a:lnTo>
                    <a:pt x="6440" y="2468"/>
                  </a:lnTo>
                  <a:lnTo>
                    <a:pt x="6414" y="2519"/>
                  </a:lnTo>
                  <a:lnTo>
                    <a:pt x="6336" y="2571"/>
                  </a:lnTo>
                  <a:lnTo>
                    <a:pt x="6180" y="2571"/>
                  </a:lnTo>
                  <a:lnTo>
                    <a:pt x="6128" y="2519"/>
                  </a:lnTo>
                  <a:lnTo>
                    <a:pt x="6102" y="2468"/>
                  </a:lnTo>
                  <a:lnTo>
                    <a:pt x="6077" y="2390"/>
                  </a:lnTo>
                  <a:lnTo>
                    <a:pt x="6102" y="2312"/>
                  </a:lnTo>
                  <a:lnTo>
                    <a:pt x="6128" y="2260"/>
                  </a:lnTo>
                  <a:lnTo>
                    <a:pt x="6180" y="2208"/>
                  </a:lnTo>
                  <a:close/>
                  <a:moveTo>
                    <a:pt x="4415" y="2935"/>
                  </a:moveTo>
                  <a:lnTo>
                    <a:pt x="4493" y="2961"/>
                  </a:lnTo>
                  <a:lnTo>
                    <a:pt x="4571" y="2987"/>
                  </a:lnTo>
                  <a:lnTo>
                    <a:pt x="4596" y="3065"/>
                  </a:lnTo>
                  <a:lnTo>
                    <a:pt x="4622" y="3117"/>
                  </a:lnTo>
                  <a:lnTo>
                    <a:pt x="4596" y="3195"/>
                  </a:lnTo>
                  <a:lnTo>
                    <a:pt x="4571" y="3272"/>
                  </a:lnTo>
                  <a:lnTo>
                    <a:pt x="4493" y="3298"/>
                  </a:lnTo>
                  <a:lnTo>
                    <a:pt x="4415" y="3324"/>
                  </a:lnTo>
                  <a:lnTo>
                    <a:pt x="4363" y="3298"/>
                  </a:lnTo>
                  <a:lnTo>
                    <a:pt x="4285" y="3272"/>
                  </a:lnTo>
                  <a:lnTo>
                    <a:pt x="4259" y="3195"/>
                  </a:lnTo>
                  <a:lnTo>
                    <a:pt x="4233" y="3117"/>
                  </a:lnTo>
                  <a:lnTo>
                    <a:pt x="4259" y="3065"/>
                  </a:lnTo>
                  <a:lnTo>
                    <a:pt x="4285" y="2987"/>
                  </a:lnTo>
                  <a:lnTo>
                    <a:pt x="4363" y="2961"/>
                  </a:lnTo>
                  <a:lnTo>
                    <a:pt x="4415" y="2935"/>
                  </a:lnTo>
                  <a:close/>
                  <a:moveTo>
                    <a:pt x="546" y="3766"/>
                  </a:moveTo>
                  <a:lnTo>
                    <a:pt x="624" y="3792"/>
                  </a:lnTo>
                  <a:lnTo>
                    <a:pt x="702" y="3844"/>
                  </a:lnTo>
                  <a:lnTo>
                    <a:pt x="728" y="3896"/>
                  </a:lnTo>
                  <a:lnTo>
                    <a:pt x="754" y="3974"/>
                  </a:lnTo>
                  <a:lnTo>
                    <a:pt x="728" y="4051"/>
                  </a:lnTo>
                  <a:lnTo>
                    <a:pt x="702" y="4103"/>
                  </a:lnTo>
                  <a:lnTo>
                    <a:pt x="624" y="4155"/>
                  </a:lnTo>
                  <a:lnTo>
                    <a:pt x="494" y="4155"/>
                  </a:lnTo>
                  <a:lnTo>
                    <a:pt x="416" y="4103"/>
                  </a:lnTo>
                  <a:lnTo>
                    <a:pt x="390" y="4051"/>
                  </a:lnTo>
                  <a:lnTo>
                    <a:pt x="364" y="3974"/>
                  </a:lnTo>
                  <a:lnTo>
                    <a:pt x="390" y="3896"/>
                  </a:lnTo>
                  <a:lnTo>
                    <a:pt x="416" y="3844"/>
                  </a:lnTo>
                  <a:lnTo>
                    <a:pt x="494" y="3792"/>
                  </a:lnTo>
                  <a:lnTo>
                    <a:pt x="546" y="3766"/>
                  </a:lnTo>
                  <a:close/>
                  <a:moveTo>
                    <a:pt x="9945" y="1"/>
                  </a:moveTo>
                  <a:lnTo>
                    <a:pt x="9842" y="27"/>
                  </a:lnTo>
                  <a:lnTo>
                    <a:pt x="9738" y="53"/>
                  </a:lnTo>
                  <a:lnTo>
                    <a:pt x="9634" y="105"/>
                  </a:lnTo>
                  <a:lnTo>
                    <a:pt x="9556" y="183"/>
                  </a:lnTo>
                  <a:lnTo>
                    <a:pt x="9478" y="260"/>
                  </a:lnTo>
                  <a:lnTo>
                    <a:pt x="9426" y="364"/>
                  </a:lnTo>
                  <a:lnTo>
                    <a:pt x="9400" y="468"/>
                  </a:lnTo>
                  <a:lnTo>
                    <a:pt x="9400" y="598"/>
                  </a:lnTo>
                  <a:lnTo>
                    <a:pt x="8517" y="1065"/>
                  </a:lnTo>
                  <a:lnTo>
                    <a:pt x="8439" y="988"/>
                  </a:lnTo>
                  <a:lnTo>
                    <a:pt x="8336" y="936"/>
                  </a:lnTo>
                  <a:lnTo>
                    <a:pt x="8232" y="910"/>
                  </a:lnTo>
                  <a:lnTo>
                    <a:pt x="8102" y="884"/>
                  </a:lnTo>
                  <a:lnTo>
                    <a:pt x="7972" y="910"/>
                  </a:lnTo>
                  <a:lnTo>
                    <a:pt x="7868" y="936"/>
                  </a:lnTo>
                  <a:lnTo>
                    <a:pt x="7764" y="1013"/>
                  </a:lnTo>
                  <a:lnTo>
                    <a:pt x="7686" y="1091"/>
                  </a:lnTo>
                  <a:lnTo>
                    <a:pt x="7608" y="1195"/>
                  </a:lnTo>
                  <a:lnTo>
                    <a:pt x="7583" y="1325"/>
                  </a:lnTo>
                  <a:lnTo>
                    <a:pt x="7557" y="1455"/>
                  </a:lnTo>
                  <a:lnTo>
                    <a:pt x="7583" y="1585"/>
                  </a:lnTo>
                  <a:lnTo>
                    <a:pt x="6674" y="2026"/>
                  </a:lnTo>
                  <a:lnTo>
                    <a:pt x="6596" y="1948"/>
                  </a:lnTo>
                  <a:lnTo>
                    <a:pt x="6492" y="1896"/>
                  </a:lnTo>
                  <a:lnTo>
                    <a:pt x="6388" y="1870"/>
                  </a:lnTo>
                  <a:lnTo>
                    <a:pt x="6258" y="1844"/>
                  </a:lnTo>
                  <a:lnTo>
                    <a:pt x="6154" y="1870"/>
                  </a:lnTo>
                  <a:lnTo>
                    <a:pt x="6025" y="1896"/>
                  </a:lnTo>
                  <a:lnTo>
                    <a:pt x="5947" y="1948"/>
                  </a:lnTo>
                  <a:lnTo>
                    <a:pt x="5843" y="2026"/>
                  </a:lnTo>
                  <a:lnTo>
                    <a:pt x="5791" y="2130"/>
                  </a:lnTo>
                  <a:lnTo>
                    <a:pt x="5739" y="2234"/>
                  </a:lnTo>
                  <a:lnTo>
                    <a:pt x="5713" y="2338"/>
                  </a:lnTo>
                  <a:lnTo>
                    <a:pt x="5739" y="2468"/>
                  </a:lnTo>
                  <a:lnTo>
                    <a:pt x="4908" y="2883"/>
                  </a:lnTo>
                  <a:lnTo>
                    <a:pt x="4830" y="2753"/>
                  </a:lnTo>
                  <a:lnTo>
                    <a:pt x="4700" y="2649"/>
                  </a:lnTo>
                  <a:lnTo>
                    <a:pt x="4571" y="2597"/>
                  </a:lnTo>
                  <a:lnTo>
                    <a:pt x="4415" y="2571"/>
                  </a:lnTo>
                  <a:lnTo>
                    <a:pt x="4285" y="2597"/>
                  </a:lnTo>
                  <a:lnTo>
                    <a:pt x="4155" y="2649"/>
                  </a:lnTo>
                  <a:lnTo>
                    <a:pt x="4051" y="2727"/>
                  </a:lnTo>
                  <a:lnTo>
                    <a:pt x="3973" y="2831"/>
                  </a:lnTo>
                  <a:lnTo>
                    <a:pt x="3090" y="2208"/>
                  </a:lnTo>
                  <a:lnTo>
                    <a:pt x="3116" y="2130"/>
                  </a:lnTo>
                  <a:lnTo>
                    <a:pt x="3142" y="2026"/>
                  </a:lnTo>
                  <a:lnTo>
                    <a:pt x="3116" y="1922"/>
                  </a:lnTo>
                  <a:lnTo>
                    <a:pt x="3090" y="1818"/>
                  </a:lnTo>
                  <a:lnTo>
                    <a:pt x="3039" y="1715"/>
                  </a:lnTo>
                  <a:lnTo>
                    <a:pt x="2961" y="1637"/>
                  </a:lnTo>
                  <a:lnTo>
                    <a:pt x="2883" y="1559"/>
                  </a:lnTo>
                  <a:lnTo>
                    <a:pt x="2805" y="1533"/>
                  </a:lnTo>
                  <a:lnTo>
                    <a:pt x="2701" y="1481"/>
                  </a:lnTo>
                  <a:lnTo>
                    <a:pt x="2467" y="1481"/>
                  </a:lnTo>
                  <a:lnTo>
                    <a:pt x="2363" y="1533"/>
                  </a:lnTo>
                  <a:lnTo>
                    <a:pt x="2286" y="1559"/>
                  </a:lnTo>
                  <a:lnTo>
                    <a:pt x="2208" y="1637"/>
                  </a:lnTo>
                  <a:lnTo>
                    <a:pt x="2130" y="1715"/>
                  </a:lnTo>
                  <a:lnTo>
                    <a:pt x="2078" y="1818"/>
                  </a:lnTo>
                  <a:lnTo>
                    <a:pt x="2052" y="1922"/>
                  </a:lnTo>
                  <a:lnTo>
                    <a:pt x="2026" y="2026"/>
                  </a:lnTo>
                  <a:lnTo>
                    <a:pt x="2052" y="2130"/>
                  </a:lnTo>
                  <a:lnTo>
                    <a:pt x="2078" y="2234"/>
                  </a:lnTo>
                  <a:lnTo>
                    <a:pt x="806" y="3480"/>
                  </a:lnTo>
                  <a:lnTo>
                    <a:pt x="676" y="3428"/>
                  </a:lnTo>
                  <a:lnTo>
                    <a:pt x="442" y="3428"/>
                  </a:lnTo>
                  <a:lnTo>
                    <a:pt x="338" y="3454"/>
                  </a:lnTo>
                  <a:lnTo>
                    <a:pt x="260" y="3506"/>
                  </a:lnTo>
                  <a:lnTo>
                    <a:pt x="182" y="3584"/>
                  </a:lnTo>
                  <a:lnTo>
                    <a:pt x="104" y="3662"/>
                  </a:lnTo>
                  <a:lnTo>
                    <a:pt x="53" y="3766"/>
                  </a:lnTo>
                  <a:lnTo>
                    <a:pt x="27" y="3870"/>
                  </a:lnTo>
                  <a:lnTo>
                    <a:pt x="1" y="3974"/>
                  </a:lnTo>
                  <a:lnTo>
                    <a:pt x="27" y="4077"/>
                  </a:lnTo>
                  <a:lnTo>
                    <a:pt x="53" y="4181"/>
                  </a:lnTo>
                  <a:lnTo>
                    <a:pt x="104" y="4259"/>
                  </a:lnTo>
                  <a:lnTo>
                    <a:pt x="182" y="4363"/>
                  </a:lnTo>
                  <a:lnTo>
                    <a:pt x="260" y="4415"/>
                  </a:lnTo>
                  <a:lnTo>
                    <a:pt x="338" y="4467"/>
                  </a:lnTo>
                  <a:lnTo>
                    <a:pt x="442" y="4493"/>
                  </a:lnTo>
                  <a:lnTo>
                    <a:pt x="546" y="4519"/>
                  </a:lnTo>
                  <a:lnTo>
                    <a:pt x="676" y="4493"/>
                  </a:lnTo>
                  <a:lnTo>
                    <a:pt x="780" y="4467"/>
                  </a:lnTo>
                  <a:lnTo>
                    <a:pt x="857" y="4415"/>
                  </a:lnTo>
                  <a:lnTo>
                    <a:pt x="935" y="4363"/>
                  </a:lnTo>
                  <a:lnTo>
                    <a:pt x="1013" y="4259"/>
                  </a:lnTo>
                  <a:lnTo>
                    <a:pt x="1065" y="4181"/>
                  </a:lnTo>
                  <a:lnTo>
                    <a:pt x="1091" y="4077"/>
                  </a:lnTo>
                  <a:lnTo>
                    <a:pt x="1091" y="3974"/>
                  </a:lnTo>
                  <a:lnTo>
                    <a:pt x="1091" y="3844"/>
                  </a:lnTo>
                  <a:lnTo>
                    <a:pt x="1039" y="3740"/>
                  </a:lnTo>
                  <a:lnTo>
                    <a:pt x="2312" y="2494"/>
                  </a:lnTo>
                  <a:lnTo>
                    <a:pt x="2441" y="2545"/>
                  </a:lnTo>
                  <a:lnTo>
                    <a:pt x="2571" y="2571"/>
                  </a:lnTo>
                  <a:lnTo>
                    <a:pt x="2727" y="2545"/>
                  </a:lnTo>
                  <a:lnTo>
                    <a:pt x="2857" y="2494"/>
                  </a:lnTo>
                  <a:lnTo>
                    <a:pt x="3895" y="3221"/>
                  </a:lnTo>
                  <a:lnTo>
                    <a:pt x="3921" y="3324"/>
                  </a:lnTo>
                  <a:lnTo>
                    <a:pt x="3947" y="3402"/>
                  </a:lnTo>
                  <a:lnTo>
                    <a:pt x="3999" y="3480"/>
                  </a:lnTo>
                  <a:lnTo>
                    <a:pt x="4077" y="3532"/>
                  </a:lnTo>
                  <a:lnTo>
                    <a:pt x="4155" y="3610"/>
                  </a:lnTo>
                  <a:lnTo>
                    <a:pt x="4233" y="3636"/>
                  </a:lnTo>
                  <a:lnTo>
                    <a:pt x="4337" y="3662"/>
                  </a:lnTo>
                  <a:lnTo>
                    <a:pt x="4519" y="3662"/>
                  </a:lnTo>
                  <a:lnTo>
                    <a:pt x="4622" y="3636"/>
                  </a:lnTo>
                  <a:lnTo>
                    <a:pt x="4778" y="3558"/>
                  </a:lnTo>
                  <a:lnTo>
                    <a:pt x="4882" y="3402"/>
                  </a:lnTo>
                  <a:lnTo>
                    <a:pt x="4934" y="3324"/>
                  </a:lnTo>
                  <a:lnTo>
                    <a:pt x="4960" y="3247"/>
                  </a:lnTo>
                  <a:lnTo>
                    <a:pt x="5895" y="2779"/>
                  </a:lnTo>
                  <a:lnTo>
                    <a:pt x="5973" y="2857"/>
                  </a:lnTo>
                  <a:lnTo>
                    <a:pt x="6051" y="2909"/>
                  </a:lnTo>
                  <a:lnTo>
                    <a:pt x="6154" y="2935"/>
                  </a:lnTo>
                  <a:lnTo>
                    <a:pt x="6388" y="2935"/>
                  </a:lnTo>
                  <a:lnTo>
                    <a:pt x="6492" y="2883"/>
                  </a:lnTo>
                  <a:lnTo>
                    <a:pt x="6570" y="2831"/>
                  </a:lnTo>
                  <a:lnTo>
                    <a:pt x="6674" y="2779"/>
                  </a:lnTo>
                  <a:lnTo>
                    <a:pt x="6726" y="2675"/>
                  </a:lnTo>
                  <a:lnTo>
                    <a:pt x="6778" y="2571"/>
                  </a:lnTo>
                  <a:lnTo>
                    <a:pt x="6804" y="2468"/>
                  </a:lnTo>
                  <a:lnTo>
                    <a:pt x="6804" y="2364"/>
                  </a:lnTo>
                  <a:lnTo>
                    <a:pt x="7790" y="1870"/>
                  </a:lnTo>
                  <a:lnTo>
                    <a:pt x="7946" y="1948"/>
                  </a:lnTo>
                  <a:lnTo>
                    <a:pt x="8102" y="1974"/>
                  </a:lnTo>
                  <a:lnTo>
                    <a:pt x="8232" y="1974"/>
                  </a:lnTo>
                  <a:lnTo>
                    <a:pt x="8336" y="1922"/>
                  </a:lnTo>
                  <a:lnTo>
                    <a:pt x="8413" y="1870"/>
                  </a:lnTo>
                  <a:lnTo>
                    <a:pt x="8491" y="1818"/>
                  </a:lnTo>
                  <a:lnTo>
                    <a:pt x="8569" y="1715"/>
                  </a:lnTo>
                  <a:lnTo>
                    <a:pt x="8621" y="1637"/>
                  </a:lnTo>
                  <a:lnTo>
                    <a:pt x="8647" y="1533"/>
                  </a:lnTo>
                  <a:lnTo>
                    <a:pt x="8647" y="1403"/>
                  </a:lnTo>
                  <a:lnTo>
                    <a:pt x="9556" y="910"/>
                  </a:lnTo>
                  <a:lnTo>
                    <a:pt x="9634" y="988"/>
                  </a:lnTo>
                  <a:lnTo>
                    <a:pt x="9712" y="1039"/>
                  </a:lnTo>
                  <a:lnTo>
                    <a:pt x="9842" y="1091"/>
                  </a:lnTo>
                  <a:lnTo>
                    <a:pt x="10049" y="1091"/>
                  </a:lnTo>
                  <a:lnTo>
                    <a:pt x="10153" y="1065"/>
                  </a:lnTo>
                  <a:lnTo>
                    <a:pt x="10257" y="1013"/>
                  </a:lnTo>
                  <a:lnTo>
                    <a:pt x="10335" y="936"/>
                  </a:lnTo>
                  <a:lnTo>
                    <a:pt x="10413" y="858"/>
                  </a:lnTo>
                  <a:lnTo>
                    <a:pt x="10465" y="754"/>
                  </a:lnTo>
                  <a:lnTo>
                    <a:pt x="10491" y="650"/>
                  </a:lnTo>
                  <a:lnTo>
                    <a:pt x="10491" y="546"/>
                  </a:lnTo>
                  <a:lnTo>
                    <a:pt x="10491" y="442"/>
                  </a:lnTo>
                  <a:lnTo>
                    <a:pt x="10465" y="338"/>
                  </a:lnTo>
                  <a:lnTo>
                    <a:pt x="10413" y="235"/>
                  </a:lnTo>
                  <a:lnTo>
                    <a:pt x="10335" y="157"/>
                  </a:lnTo>
                  <a:lnTo>
                    <a:pt x="10257" y="105"/>
                  </a:lnTo>
                  <a:lnTo>
                    <a:pt x="10153" y="53"/>
                  </a:lnTo>
                  <a:lnTo>
                    <a:pt x="10049" y="27"/>
                  </a:lnTo>
                  <a:lnTo>
                    <a:pt x="99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1"/>
            <p:cNvSpPr/>
            <p:nvPr/>
          </p:nvSpPr>
          <p:spPr>
            <a:xfrm>
              <a:off x="998250" y="2045400"/>
              <a:ext cx="302525" cy="229825"/>
            </a:xfrm>
            <a:custGeom>
              <a:avLst/>
              <a:gdLst/>
              <a:ahLst/>
              <a:cxnLst/>
              <a:rect l="l" t="t" r="r" b="b"/>
              <a:pathLst>
                <a:path w="12101" h="9193" extrusionOk="0">
                  <a:moveTo>
                    <a:pt x="11062" y="364"/>
                  </a:moveTo>
                  <a:lnTo>
                    <a:pt x="11062" y="5220"/>
                  </a:lnTo>
                  <a:lnTo>
                    <a:pt x="10880" y="5142"/>
                  </a:lnTo>
                  <a:lnTo>
                    <a:pt x="10698" y="5064"/>
                  </a:lnTo>
                  <a:lnTo>
                    <a:pt x="10491" y="5012"/>
                  </a:lnTo>
                  <a:lnTo>
                    <a:pt x="10309" y="4960"/>
                  </a:lnTo>
                  <a:lnTo>
                    <a:pt x="10309" y="364"/>
                  </a:lnTo>
                  <a:close/>
                  <a:moveTo>
                    <a:pt x="9218" y="1818"/>
                  </a:moveTo>
                  <a:lnTo>
                    <a:pt x="9218" y="5116"/>
                  </a:lnTo>
                  <a:lnTo>
                    <a:pt x="9011" y="5220"/>
                  </a:lnTo>
                  <a:lnTo>
                    <a:pt x="8803" y="5324"/>
                  </a:lnTo>
                  <a:lnTo>
                    <a:pt x="8621" y="5480"/>
                  </a:lnTo>
                  <a:lnTo>
                    <a:pt x="8465" y="5635"/>
                  </a:lnTo>
                  <a:lnTo>
                    <a:pt x="8465" y="1818"/>
                  </a:lnTo>
                  <a:close/>
                  <a:moveTo>
                    <a:pt x="1844" y="4778"/>
                  </a:moveTo>
                  <a:lnTo>
                    <a:pt x="1844" y="7219"/>
                  </a:lnTo>
                  <a:lnTo>
                    <a:pt x="1091" y="7219"/>
                  </a:lnTo>
                  <a:lnTo>
                    <a:pt x="1091" y="4778"/>
                  </a:lnTo>
                  <a:close/>
                  <a:moveTo>
                    <a:pt x="5531" y="3662"/>
                  </a:moveTo>
                  <a:lnTo>
                    <a:pt x="5531" y="7219"/>
                  </a:lnTo>
                  <a:lnTo>
                    <a:pt x="4778" y="7219"/>
                  </a:lnTo>
                  <a:lnTo>
                    <a:pt x="4778" y="3662"/>
                  </a:lnTo>
                  <a:close/>
                  <a:moveTo>
                    <a:pt x="7375" y="2571"/>
                  </a:moveTo>
                  <a:lnTo>
                    <a:pt x="7375" y="7219"/>
                  </a:lnTo>
                  <a:lnTo>
                    <a:pt x="6622" y="7219"/>
                  </a:lnTo>
                  <a:lnTo>
                    <a:pt x="6622" y="2571"/>
                  </a:lnTo>
                  <a:close/>
                  <a:moveTo>
                    <a:pt x="10283" y="1"/>
                  </a:moveTo>
                  <a:lnTo>
                    <a:pt x="10153" y="27"/>
                  </a:lnTo>
                  <a:lnTo>
                    <a:pt x="10049" y="105"/>
                  </a:lnTo>
                  <a:lnTo>
                    <a:pt x="9971" y="209"/>
                  </a:lnTo>
                  <a:lnTo>
                    <a:pt x="9945" y="338"/>
                  </a:lnTo>
                  <a:lnTo>
                    <a:pt x="9945" y="4960"/>
                  </a:lnTo>
                  <a:lnTo>
                    <a:pt x="9764" y="4960"/>
                  </a:lnTo>
                  <a:lnTo>
                    <a:pt x="9556" y="4986"/>
                  </a:lnTo>
                  <a:lnTo>
                    <a:pt x="9556" y="1818"/>
                  </a:lnTo>
                  <a:lnTo>
                    <a:pt x="9530" y="1689"/>
                  </a:lnTo>
                  <a:lnTo>
                    <a:pt x="9478" y="1559"/>
                  </a:lnTo>
                  <a:lnTo>
                    <a:pt x="9348" y="1507"/>
                  </a:lnTo>
                  <a:lnTo>
                    <a:pt x="9218" y="1481"/>
                  </a:lnTo>
                  <a:lnTo>
                    <a:pt x="8439" y="1481"/>
                  </a:lnTo>
                  <a:lnTo>
                    <a:pt x="8310" y="1507"/>
                  </a:lnTo>
                  <a:lnTo>
                    <a:pt x="8206" y="1559"/>
                  </a:lnTo>
                  <a:lnTo>
                    <a:pt x="8128" y="1689"/>
                  </a:lnTo>
                  <a:lnTo>
                    <a:pt x="8102" y="1818"/>
                  </a:lnTo>
                  <a:lnTo>
                    <a:pt x="8102" y="6155"/>
                  </a:lnTo>
                  <a:lnTo>
                    <a:pt x="8024" y="6362"/>
                  </a:lnTo>
                  <a:lnTo>
                    <a:pt x="7946" y="6596"/>
                  </a:lnTo>
                  <a:lnTo>
                    <a:pt x="7920" y="6830"/>
                  </a:lnTo>
                  <a:lnTo>
                    <a:pt x="7894" y="7063"/>
                  </a:lnTo>
                  <a:lnTo>
                    <a:pt x="7894" y="7219"/>
                  </a:lnTo>
                  <a:lnTo>
                    <a:pt x="7712" y="7219"/>
                  </a:lnTo>
                  <a:lnTo>
                    <a:pt x="7712" y="2545"/>
                  </a:lnTo>
                  <a:lnTo>
                    <a:pt x="7686" y="2416"/>
                  </a:lnTo>
                  <a:lnTo>
                    <a:pt x="7634" y="2312"/>
                  </a:lnTo>
                  <a:lnTo>
                    <a:pt x="7505" y="2234"/>
                  </a:lnTo>
                  <a:lnTo>
                    <a:pt x="7375" y="2208"/>
                  </a:lnTo>
                  <a:lnTo>
                    <a:pt x="6596" y="2208"/>
                  </a:lnTo>
                  <a:lnTo>
                    <a:pt x="6466" y="2234"/>
                  </a:lnTo>
                  <a:lnTo>
                    <a:pt x="6362" y="2312"/>
                  </a:lnTo>
                  <a:lnTo>
                    <a:pt x="6284" y="2416"/>
                  </a:lnTo>
                  <a:lnTo>
                    <a:pt x="6258" y="2545"/>
                  </a:lnTo>
                  <a:lnTo>
                    <a:pt x="6258" y="7219"/>
                  </a:lnTo>
                  <a:lnTo>
                    <a:pt x="5895" y="7219"/>
                  </a:lnTo>
                  <a:lnTo>
                    <a:pt x="5895" y="3662"/>
                  </a:lnTo>
                  <a:lnTo>
                    <a:pt x="5843" y="3532"/>
                  </a:lnTo>
                  <a:lnTo>
                    <a:pt x="5791" y="3402"/>
                  </a:lnTo>
                  <a:lnTo>
                    <a:pt x="5661" y="3350"/>
                  </a:lnTo>
                  <a:lnTo>
                    <a:pt x="5531" y="3298"/>
                  </a:lnTo>
                  <a:lnTo>
                    <a:pt x="4778" y="3298"/>
                  </a:lnTo>
                  <a:lnTo>
                    <a:pt x="4622" y="3350"/>
                  </a:lnTo>
                  <a:lnTo>
                    <a:pt x="4519" y="3402"/>
                  </a:lnTo>
                  <a:lnTo>
                    <a:pt x="4441" y="3532"/>
                  </a:lnTo>
                  <a:lnTo>
                    <a:pt x="4415" y="3662"/>
                  </a:lnTo>
                  <a:lnTo>
                    <a:pt x="4415" y="7219"/>
                  </a:lnTo>
                  <a:lnTo>
                    <a:pt x="4051" y="7219"/>
                  </a:lnTo>
                  <a:lnTo>
                    <a:pt x="4051" y="2182"/>
                  </a:lnTo>
                  <a:lnTo>
                    <a:pt x="4025" y="2052"/>
                  </a:lnTo>
                  <a:lnTo>
                    <a:pt x="3947" y="1948"/>
                  </a:lnTo>
                  <a:lnTo>
                    <a:pt x="3843" y="1870"/>
                  </a:lnTo>
                  <a:lnTo>
                    <a:pt x="3688" y="1844"/>
                  </a:lnTo>
                  <a:lnTo>
                    <a:pt x="2935" y="1844"/>
                  </a:lnTo>
                  <a:lnTo>
                    <a:pt x="2779" y="1870"/>
                  </a:lnTo>
                  <a:lnTo>
                    <a:pt x="2675" y="1948"/>
                  </a:lnTo>
                  <a:lnTo>
                    <a:pt x="2597" y="2052"/>
                  </a:lnTo>
                  <a:lnTo>
                    <a:pt x="2571" y="2182"/>
                  </a:lnTo>
                  <a:lnTo>
                    <a:pt x="2571" y="3402"/>
                  </a:lnTo>
                  <a:lnTo>
                    <a:pt x="2597" y="3454"/>
                  </a:lnTo>
                  <a:lnTo>
                    <a:pt x="2623" y="3532"/>
                  </a:lnTo>
                  <a:lnTo>
                    <a:pt x="2701" y="3558"/>
                  </a:lnTo>
                  <a:lnTo>
                    <a:pt x="2753" y="3584"/>
                  </a:lnTo>
                  <a:lnTo>
                    <a:pt x="2831" y="3558"/>
                  </a:lnTo>
                  <a:lnTo>
                    <a:pt x="2883" y="3532"/>
                  </a:lnTo>
                  <a:lnTo>
                    <a:pt x="2935" y="3454"/>
                  </a:lnTo>
                  <a:lnTo>
                    <a:pt x="2935" y="3402"/>
                  </a:lnTo>
                  <a:lnTo>
                    <a:pt x="2935" y="2182"/>
                  </a:lnTo>
                  <a:lnTo>
                    <a:pt x="3688" y="2182"/>
                  </a:lnTo>
                  <a:lnTo>
                    <a:pt x="3688" y="7219"/>
                  </a:lnTo>
                  <a:lnTo>
                    <a:pt x="2935" y="7219"/>
                  </a:lnTo>
                  <a:lnTo>
                    <a:pt x="2935" y="4181"/>
                  </a:lnTo>
                  <a:lnTo>
                    <a:pt x="2935" y="4103"/>
                  </a:lnTo>
                  <a:lnTo>
                    <a:pt x="2883" y="4051"/>
                  </a:lnTo>
                  <a:lnTo>
                    <a:pt x="2831" y="4000"/>
                  </a:lnTo>
                  <a:lnTo>
                    <a:pt x="2701" y="4000"/>
                  </a:lnTo>
                  <a:lnTo>
                    <a:pt x="2623" y="4051"/>
                  </a:lnTo>
                  <a:lnTo>
                    <a:pt x="2597" y="4103"/>
                  </a:lnTo>
                  <a:lnTo>
                    <a:pt x="2571" y="4181"/>
                  </a:lnTo>
                  <a:lnTo>
                    <a:pt x="2571" y="7219"/>
                  </a:lnTo>
                  <a:lnTo>
                    <a:pt x="2208" y="7219"/>
                  </a:lnTo>
                  <a:lnTo>
                    <a:pt x="2208" y="4753"/>
                  </a:lnTo>
                  <a:lnTo>
                    <a:pt x="2182" y="4623"/>
                  </a:lnTo>
                  <a:lnTo>
                    <a:pt x="2104" y="4519"/>
                  </a:lnTo>
                  <a:lnTo>
                    <a:pt x="2000" y="4441"/>
                  </a:lnTo>
                  <a:lnTo>
                    <a:pt x="1844" y="4415"/>
                  </a:lnTo>
                  <a:lnTo>
                    <a:pt x="1091" y="4415"/>
                  </a:lnTo>
                  <a:lnTo>
                    <a:pt x="935" y="4441"/>
                  </a:lnTo>
                  <a:lnTo>
                    <a:pt x="831" y="4519"/>
                  </a:lnTo>
                  <a:lnTo>
                    <a:pt x="754" y="4623"/>
                  </a:lnTo>
                  <a:lnTo>
                    <a:pt x="728" y="4753"/>
                  </a:lnTo>
                  <a:lnTo>
                    <a:pt x="728" y="7219"/>
                  </a:lnTo>
                  <a:lnTo>
                    <a:pt x="442" y="7219"/>
                  </a:lnTo>
                  <a:lnTo>
                    <a:pt x="338" y="7245"/>
                  </a:lnTo>
                  <a:lnTo>
                    <a:pt x="234" y="7297"/>
                  </a:lnTo>
                  <a:lnTo>
                    <a:pt x="156" y="7375"/>
                  </a:lnTo>
                  <a:lnTo>
                    <a:pt x="104" y="7453"/>
                  </a:lnTo>
                  <a:lnTo>
                    <a:pt x="52" y="7557"/>
                  </a:lnTo>
                  <a:lnTo>
                    <a:pt x="1" y="7661"/>
                  </a:lnTo>
                  <a:lnTo>
                    <a:pt x="1" y="7764"/>
                  </a:lnTo>
                  <a:lnTo>
                    <a:pt x="1" y="7868"/>
                  </a:lnTo>
                  <a:lnTo>
                    <a:pt x="52" y="7972"/>
                  </a:lnTo>
                  <a:lnTo>
                    <a:pt x="104" y="8076"/>
                  </a:lnTo>
                  <a:lnTo>
                    <a:pt x="156" y="8154"/>
                  </a:lnTo>
                  <a:lnTo>
                    <a:pt x="234" y="8206"/>
                  </a:lnTo>
                  <a:lnTo>
                    <a:pt x="338" y="8258"/>
                  </a:lnTo>
                  <a:lnTo>
                    <a:pt x="442" y="8284"/>
                  </a:lnTo>
                  <a:lnTo>
                    <a:pt x="546" y="8310"/>
                  </a:lnTo>
                  <a:lnTo>
                    <a:pt x="5791" y="8310"/>
                  </a:lnTo>
                  <a:lnTo>
                    <a:pt x="5869" y="8284"/>
                  </a:lnTo>
                  <a:lnTo>
                    <a:pt x="5921" y="8258"/>
                  </a:lnTo>
                  <a:lnTo>
                    <a:pt x="5973" y="8206"/>
                  </a:lnTo>
                  <a:lnTo>
                    <a:pt x="5973" y="8128"/>
                  </a:lnTo>
                  <a:lnTo>
                    <a:pt x="5973" y="8050"/>
                  </a:lnTo>
                  <a:lnTo>
                    <a:pt x="5921" y="7998"/>
                  </a:lnTo>
                  <a:lnTo>
                    <a:pt x="5869" y="7972"/>
                  </a:lnTo>
                  <a:lnTo>
                    <a:pt x="5791" y="7946"/>
                  </a:lnTo>
                  <a:lnTo>
                    <a:pt x="468" y="7946"/>
                  </a:lnTo>
                  <a:lnTo>
                    <a:pt x="416" y="7894"/>
                  </a:lnTo>
                  <a:lnTo>
                    <a:pt x="364" y="7842"/>
                  </a:lnTo>
                  <a:lnTo>
                    <a:pt x="364" y="7764"/>
                  </a:lnTo>
                  <a:lnTo>
                    <a:pt x="364" y="7687"/>
                  </a:lnTo>
                  <a:lnTo>
                    <a:pt x="416" y="7635"/>
                  </a:lnTo>
                  <a:lnTo>
                    <a:pt x="468" y="7583"/>
                  </a:lnTo>
                  <a:lnTo>
                    <a:pt x="546" y="7557"/>
                  </a:lnTo>
                  <a:lnTo>
                    <a:pt x="7972" y="7557"/>
                  </a:lnTo>
                  <a:lnTo>
                    <a:pt x="8024" y="7764"/>
                  </a:lnTo>
                  <a:lnTo>
                    <a:pt x="8102" y="7946"/>
                  </a:lnTo>
                  <a:lnTo>
                    <a:pt x="6570" y="7946"/>
                  </a:lnTo>
                  <a:lnTo>
                    <a:pt x="6518" y="7972"/>
                  </a:lnTo>
                  <a:lnTo>
                    <a:pt x="6440" y="7998"/>
                  </a:lnTo>
                  <a:lnTo>
                    <a:pt x="6414" y="8050"/>
                  </a:lnTo>
                  <a:lnTo>
                    <a:pt x="6388" y="8128"/>
                  </a:lnTo>
                  <a:lnTo>
                    <a:pt x="6414" y="8206"/>
                  </a:lnTo>
                  <a:lnTo>
                    <a:pt x="6440" y="8258"/>
                  </a:lnTo>
                  <a:lnTo>
                    <a:pt x="6518" y="8284"/>
                  </a:lnTo>
                  <a:lnTo>
                    <a:pt x="6570" y="8310"/>
                  </a:lnTo>
                  <a:lnTo>
                    <a:pt x="8310" y="8310"/>
                  </a:lnTo>
                  <a:lnTo>
                    <a:pt x="8465" y="8492"/>
                  </a:lnTo>
                  <a:lnTo>
                    <a:pt x="8621" y="8673"/>
                  </a:lnTo>
                  <a:lnTo>
                    <a:pt x="8829" y="8829"/>
                  </a:lnTo>
                  <a:lnTo>
                    <a:pt x="9037" y="8959"/>
                  </a:lnTo>
                  <a:lnTo>
                    <a:pt x="9270" y="9063"/>
                  </a:lnTo>
                  <a:lnTo>
                    <a:pt x="9504" y="9141"/>
                  </a:lnTo>
                  <a:lnTo>
                    <a:pt x="9764" y="9167"/>
                  </a:lnTo>
                  <a:lnTo>
                    <a:pt x="10023" y="9193"/>
                  </a:lnTo>
                  <a:lnTo>
                    <a:pt x="10205" y="9193"/>
                  </a:lnTo>
                  <a:lnTo>
                    <a:pt x="10387" y="9167"/>
                  </a:lnTo>
                  <a:lnTo>
                    <a:pt x="10569" y="9115"/>
                  </a:lnTo>
                  <a:lnTo>
                    <a:pt x="10750" y="9063"/>
                  </a:lnTo>
                  <a:lnTo>
                    <a:pt x="11062" y="8907"/>
                  </a:lnTo>
                  <a:lnTo>
                    <a:pt x="11373" y="8699"/>
                  </a:lnTo>
                  <a:lnTo>
                    <a:pt x="11633" y="8466"/>
                  </a:lnTo>
                  <a:lnTo>
                    <a:pt x="11841" y="8180"/>
                  </a:lnTo>
                  <a:lnTo>
                    <a:pt x="11919" y="8024"/>
                  </a:lnTo>
                  <a:lnTo>
                    <a:pt x="11997" y="7842"/>
                  </a:lnTo>
                  <a:lnTo>
                    <a:pt x="12049" y="7687"/>
                  </a:lnTo>
                  <a:lnTo>
                    <a:pt x="12100" y="7505"/>
                  </a:lnTo>
                  <a:lnTo>
                    <a:pt x="12100" y="7427"/>
                  </a:lnTo>
                  <a:lnTo>
                    <a:pt x="12075" y="7349"/>
                  </a:lnTo>
                  <a:lnTo>
                    <a:pt x="12023" y="7323"/>
                  </a:lnTo>
                  <a:lnTo>
                    <a:pt x="11971" y="7271"/>
                  </a:lnTo>
                  <a:lnTo>
                    <a:pt x="11893" y="7271"/>
                  </a:lnTo>
                  <a:lnTo>
                    <a:pt x="11841" y="7297"/>
                  </a:lnTo>
                  <a:lnTo>
                    <a:pt x="11789" y="7349"/>
                  </a:lnTo>
                  <a:lnTo>
                    <a:pt x="11763" y="7427"/>
                  </a:lnTo>
                  <a:lnTo>
                    <a:pt x="11659" y="7713"/>
                  </a:lnTo>
                  <a:lnTo>
                    <a:pt x="11529" y="7998"/>
                  </a:lnTo>
                  <a:lnTo>
                    <a:pt x="11347" y="8232"/>
                  </a:lnTo>
                  <a:lnTo>
                    <a:pt x="11140" y="8440"/>
                  </a:lnTo>
                  <a:lnTo>
                    <a:pt x="10906" y="8595"/>
                  </a:lnTo>
                  <a:lnTo>
                    <a:pt x="10620" y="8725"/>
                  </a:lnTo>
                  <a:lnTo>
                    <a:pt x="10335" y="8803"/>
                  </a:lnTo>
                  <a:lnTo>
                    <a:pt x="10023" y="8829"/>
                  </a:lnTo>
                  <a:lnTo>
                    <a:pt x="9841" y="8829"/>
                  </a:lnTo>
                  <a:lnTo>
                    <a:pt x="9660" y="8803"/>
                  </a:lnTo>
                  <a:lnTo>
                    <a:pt x="9504" y="8751"/>
                  </a:lnTo>
                  <a:lnTo>
                    <a:pt x="9348" y="8699"/>
                  </a:lnTo>
                  <a:lnTo>
                    <a:pt x="9192" y="8621"/>
                  </a:lnTo>
                  <a:lnTo>
                    <a:pt x="9037" y="8543"/>
                  </a:lnTo>
                  <a:lnTo>
                    <a:pt x="8907" y="8440"/>
                  </a:lnTo>
                  <a:lnTo>
                    <a:pt x="8777" y="8310"/>
                  </a:lnTo>
                  <a:lnTo>
                    <a:pt x="8673" y="8206"/>
                  </a:lnTo>
                  <a:lnTo>
                    <a:pt x="8569" y="8050"/>
                  </a:lnTo>
                  <a:lnTo>
                    <a:pt x="8465" y="7920"/>
                  </a:lnTo>
                  <a:lnTo>
                    <a:pt x="8387" y="7764"/>
                  </a:lnTo>
                  <a:lnTo>
                    <a:pt x="8335" y="7583"/>
                  </a:lnTo>
                  <a:lnTo>
                    <a:pt x="8284" y="7427"/>
                  </a:lnTo>
                  <a:lnTo>
                    <a:pt x="8258" y="7245"/>
                  </a:lnTo>
                  <a:lnTo>
                    <a:pt x="8258" y="7063"/>
                  </a:lnTo>
                  <a:lnTo>
                    <a:pt x="8258" y="6882"/>
                  </a:lnTo>
                  <a:lnTo>
                    <a:pt x="8284" y="6726"/>
                  </a:lnTo>
                  <a:lnTo>
                    <a:pt x="8335" y="6544"/>
                  </a:lnTo>
                  <a:lnTo>
                    <a:pt x="8387" y="6388"/>
                  </a:lnTo>
                  <a:lnTo>
                    <a:pt x="8465" y="6233"/>
                  </a:lnTo>
                  <a:lnTo>
                    <a:pt x="8569" y="6077"/>
                  </a:lnTo>
                  <a:lnTo>
                    <a:pt x="8673" y="5947"/>
                  </a:lnTo>
                  <a:lnTo>
                    <a:pt x="8777" y="5817"/>
                  </a:lnTo>
                  <a:lnTo>
                    <a:pt x="8907" y="5713"/>
                  </a:lnTo>
                  <a:lnTo>
                    <a:pt x="9037" y="5609"/>
                  </a:lnTo>
                  <a:lnTo>
                    <a:pt x="9192" y="5506"/>
                  </a:lnTo>
                  <a:lnTo>
                    <a:pt x="9348" y="5454"/>
                  </a:lnTo>
                  <a:lnTo>
                    <a:pt x="9504" y="5376"/>
                  </a:lnTo>
                  <a:lnTo>
                    <a:pt x="9660" y="5350"/>
                  </a:lnTo>
                  <a:lnTo>
                    <a:pt x="9841" y="5324"/>
                  </a:lnTo>
                  <a:lnTo>
                    <a:pt x="10023" y="5298"/>
                  </a:lnTo>
                  <a:lnTo>
                    <a:pt x="10335" y="5324"/>
                  </a:lnTo>
                  <a:lnTo>
                    <a:pt x="10620" y="5402"/>
                  </a:lnTo>
                  <a:lnTo>
                    <a:pt x="10880" y="5531"/>
                  </a:lnTo>
                  <a:lnTo>
                    <a:pt x="11140" y="5713"/>
                  </a:lnTo>
                  <a:lnTo>
                    <a:pt x="11347" y="5921"/>
                  </a:lnTo>
                  <a:lnTo>
                    <a:pt x="11529" y="6155"/>
                  </a:lnTo>
                  <a:lnTo>
                    <a:pt x="11659" y="6414"/>
                  </a:lnTo>
                  <a:lnTo>
                    <a:pt x="11763" y="6726"/>
                  </a:lnTo>
                  <a:lnTo>
                    <a:pt x="11789" y="6778"/>
                  </a:lnTo>
                  <a:lnTo>
                    <a:pt x="11841" y="6830"/>
                  </a:lnTo>
                  <a:lnTo>
                    <a:pt x="11893" y="6856"/>
                  </a:lnTo>
                  <a:lnTo>
                    <a:pt x="11971" y="6856"/>
                  </a:lnTo>
                  <a:lnTo>
                    <a:pt x="12023" y="6830"/>
                  </a:lnTo>
                  <a:lnTo>
                    <a:pt x="12075" y="6778"/>
                  </a:lnTo>
                  <a:lnTo>
                    <a:pt x="12100" y="6726"/>
                  </a:lnTo>
                  <a:lnTo>
                    <a:pt x="12100" y="6648"/>
                  </a:lnTo>
                  <a:lnTo>
                    <a:pt x="11997" y="6310"/>
                  </a:lnTo>
                  <a:lnTo>
                    <a:pt x="11841" y="5999"/>
                  </a:lnTo>
                  <a:lnTo>
                    <a:pt x="11659" y="5713"/>
                  </a:lnTo>
                  <a:lnTo>
                    <a:pt x="11399" y="5454"/>
                  </a:lnTo>
                  <a:lnTo>
                    <a:pt x="11399" y="338"/>
                  </a:lnTo>
                  <a:lnTo>
                    <a:pt x="11373" y="209"/>
                  </a:lnTo>
                  <a:lnTo>
                    <a:pt x="11296" y="105"/>
                  </a:lnTo>
                  <a:lnTo>
                    <a:pt x="11192" y="27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1"/>
            <p:cNvSpPr/>
            <p:nvPr/>
          </p:nvSpPr>
          <p:spPr>
            <a:xfrm>
              <a:off x="1230000" y="218302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675" y="1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8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6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8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78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4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61"/>
                  </a:lnTo>
                  <a:lnTo>
                    <a:pt x="597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1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0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21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02" y="909"/>
                  </a:lnTo>
                  <a:lnTo>
                    <a:pt x="1350" y="754"/>
                  </a:lnTo>
                  <a:lnTo>
                    <a:pt x="1221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0" name="Google Shape;3760;p71"/>
          <p:cNvGrpSpPr/>
          <p:nvPr/>
        </p:nvGrpSpPr>
        <p:grpSpPr>
          <a:xfrm>
            <a:off x="2522004" y="1999983"/>
            <a:ext cx="324700" cy="265481"/>
            <a:chOff x="1758400" y="2018150"/>
            <a:chExt cx="302525" cy="247350"/>
          </a:xfrm>
        </p:grpSpPr>
        <p:sp>
          <p:nvSpPr>
            <p:cNvPr id="3761" name="Google Shape;3761;p71"/>
            <p:cNvSpPr/>
            <p:nvPr/>
          </p:nvSpPr>
          <p:spPr>
            <a:xfrm>
              <a:off x="1818100" y="2022700"/>
              <a:ext cx="32500" cy="73375"/>
            </a:xfrm>
            <a:custGeom>
              <a:avLst/>
              <a:gdLst/>
              <a:ahLst/>
              <a:cxnLst/>
              <a:rect l="l" t="t" r="r" b="b"/>
              <a:pathLst>
                <a:path w="1300" h="2935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1195" y="2934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1"/>
            <p:cNvSpPr/>
            <p:nvPr/>
          </p:nvSpPr>
          <p:spPr>
            <a:xfrm>
              <a:off x="1818100" y="202270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7245" y="2934"/>
                  </a:lnTo>
                  <a:lnTo>
                    <a:pt x="7297" y="2986"/>
                  </a:lnTo>
                  <a:lnTo>
                    <a:pt x="7323" y="3038"/>
                  </a:lnTo>
                  <a:lnTo>
                    <a:pt x="7323" y="3090"/>
                  </a:lnTo>
                  <a:lnTo>
                    <a:pt x="7323" y="6595"/>
                  </a:lnTo>
                  <a:lnTo>
                    <a:pt x="9426" y="6595"/>
                  </a:lnTo>
                  <a:lnTo>
                    <a:pt x="9478" y="6543"/>
                  </a:lnTo>
                  <a:lnTo>
                    <a:pt x="9530" y="6491"/>
                  </a:lnTo>
                  <a:lnTo>
                    <a:pt x="9530" y="6439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1"/>
            <p:cNvSpPr/>
            <p:nvPr/>
          </p:nvSpPr>
          <p:spPr>
            <a:xfrm>
              <a:off x="1818100" y="2040875"/>
              <a:ext cx="238275" cy="37025"/>
            </a:xfrm>
            <a:custGeom>
              <a:avLst/>
              <a:gdLst/>
              <a:ahLst/>
              <a:cxnLst/>
              <a:rect l="l" t="t" r="r" b="b"/>
              <a:pathLst>
                <a:path w="9531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9530" y="1480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1"/>
            <p:cNvSpPr/>
            <p:nvPr/>
          </p:nvSpPr>
          <p:spPr>
            <a:xfrm>
              <a:off x="1818100" y="2040875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1195" y="148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1"/>
            <p:cNvSpPr/>
            <p:nvPr/>
          </p:nvSpPr>
          <p:spPr>
            <a:xfrm>
              <a:off x="1762925" y="209605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9452" y="6595"/>
                  </a:lnTo>
                  <a:lnTo>
                    <a:pt x="9504" y="6569"/>
                  </a:lnTo>
                  <a:lnTo>
                    <a:pt x="9530" y="6517"/>
                  </a:lnTo>
                  <a:lnTo>
                    <a:pt x="9530" y="6440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1"/>
            <p:cNvSpPr/>
            <p:nvPr/>
          </p:nvSpPr>
          <p:spPr>
            <a:xfrm>
              <a:off x="1762925" y="2096050"/>
              <a:ext cx="32500" cy="164900"/>
            </a:xfrm>
            <a:custGeom>
              <a:avLst/>
              <a:gdLst/>
              <a:ahLst/>
              <a:cxnLst/>
              <a:rect l="l" t="t" r="r" b="b"/>
              <a:pathLst>
                <a:path w="1300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1299" y="6595"/>
                  </a:lnTo>
                  <a:lnTo>
                    <a:pt x="1247" y="6569"/>
                  </a:lnTo>
                  <a:lnTo>
                    <a:pt x="1221" y="6491"/>
                  </a:lnTo>
                  <a:lnTo>
                    <a:pt x="1195" y="6440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1"/>
            <p:cNvSpPr/>
            <p:nvPr/>
          </p:nvSpPr>
          <p:spPr>
            <a:xfrm>
              <a:off x="1781100" y="2123300"/>
              <a:ext cx="37025" cy="27300"/>
            </a:xfrm>
            <a:custGeom>
              <a:avLst/>
              <a:gdLst/>
              <a:ahLst/>
              <a:cxnLst/>
              <a:rect l="l" t="t" r="r" b="b"/>
              <a:pathLst>
                <a:path w="1481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55" y="987"/>
                  </a:lnTo>
                  <a:lnTo>
                    <a:pt x="1481" y="909"/>
                  </a:lnTo>
                  <a:lnTo>
                    <a:pt x="1481" y="182"/>
                  </a:lnTo>
                  <a:lnTo>
                    <a:pt x="1455" y="131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1"/>
            <p:cNvSpPr/>
            <p:nvPr/>
          </p:nvSpPr>
          <p:spPr>
            <a:xfrm>
              <a:off x="1781100" y="2123300"/>
              <a:ext cx="16925" cy="27300"/>
            </a:xfrm>
            <a:custGeom>
              <a:avLst/>
              <a:gdLst/>
              <a:ahLst/>
              <a:cxnLst/>
              <a:rect l="l" t="t" r="r" b="b"/>
              <a:pathLst>
                <a:path w="677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598" y="1091"/>
                  </a:lnTo>
                  <a:lnTo>
                    <a:pt x="520" y="1039"/>
                  </a:lnTo>
                  <a:lnTo>
                    <a:pt x="494" y="987"/>
                  </a:lnTo>
                  <a:lnTo>
                    <a:pt x="468" y="909"/>
                  </a:lnTo>
                  <a:lnTo>
                    <a:pt x="468" y="182"/>
                  </a:lnTo>
                  <a:lnTo>
                    <a:pt x="494" y="131"/>
                  </a:lnTo>
                  <a:lnTo>
                    <a:pt x="520" y="53"/>
                  </a:lnTo>
                  <a:lnTo>
                    <a:pt x="598" y="27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1"/>
            <p:cNvSpPr/>
            <p:nvPr/>
          </p:nvSpPr>
          <p:spPr>
            <a:xfrm>
              <a:off x="1909650" y="2215475"/>
              <a:ext cx="73375" cy="27300"/>
            </a:xfrm>
            <a:custGeom>
              <a:avLst/>
              <a:gdLst/>
              <a:ahLst/>
              <a:cxnLst/>
              <a:rect l="l" t="t" r="r" b="b"/>
              <a:pathLst>
                <a:path w="2935" h="1092" extrusionOk="0">
                  <a:moveTo>
                    <a:pt x="442" y="1"/>
                  </a:moveTo>
                  <a:lnTo>
                    <a:pt x="338" y="27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545" y="1091"/>
                  </a:lnTo>
                  <a:lnTo>
                    <a:pt x="701" y="1065"/>
                  </a:lnTo>
                  <a:lnTo>
                    <a:pt x="805" y="1039"/>
                  </a:lnTo>
                  <a:lnTo>
                    <a:pt x="935" y="961"/>
                  </a:lnTo>
                  <a:lnTo>
                    <a:pt x="1013" y="858"/>
                  </a:lnTo>
                  <a:lnTo>
                    <a:pt x="1091" y="961"/>
                  </a:lnTo>
                  <a:lnTo>
                    <a:pt x="1195" y="1039"/>
                  </a:lnTo>
                  <a:lnTo>
                    <a:pt x="1324" y="1065"/>
                  </a:lnTo>
                  <a:lnTo>
                    <a:pt x="1480" y="1091"/>
                  </a:lnTo>
                  <a:lnTo>
                    <a:pt x="1610" y="1065"/>
                  </a:lnTo>
                  <a:lnTo>
                    <a:pt x="1740" y="1039"/>
                  </a:lnTo>
                  <a:lnTo>
                    <a:pt x="1844" y="961"/>
                  </a:lnTo>
                  <a:lnTo>
                    <a:pt x="1922" y="858"/>
                  </a:lnTo>
                  <a:lnTo>
                    <a:pt x="2025" y="961"/>
                  </a:lnTo>
                  <a:lnTo>
                    <a:pt x="2129" y="1039"/>
                  </a:lnTo>
                  <a:lnTo>
                    <a:pt x="2259" y="1065"/>
                  </a:lnTo>
                  <a:lnTo>
                    <a:pt x="2389" y="1091"/>
                  </a:lnTo>
                  <a:lnTo>
                    <a:pt x="2493" y="1091"/>
                  </a:lnTo>
                  <a:lnTo>
                    <a:pt x="2597" y="1039"/>
                  </a:lnTo>
                  <a:lnTo>
                    <a:pt x="2700" y="987"/>
                  </a:lnTo>
                  <a:lnTo>
                    <a:pt x="2778" y="936"/>
                  </a:lnTo>
                  <a:lnTo>
                    <a:pt x="2856" y="858"/>
                  </a:lnTo>
                  <a:lnTo>
                    <a:pt x="2908" y="754"/>
                  </a:lnTo>
                  <a:lnTo>
                    <a:pt x="2934" y="650"/>
                  </a:lnTo>
                  <a:lnTo>
                    <a:pt x="2934" y="546"/>
                  </a:lnTo>
                  <a:lnTo>
                    <a:pt x="2934" y="442"/>
                  </a:lnTo>
                  <a:lnTo>
                    <a:pt x="2908" y="338"/>
                  </a:lnTo>
                  <a:lnTo>
                    <a:pt x="2856" y="234"/>
                  </a:lnTo>
                  <a:lnTo>
                    <a:pt x="2778" y="157"/>
                  </a:lnTo>
                  <a:lnTo>
                    <a:pt x="2700" y="79"/>
                  </a:lnTo>
                  <a:lnTo>
                    <a:pt x="2597" y="27"/>
                  </a:lnTo>
                  <a:lnTo>
                    <a:pt x="2493" y="1"/>
                  </a:lnTo>
                  <a:lnTo>
                    <a:pt x="2259" y="1"/>
                  </a:lnTo>
                  <a:lnTo>
                    <a:pt x="2129" y="53"/>
                  </a:lnTo>
                  <a:lnTo>
                    <a:pt x="2025" y="131"/>
                  </a:lnTo>
                  <a:lnTo>
                    <a:pt x="1922" y="234"/>
                  </a:lnTo>
                  <a:lnTo>
                    <a:pt x="1844" y="131"/>
                  </a:lnTo>
                  <a:lnTo>
                    <a:pt x="1740" y="53"/>
                  </a:lnTo>
                  <a:lnTo>
                    <a:pt x="1610" y="1"/>
                  </a:lnTo>
                  <a:lnTo>
                    <a:pt x="1324" y="1"/>
                  </a:lnTo>
                  <a:lnTo>
                    <a:pt x="1195" y="53"/>
                  </a:lnTo>
                  <a:lnTo>
                    <a:pt x="1091" y="131"/>
                  </a:lnTo>
                  <a:lnTo>
                    <a:pt x="1013" y="234"/>
                  </a:lnTo>
                  <a:lnTo>
                    <a:pt x="935" y="131"/>
                  </a:lnTo>
                  <a:lnTo>
                    <a:pt x="805" y="5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1"/>
            <p:cNvSpPr/>
            <p:nvPr/>
          </p:nvSpPr>
          <p:spPr>
            <a:xfrm>
              <a:off x="1758400" y="2018150"/>
              <a:ext cx="302525" cy="247350"/>
            </a:xfrm>
            <a:custGeom>
              <a:avLst/>
              <a:gdLst/>
              <a:ahLst/>
              <a:cxnLst/>
              <a:rect l="l" t="t" r="r" b="b"/>
              <a:pathLst>
                <a:path w="12101" h="9894" extrusionOk="0">
                  <a:moveTo>
                    <a:pt x="11737" y="364"/>
                  </a:moveTo>
                  <a:lnTo>
                    <a:pt x="11737" y="727"/>
                  </a:lnTo>
                  <a:lnTo>
                    <a:pt x="2545" y="727"/>
                  </a:lnTo>
                  <a:lnTo>
                    <a:pt x="2545" y="364"/>
                  </a:lnTo>
                  <a:close/>
                  <a:moveTo>
                    <a:pt x="2545" y="0"/>
                  </a:moveTo>
                  <a:lnTo>
                    <a:pt x="2415" y="26"/>
                  </a:lnTo>
                  <a:lnTo>
                    <a:pt x="2311" y="104"/>
                  </a:lnTo>
                  <a:lnTo>
                    <a:pt x="2233" y="208"/>
                  </a:lnTo>
                  <a:lnTo>
                    <a:pt x="2207" y="338"/>
                  </a:lnTo>
                  <a:lnTo>
                    <a:pt x="2207" y="2934"/>
                  </a:lnTo>
                  <a:lnTo>
                    <a:pt x="338" y="2934"/>
                  </a:lnTo>
                  <a:lnTo>
                    <a:pt x="208" y="2960"/>
                  </a:lnTo>
                  <a:lnTo>
                    <a:pt x="104" y="3038"/>
                  </a:lnTo>
                  <a:lnTo>
                    <a:pt x="26" y="3142"/>
                  </a:lnTo>
                  <a:lnTo>
                    <a:pt x="0" y="3272"/>
                  </a:lnTo>
                  <a:lnTo>
                    <a:pt x="0" y="7556"/>
                  </a:lnTo>
                  <a:lnTo>
                    <a:pt x="26" y="7634"/>
                  </a:lnTo>
                  <a:lnTo>
                    <a:pt x="52" y="7686"/>
                  </a:lnTo>
                  <a:lnTo>
                    <a:pt x="104" y="7738"/>
                  </a:lnTo>
                  <a:lnTo>
                    <a:pt x="234" y="7738"/>
                  </a:lnTo>
                  <a:lnTo>
                    <a:pt x="312" y="7686"/>
                  </a:lnTo>
                  <a:lnTo>
                    <a:pt x="338" y="7634"/>
                  </a:lnTo>
                  <a:lnTo>
                    <a:pt x="364" y="7556"/>
                  </a:lnTo>
                  <a:lnTo>
                    <a:pt x="364" y="3298"/>
                  </a:lnTo>
                  <a:lnTo>
                    <a:pt x="9555" y="3298"/>
                  </a:lnTo>
                  <a:lnTo>
                    <a:pt x="9555" y="9556"/>
                  </a:lnTo>
                  <a:lnTo>
                    <a:pt x="364" y="9556"/>
                  </a:lnTo>
                  <a:lnTo>
                    <a:pt x="364" y="8335"/>
                  </a:lnTo>
                  <a:lnTo>
                    <a:pt x="338" y="8257"/>
                  </a:lnTo>
                  <a:lnTo>
                    <a:pt x="312" y="8205"/>
                  </a:lnTo>
                  <a:lnTo>
                    <a:pt x="234" y="8179"/>
                  </a:lnTo>
                  <a:lnTo>
                    <a:pt x="182" y="8153"/>
                  </a:lnTo>
                  <a:lnTo>
                    <a:pt x="104" y="8179"/>
                  </a:lnTo>
                  <a:lnTo>
                    <a:pt x="52" y="8205"/>
                  </a:lnTo>
                  <a:lnTo>
                    <a:pt x="26" y="8257"/>
                  </a:lnTo>
                  <a:lnTo>
                    <a:pt x="0" y="8335"/>
                  </a:lnTo>
                  <a:lnTo>
                    <a:pt x="0" y="9556"/>
                  </a:lnTo>
                  <a:lnTo>
                    <a:pt x="26" y="9685"/>
                  </a:lnTo>
                  <a:lnTo>
                    <a:pt x="104" y="9789"/>
                  </a:lnTo>
                  <a:lnTo>
                    <a:pt x="208" y="9867"/>
                  </a:lnTo>
                  <a:lnTo>
                    <a:pt x="338" y="9893"/>
                  </a:lnTo>
                  <a:lnTo>
                    <a:pt x="9555" y="9893"/>
                  </a:lnTo>
                  <a:lnTo>
                    <a:pt x="9685" y="9867"/>
                  </a:lnTo>
                  <a:lnTo>
                    <a:pt x="9789" y="9789"/>
                  </a:lnTo>
                  <a:lnTo>
                    <a:pt x="9867" y="9685"/>
                  </a:lnTo>
                  <a:lnTo>
                    <a:pt x="9893" y="9556"/>
                  </a:lnTo>
                  <a:lnTo>
                    <a:pt x="9893" y="6959"/>
                  </a:lnTo>
                  <a:lnTo>
                    <a:pt x="11762" y="6959"/>
                  </a:lnTo>
                  <a:lnTo>
                    <a:pt x="11892" y="6933"/>
                  </a:lnTo>
                  <a:lnTo>
                    <a:pt x="11996" y="6855"/>
                  </a:lnTo>
                  <a:lnTo>
                    <a:pt x="12074" y="6751"/>
                  </a:lnTo>
                  <a:lnTo>
                    <a:pt x="12100" y="6621"/>
                  </a:lnTo>
                  <a:lnTo>
                    <a:pt x="12100" y="5219"/>
                  </a:lnTo>
                  <a:lnTo>
                    <a:pt x="12100" y="5141"/>
                  </a:lnTo>
                  <a:lnTo>
                    <a:pt x="12048" y="5090"/>
                  </a:lnTo>
                  <a:lnTo>
                    <a:pt x="11996" y="5064"/>
                  </a:lnTo>
                  <a:lnTo>
                    <a:pt x="11918" y="5038"/>
                  </a:lnTo>
                  <a:lnTo>
                    <a:pt x="11866" y="5064"/>
                  </a:lnTo>
                  <a:lnTo>
                    <a:pt x="11788" y="5090"/>
                  </a:lnTo>
                  <a:lnTo>
                    <a:pt x="11762" y="5141"/>
                  </a:lnTo>
                  <a:lnTo>
                    <a:pt x="11737" y="5219"/>
                  </a:lnTo>
                  <a:lnTo>
                    <a:pt x="11737" y="6596"/>
                  </a:lnTo>
                  <a:lnTo>
                    <a:pt x="9893" y="6596"/>
                  </a:lnTo>
                  <a:lnTo>
                    <a:pt x="9893" y="3272"/>
                  </a:lnTo>
                  <a:lnTo>
                    <a:pt x="9867" y="3142"/>
                  </a:lnTo>
                  <a:lnTo>
                    <a:pt x="9789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2545" y="2934"/>
                  </a:lnTo>
                  <a:lnTo>
                    <a:pt x="2545" y="2545"/>
                  </a:lnTo>
                  <a:lnTo>
                    <a:pt x="6102" y="2545"/>
                  </a:lnTo>
                  <a:lnTo>
                    <a:pt x="6154" y="2493"/>
                  </a:lnTo>
                  <a:lnTo>
                    <a:pt x="6206" y="2441"/>
                  </a:lnTo>
                  <a:lnTo>
                    <a:pt x="6206" y="2389"/>
                  </a:lnTo>
                  <a:lnTo>
                    <a:pt x="6206" y="2311"/>
                  </a:lnTo>
                  <a:lnTo>
                    <a:pt x="6154" y="2259"/>
                  </a:lnTo>
                  <a:lnTo>
                    <a:pt x="6102" y="2207"/>
                  </a:lnTo>
                  <a:lnTo>
                    <a:pt x="2545" y="2207"/>
                  </a:lnTo>
                  <a:lnTo>
                    <a:pt x="2545" y="1091"/>
                  </a:lnTo>
                  <a:lnTo>
                    <a:pt x="11737" y="1091"/>
                  </a:lnTo>
                  <a:lnTo>
                    <a:pt x="11737" y="2207"/>
                  </a:lnTo>
                  <a:lnTo>
                    <a:pt x="6725" y="2207"/>
                  </a:lnTo>
                  <a:lnTo>
                    <a:pt x="6673" y="2259"/>
                  </a:lnTo>
                  <a:lnTo>
                    <a:pt x="6621" y="2311"/>
                  </a:lnTo>
                  <a:lnTo>
                    <a:pt x="6621" y="2389"/>
                  </a:lnTo>
                  <a:lnTo>
                    <a:pt x="6621" y="2441"/>
                  </a:lnTo>
                  <a:lnTo>
                    <a:pt x="6673" y="2493"/>
                  </a:lnTo>
                  <a:lnTo>
                    <a:pt x="6725" y="2545"/>
                  </a:lnTo>
                  <a:lnTo>
                    <a:pt x="11737" y="2545"/>
                  </a:lnTo>
                  <a:lnTo>
                    <a:pt x="11737" y="4440"/>
                  </a:lnTo>
                  <a:lnTo>
                    <a:pt x="11762" y="4518"/>
                  </a:lnTo>
                  <a:lnTo>
                    <a:pt x="11788" y="4570"/>
                  </a:lnTo>
                  <a:lnTo>
                    <a:pt x="11866" y="4596"/>
                  </a:lnTo>
                  <a:lnTo>
                    <a:pt x="11918" y="4622"/>
                  </a:lnTo>
                  <a:lnTo>
                    <a:pt x="11996" y="4596"/>
                  </a:lnTo>
                  <a:lnTo>
                    <a:pt x="12048" y="4570"/>
                  </a:lnTo>
                  <a:lnTo>
                    <a:pt x="12100" y="4518"/>
                  </a:lnTo>
                  <a:lnTo>
                    <a:pt x="12100" y="4440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1"/>
            <p:cNvSpPr/>
            <p:nvPr/>
          </p:nvSpPr>
          <p:spPr>
            <a:xfrm>
              <a:off x="1942100" y="2118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3"/>
                  </a:lnTo>
                  <a:lnTo>
                    <a:pt x="1792" y="261"/>
                  </a:lnTo>
                  <a:lnTo>
                    <a:pt x="1818" y="183"/>
                  </a:lnTo>
                  <a:lnTo>
                    <a:pt x="1792" y="131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1"/>
            <p:cNvSpPr/>
            <p:nvPr/>
          </p:nvSpPr>
          <p:spPr>
            <a:xfrm>
              <a:off x="1776575" y="2118750"/>
              <a:ext cx="45450" cy="36375"/>
            </a:xfrm>
            <a:custGeom>
              <a:avLst/>
              <a:gdLst/>
              <a:ahLst/>
              <a:cxnLst/>
              <a:rect l="l" t="t" r="r" b="b"/>
              <a:pathLst>
                <a:path w="1818" h="1455" extrusionOk="0">
                  <a:moveTo>
                    <a:pt x="1480" y="364"/>
                  </a:moveTo>
                  <a:lnTo>
                    <a:pt x="1480" y="1014"/>
                  </a:lnTo>
                  <a:lnTo>
                    <a:pt x="1480" y="1091"/>
                  </a:lnTo>
                  <a:lnTo>
                    <a:pt x="1454" y="1117"/>
                  </a:lnTo>
                  <a:lnTo>
                    <a:pt x="364" y="1117"/>
                  </a:lnTo>
                  <a:lnTo>
                    <a:pt x="364" y="1091"/>
                  </a:lnTo>
                  <a:lnTo>
                    <a:pt x="364" y="442"/>
                  </a:lnTo>
                  <a:lnTo>
                    <a:pt x="364" y="364"/>
                  </a:lnTo>
                  <a:close/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0" y="1091"/>
                  </a:lnTo>
                  <a:lnTo>
                    <a:pt x="26" y="1247"/>
                  </a:lnTo>
                  <a:lnTo>
                    <a:pt x="104" y="1351"/>
                  </a:lnTo>
                  <a:lnTo>
                    <a:pt x="234" y="1429"/>
                  </a:lnTo>
                  <a:lnTo>
                    <a:pt x="364" y="1455"/>
                  </a:lnTo>
                  <a:lnTo>
                    <a:pt x="1454" y="1455"/>
                  </a:lnTo>
                  <a:lnTo>
                    <a:pt x="1610" y="1429"/>
                  </a:lnTo>
                  <a:lnTo>
                    <a:pt x="1714" y="1351"/>
                  </a:lnTo>
                  <a:lnTo>
                    <a:pt x="1792" y="1247"/>
                  </a:lnTo>
                  <a:lnTo>
                    <a:pt x="1818" y="1091"/>
                  </a:lnTo>
                  <a:lnTo>
                    <a:pt x="1818" y="364"/>
                  </a:lnTo>
                  <a:lnTo>
                    <a:pt x="1792" y="235"/>
                  </a:lnTo>
                  <a:lnTo>
                    <a:pt x="1714" y="105"/>
                  </a:lnTo>
                  <a:lnTo>
                    <a:pt x="1610" y="2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1"/>
            <p:cNvSpPr/>
            <p:nvPr/>
          </p:nvSpPr>
          <p:spPr>
            <a:xfrm>
              <a:off x="1776575" y="2164850"/>
              <a:ext cx="137625" cy="9100"/>
            </a:xfrm>
            <a:custGeom>
              <a:avLst/>
              <a:gdLst/>
              <a:ahLst/>
              <a:cxnLst/>
              <a:rect l="l" t="t" r="r" b="b"/>
              <a:pathLst>
                <a:path w="550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323" y="364"/>
                  </a:lnTo>
                  <a:lnTo>
                    <a:pt x="5401" y="338"/>
                  </a:lnTo>
                  <a:lnTo>
                    <a:pt x="5453" y="312"/>
                  </a:lnTo>
                  <a:lnTo>
                    <a:pt x="5479" y="234"/>
                  </a:lnTo>
                  <a:lnTo>
                    <a:pt x="5505" y="182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1"/>
            <p:cNvSpPr/>
            <p:nvPr/>
          </p:nvSpPr>
          <p:spPr>
            <a:xfrm>
              <a:off x="1776575" y="2183025"/>
              <a:ext cx="64275" cy="9125"/>
            </a:xfrm>
            <a:custGeom>
              <a:avLst/>
              <a:gdLst/>
              <a:ahLst/>
              <a:cxnLst/>
              <a:rect l="l" t="t" r="r" b="b"/>
              <a:pathLst>
                <a:path w="257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1"/>
            <p:cNvSpPr/>
            <p:nvPr/>
          </p:nvSpPr>
          <p:spPr>
            <a:xfrm>
              <a:off x="1849925" y="21830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1"/>
            <p:cNvSpPr/>
            <p:nvPr/>
          </p:nvSpPr>
          <p:spPr>
            <a:xfrm>
              <a:off x="1905100" y="2210950"/>
              <a:ext cx="82450" cy="36375"/>
            </a:xfrm>
            <a:custGeom>
              <a:avLst/>
              <a:gdLst/>
              <a:ahLst/>
              <a:cxnLst/>
              <a:rect l="l" t="t" r="r" b="b"/>
              <a:pathLst>
                <a:path w="3298" h="1455" extrusionOk="0">
                  <a:moveTo>
                    <a:pt x="2571" y="364"/>
                  </a:moveTo>
                  <a:lnTo>
                    <a:pt x="2727" y="390"/>
                  </a:lnTo>
                  <a:lnTo>
                    <a:pt x="2831" y="467"/>
                  </a:lnTo>
                  <a:lnTo>
                    <a:pt x="2908" y="571"/>
                  </a:lnTo>
                  <a:lnTo>
                    <a:pt x="2934" y="727"/>
                  </a:lnTo>
                  <a:lnTo>
                    <a:pt x="2908" y="857"/>
                  </a:lnTo>
                  <a:lnTo>
                    <a:pt x="2831" y="987"/>
                  </a:lnTo>
                  <a:lnTo>
                    <a:pt x="2727" y="1065"/>
                  </a:lnTo>
                  <a:lnTo>
                    <a:pt x="2571" y="1091"/>
                  </a:lnTo>
                  <a:lnTo>
                    <a:pt x="2467" y="1091"/>
                  </a:lnTo>
                  <a:lnTo>
                    <a:pt x="2389" y="1065"/>
                  </a:lnTo>
                  <a:lnTo>
                    <a:pt x="2311" y="1013"/>
                  </a:lnTo>
                  <a:lnTo>
                    <a:pt x="2259" y="935"/>
                  </a:lnTo>
                  <a:lnTo>
                    <a:pt x="2207" y="883"/>
                  </a:lnTo>
                  <a:lnTo>
                    <a:pt x="2104" y="857"/>
                  </a:lnTo>
                  <a:lnTo>
                    <a:pt x="2026" y="883"/>
                  </a:lnTo>
                  <a:lnTo>
                    <a:pt x="1974" y="935"/>
                  </a:lnTo>
                  <a:lnTo>
                    <a:pt x="1896" y="1013"/>
                  </a:lnTo>
                  <a:lnTo>
                    <a:pt x="1818" y="1065"/>
                  </a:lnTo>
                  <a:lnTo>
                    <a:pt x="1740" y="1091"/>
                  </a:lnTo>
                  <a:lnTo>
                    <a:pt x="1558" y="1091"/>
                  </a:lnTo>
                  <a:lnTo>
                    <a:pt x="1480" y="1065"/>
                  </a:lnTo>
                  <a:lnTo>
                    <a:pt x="1402" y="1013"/>
                  </a:lnTo>
                  <a:lnTo>
                    <a:pt x="1351" y="935"/>
                  </a:lnTo>
                  <a:lnTo>
                    <a:pt x="1273" y="883"/>
                  </a:lnTo>
                  <a:lnTo>
                    <a:pt x="1195" y="857"/>
                  </a:lnTo>
                  <a:lnTo>
                    <a:pt x="1117" y="883"/>
                  </a:lnTo>
                  <a:lnTo>
                    <a:pt x="1039" y="935"/>
                  </a:lnTo>
                  <a:lnTo>
                    <a:pt x="987" y="1013"/>
                  </a:lnTo>
                  <a:lnTo>
                    <a:pt x="909" y="1065"/>
                  </a:lnTo>
                  <a:lnTo>
                    <a:pt x="831" y="1091"/>
                  </a:lnTo>
                  <a:lnTo>
                    <a:pt x="727" y="1091"/>
                  </a:lnTo>
                  <a:lnTo>
                    <a:pt x="598" y="1065"/>
                  </a:lnTo>
                  <a:lnTo>
                    <a:pt x="468" y="987"/>
                  </a:lnTo>
                  <a:lnTo>
                    <a:pt x="390" y="857"/>
                  </a:lnTo>
                  <a:lnTo>
                    <a:pt x="364" y="727"/>
                  </a:lnTo>
                  <a:lnTo>
                    <a:pt x="390" y="571"/>
                  </a:lnTo>
                  <a:lnTo>
                    <a:pt x="468" y="467"/>
                  </a:lnTo>
                  <a:lnTo>
                    <a:pt x="598" y="390"/>
                  </a:lnTo>
                  <a:lnTo>
                    <a:pt x="727" y="364"/>
                  </a:lnTo>
                  <a:lnTo>
                    <a:pt x="831" y="364"/>
                  </a:lnTo>
                  <a:lnTo>
                    <a:pt x="909" y="390"/>
                  </a:lnTo>
                  <a:lnTo>
                    <a:pt x="987" y="441"/>
                  </a:lnTo>
                  <a:lnTo>
                    <a:pt x="1039" y="519"/>
                  </a:lnTo>
                  <a:lnTo>
                    <a:pt x="1117" y="571"/>
                  </a:lnTo>
                  <a:lnTo>
                    <a:pt x="1195" y="597"/>
                  </a:lnTo>
                  <a:lnTo>
                    <a:pt x="1273" y="571"/>
                  </a:lnTo>
                  <a:lnTo>
                    <a:pt x="1351" y="519"/>
                  </a:lnTo>
                  <a:lnTo>
                    <a:pt x="1402" y="441"/>
                  </a:lnTo>
                  <a:lnTo>
                    <a:pt x="1480" y="390"/>
                  </a:lnTo>
                  <a:lnTo>
                    <a:pt x="1558" y="364"/>
                  </a:lnTo>
                  <a:lnTo>
                    <a:pt x="1740" y="364"/>
                  </a:lnTo>
                  <a:lnTo>
                    <a:pt x="1818" y="390"/>
                  </a:lnTo>
                  <a:lnTo>
                    <a:pt x="1896" y="441"/>
                  </a:lnTo>
                  <a:lnTo>
                    <a:pt x="1974" y="519"/>
                  </a:lnTo>
                  <a:lnTo>
                    <a:pt x="2026" y="571"/>
                  </a:lnTo>
                  <a:lnTo>
                    <a:pt x="2104" y="597"/>
                  </a:lnTo>
                  <a:lnTo>
                    <a:pt x="2207" y="571"/>
                  </a:lnTo>
                  <a:lnTo>
                    <a:pt x="2259" y="519"/>
                  </a:lnTo>
                  <a:lnTo>
                    <a:pt x="2311" y="441"/>
                  </a:lnTo>
                  <a:lnTo>
                    <a:pt x="2389" y="390"/>
                  </a:lnTo>
                  <a:lnTo>
                    <a:pt x="2467" y="364"/>
                  </a:lnTo>
                  <a:close/>
                  <a:moveTo>
                    <a:pt x="598" y="0"/>
                  </a:move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2" y="441"/>
                  </a:lnTo>
                  <a:lnTo>
                    <a:pt x="26" y="571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2"/>
                  </a:lnTo>
                  <a:lnTo>
                    <a:pt x="208" y="1246"/>
                  </a:lnTo>
                  <a:lnTo>
                    <a:pt x="338" y="1324"/>
                  </a:lnTo>
                  <a:lnTo>
                    <a:pt x="442" y="1402"/>
                  </a:lnTo>
                  <a:lnTo>
                    <a:pt x="598" y="1428"/>
                  </a:lnTo>
                  <a:lnTo>
                    <a:pt x="727" y="1454"/>
                  </a:lnTo>
                  <a:lnTo>
                    <a:pt x="857" y="1454"/>
                  </a:lnTo>
                  <a:lnTo>
                    <a:pt x="987" y="1402"/>
                  </a:lnTo>
                  <a:lnTo>
                    <a:pt x="1091" y="1350"/>
                  </a:lnTo>
                  <a:lnTo>
                    <a:pt x="1195" y="1298"/>
                  </a:lnTo>
                  <a:lnTo>
                    <a:pt x="1299" y="1350"/>
                  </a:lnTo>
                  <a:lnTo>
                    <a:pt x="1402" y="1402"/>
                  </a:lnTo>
                  <a:lnTo>
                    <a:pt x="1532" y="1454"/>
                  </a:lnTo>
                  <a:lnTo>
                    <a:pt x="1766" y="1454"/>
                  </a:lnTo>
                  <a:lnTo>
                    <a:pt x="1896" y="1402"/>
                  </a:lnTo>
                  <a:lnTo>
                    <a:pt x="2000" y="1350"/>
                  </a:lnTo>
                  <a:lnTo>
                    <a:pt x="2104" y="1298"/>
                  </a:lnTo>
                  <a:lnTo>
                    <a:pt x="2207" y="1350"/>
                  </a:lnTo>
                  <a:lnTo>
                    <a:pt x="2337" y="1402"/>
                  </a:lnTo>
                  <a:lnTo>
                    <a:pt x="2441" y="1454"/>
                  </a:lnTo>
                  <a:lnTo>
                    <a:pt x="2571" y="1454"/>
                  </a:lnTo>
                  <a:lnTo>
                    <a:pt x="2727" y="1428"/>
                  </a:lnTo>
                  <a:lnTo>
                    <a:pt x="2857" y="1402"/>
                  </a:lnTo>
                  <a:lnTo>
                    <a:pt x="2986" y="1324"/>
                  </a:lnTo>
                  <a:lnTo>
                    <a:pt x="3090" y="1246"/>
                  </a:lnTo>
                  <a:lnTo>
                    <a:pt x="3168" y="1142"/>
                  </a:lnTo>
                  <a:lnTo>
                    <a:pt x="3246" y="1013"/>
                  </a:lnTo>
                  <a:lnTo>
                    <a:pt x="3272" y="883"/>
                  </a:lnTo>
                  <a:lnTo>
                    <a:pt x="3298" y="727"/>
                  </a:lnTo>
                  <a:lnTo>
                    <a:pt x="3272" y="571"/>
                  </a:lnTo>
                  <a:lnTo>
                    <a:pt x="3246" y="441"/>
                  </a:lnTo>
                  <a:lnTo>
                    <a:pt x="3168" y="312"/>
                  </a:lnTo>
                  <a:lnTo>
                    <a:pt x="3090" y="208"/>
                  </a:lnTo>
                  <a:lnTo>
                    <a:pt x="2986" y="130"/>
                  </a:lnTo>
                  <a:lnTo>
                    <a:pt x="2857" y="52"/>
                  </a:lnTo>
                  <a:lnTo>
                    <a:pt x="2727" y="0"/>
                  </a:lnTo>
                  <a:lnTo>
                    <a:pt x="2441" y="0"/>
                  </a:lnTo>
                  <a:lnTo>
                    <a:pt x="2337" y="26"/>
                  </a:lnTo>
                  <a:lnTo>
                    <a:pt x="2207" y="78"/>
                  </a:lnTo>
                  <a:lnTo>
                    <a:pt x="2104" y="156"/>
                  </a:lnTo>
                  <a:lnTo>
                    <a:pt x="2000" y="78"/>
                  </a:lnTo>
                  <a:lnTo>
                    <a:pt x="1896" y="26"/>
                  </a:lnTo>
                  <a:lnTo>
                    <a:pt x="1766" y="0"/>
                  </a:lnTo>
                  <a:lnTo>
                    <a:pt x="1532" y="0"/>
                  </a:lnTo>
                  <a:lnTo>
                    <a:pt x="1402" y="26"/>
                  </a:lnTo>
                  <a:lnTo>
                    <a:pt x="1299" y="78"/>
                  </a:lnTo>
                  <a:lnTo>
                    <a:pt x="1195" y="156"/>
                  </a:lnTo>
                  <a:lnTo>
                    <a:pt x="1091" y="78"/>
                  </a:lnTo>
                  <a:lnTo>
                    <a:pt x="987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7" name="Google Shape;3777;p71"/>
          <p:cNvGrpSpPr/>
          <p:nvPr/>
        </p:nvGrpSpPr>
        <p:grpSpPr>
          <a:xfrm>
            <a:off x="3288630" y="1976988"/>
            <a:ext cx="324700" cy="311445"/>
            <a:chOff x="2518525" y="1996725"/>
            <a:chExt cx="302525" cy="290175"/>
          </a:xfrm>
        </p:grpSpPr>
        <p:sp>
          <p:nvSpPr>
            <p:cNvPr id="3778" name="Google Shape;3778;p71"/>
            <p:cNvSpPr/>
            <p:nvPr/>
          </p:nvSpPr>
          <p:spPr>
            <a:xfrm>
              <a:off x="2523075" y="2092150"/>
              <a:ext cx="193475" cy="168800"/>
            </a:xfrm>
            <a:custGeom>
              <a:avLst/>
              <a:gdLst/>
              <a:ahLst/>
              <a:cxnLst/>
              <a:rect l="l" t="t" r="r" b="b"/>
              <a:pathLst>
                <a:path w="7739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6414" y="6751"/>
                  </a:lnTo>
                  <a:lnTo>
                    <a:pt x="6596" y="6725"/>
                  </a:lnTo>
                  <a:lnTo>
                    <a:pt x="6751" y="6673"/>
                  </a:lnTo>
                  <a:lnTo>
                    <a:pt x="6881" y="6622"/>
                  </a:lnTo>
                  <a:lnTo>
                    <a:pt x="7037" y="6544"/>
                  </a:lnTo>
                  <a:lnTo>
                    <a:pt x="7141" y="6440"/>
                  </a:lnTo>
                  <a:lnTo>
                    <a:pt x="7271" y="6362"/>
                  </a:lnTo>
                  <a:lnTo>
                    <a:pt x="7375" y="6232"/>
                  </a:lnTo>
                  <a:lnTo>
                    <a:pt x="7479" y="6128"/>
                  </a:lnTo>
                  <a:lnTo>
                    <a:pt x="7556" y="5972"/>
                  </a:lnTo>
                  <a:lnTo>
                    <a:pt x="7634" y="5843"/>
                  </a:lnTo>
                  <a:lnTo>
                    <a:pt x="7686" y="5687"/>
                  </a:lnTo>
                  <a:lnTo>
                    <a:pt x="7712" y="5531"/>
                  </a:lnTo>
                  <a:lnTo>
                    <a:pt x="7738" y="5375"/>
                  </a:lnTo>
                  <a:lnTo>
                    <a:pt x="7738" y="5219"/>
                  </a:lnTo>
                  <a:lnTo>
                    <a:pt x="7712" y="5064"/>
                  </a:lnTo>
                  <a:lnTo>
                    <a:pt x="7556" y="4025"/>
                  </a:lnTo>
                  <a:lnTo>
                    <a:pt x="7245" y="3843"/>
                  </a:lnTo>
                  <a:lnTo>
                    <a:pt x="6959" y="3584"/>
                  </a:lnTo>
                  <a:lnTo>
                    <a:pt x="6700" y="3324"/>
                  </a:lnTo>
                  <a:lnTo>
                    <a:pt x="6466" y="3012"/>
                  </a:lnTo>
                  <a:lnTo>
                    <a:pt x="6310" y="2675"/>
                  </a:lnTo>
                  <a:lnTo>
                    <a:pt x="6180" y="2311"/>
                  </a:lnTo>
                  <a:lnTo>
                    <a:pt x="6076" y="1922"/>
                  </a:lnTo>
                  <a:lnTo>
                    <a:pt x="6050" y="1532"/>
                  </a:lnTo>
                  <a:lnTo>
                    <a:pt x="6076" y="1143"/>
                  </a:lnTo>
                  <a:lnTo>
                    <a:pt x="6154" y="779"/>
                  </a:lnTo>
                  <a:lnTo>
                    <a:pt x="6024" y="650"/>
                  </a:lnTo>
                  <a:lnTo>
                    <a:pt x="5817" y="468"/>
                  </a:lnTo>
                  <a:lnTo>
                    <a:pt x="5531" y="260"/>
                  </a:lnTo>
                  <a:lnTo>
                    <a:pt x="5349" y="156"/>
                  </a:lnTo>
                  <a:lnTo>
                    <a:pt x="5168" y="78"/>
                  </a:lnTo>
                  <a:lnTo>
                    <a:pt x="4960" y="26"/>
                  </a:lnTo>
                  <a:lnTo>
                    <a:pt x="472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1"/>
            <p:cNvSpPr/>
            <p:nvPr/>
          </p:nvSpPr>
          <p:spPr>
            <a:xfrm>
              <a:off x="2523075" y="2092150"/>
              <a:ext cx="102575" cy="168800"/>
            </a:xfrm>
            <a:custGeom>
              <a:avLst/>
              <a:gdLst/>
              <a:ahLst/>
              <a:cxnLst/>
              <a:rect l="l" t="t" r="r" b="b"/>
              <a:pathLst>
                <a:path w="4103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2415" y="6751"/>
                  </a:lnTo>
                  <a:lnTo>
                    <a:pt x="2259" y="6725"/>
                  </a:lnTo>
                  <a:lnTo>
                    <a:pt x="2104" y="6673"/>
                  </a:lnTo>
                  <a:lnTo>
                    <a:pt x="1948" y="6622"/>
                  </a:lnTo>
                  <a:lnTo>
                    <a:pt x="1818" y="6544"/>
                  </a:lnTo>
                  <a:lnTo>
                    <a:pt x="1688" y="6440"/>
                  </a:lnTo>
                  <a:lnTo>
                    <a:pt x="1558" y="6362"/>
                  </a:lnTo>
                  <a:lnTo>
                    <a:pt x="1455" y="6232"/>
                  </a:lnTo>
                  <a:lnTo>
                    <a:pt x="1351" y="6102"/>
                  </a:lnTo>
                  <a:lnTo>
                    <a:pt x="1273" y="5972"/>
                  </a:lnTo>
                  <a:lnTo>
                    <a:pt x="1221" y="5843"/>
                  </a:lnTo>
                  <a:lnTo>
                    <a:pt x="1169" y="5687"/>
                  </a:lnTo>
                  <a:lnTo>
                    <a:pt x="1117" y="5531"/>
                  </a:lnTo>
                  <a:lnTo>
                    <a:pt x="1117" y="5375"/>
                  </a:lnTo>
                  <a:lnTo>
                    <a:pt x="1091" y="5219"/>
                  </a:lnTo>
                  <a:lnTo>
                    <a:pt x="1117" y="5064"/>
                  </a:lnTo>
                  <a:lnTo>
                    <a:pt x="1455" y="2908"/>
                  </a:lnTo>
                  <a:lnTo>
                    <a:pt x="1532" y="2571"/>
                  </a:lnTo>
                  <a:lnTo>
                    <a:pt x="1636" y="2233"/>
                  </a:lnTo>
                  <a:lnTo>
                    <a:pt x="1792" y="1922"/>
                  </a:lnTo>
                  <a:lnTo>
                    <a:pt x="1948" y="1636"/>
                  </a:lnTo>
                  <a:lnTo>
                    <a:pt x="2156" y="1351"/>
                  </a:lnTo>
                  <a:lnTo>
                    <a:pt x="2363" y="1091"/>
                  </a:lnTo>
                  <a:lnTo>
                    <a:pt x="2597" y="857"/>
                  </a:lnTo>
                  <a:lnTo>
                    <a:pt x="2805" y="650"/>
                  </a:lnTo>
                  <a:lnTo>
                    <a:pt x="3038" y="442"/>
                  </a:lnTo>
                  <a:lnTo>
                    <a:pt x="3324" y="234"/>
                  </a:lnTo>
                  <a:lnTo>
                    <a:pt x="3506" y="156"/>
                  </a:lnTo>
                  <a:lnTo>
                    <a:pt x="3688" y="78"/>
                  </a:lnTo>
                  <a:lnTo>
                    <a:pt x="3895" y="26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80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6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5297" y="831"/>
                  </a:lnTo>
                  <a:lnTo>
                    <a:pt x="5375" y="805"/>
                  </a:lnTo>
                  <a:lnTo>
                    <a:pt x="5453" y="805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494" y="831"/>
                  </a:lnTo>
                  <a:lnTo>
                    <a:pt x="546" y="702"/>
                  </a:lnTo>
                  <a:lnTo>
                    <a:pt x="624" y="572"/>
                  </a:lnTo>
                  <a:lnTo>
                    <a:pt x="753" y="520"/>
                  </a:lnTo>
                  <a:lnTo>
                    <a:pt x="883" y="494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701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675"/>
                  </a:lnTo>
                  <a:lnTo>
                    <a:pt x="5661" y="546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1"/>
            <p:cNvSpPr/>
            <p:nvPr/>
          </p:nvSpPr>
          <p:spPr>
            <a:xfrm>
              <a:off x="2628875" y="2018800"/>
              <a:ext cx="27950" cy="46100"/>
            </a:xfrm>
            <a:custGeom>
              <a:avLst/>
              <a:gdLst/>
              <a:ahLst/>
              <a:cxnLst/>
              <a:rect l="l" t="t" r="r" b="b"/>
              <a:pathLst>
                <a:path w="1118" h="1844" extrusionOk="0">
                  <a:moveTo>
                    <a:pt x="235" y="0"/>
                  </a:moveTo>
                  <a:lnTo>
                    <a:pt x="1" y="1818"/>
                  </a:lnTo>
                  <a:lnTo>
                    <a:pt x="390" y="1818"/>
                  </a:lnTo>
                  <a:lnTo>
                    <a:pt x="520" y="1844"/>
                  </a:lnTo>
                  <a:lnTo>
                    <a:pt x="1117" y="338"/>
                  </a:lnTo>
                  <a:lnTo>
                    <a:pt x="1091" y="260"/>
                  </a:lnTo>
                  <a:lnTo>
                    <a:pt x="1065" y="208"/>
                  </a:lnTo>
                  <a:lnTo>
                    <a:pt x="1013" y="156"/>
                  </a:lnTo>
                  <a:lnTo>
                    <a:pt x="936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1"/>
            <p:cNvSpPr/>
            <p:nvPr/>
          </p:nvSpPr>
          <p:spPr>
            <a:xfrm>
              <a:off x="2674325" y="2059050"/>
              <a:ext cx="142175" cy="142175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142" y="5687"/>
                  </a:lnTo>
                  <a:lnTo>
                    <a:pt x="3428" y="5635"/>
                  </a:lnTo>
                  <a:lnTo>
                    <a:pt x="3688" y="5557"/>
                  </a:lnTo>
                  <a:lnTo>
                    <a:pt x="3947" y="5479"/>
                  </a:lnTo>
                  <a:lnTo>
                    <a:pt x="4207" y="5349"/>
                  </a:lnTo>
                  <a:lnTo>
                    <a:pt x="4441" y="5219"/>
                  </a:lnTo>
                  <a:lnTo>
                    <a:pt x="4648" y="5037"/>
                  </a:lnTo>
                  <a:lnTo>
                    <a:pt x="4856" y="4856"/>
                  </a:lnTo>
                  <a:lnTo>
                    <a:pt x="5038" y="4648"/>
                  </a:lnTo>
                  <a:lnTo>
                    <a:pt x="5219" y="4440"/>
                  </a:lnTo>
                  <a:lnTo>
                    <a:pt x="5349" y="4207"/>
                  </a:lnTo>
                  <a:lnTo>
                    <a:pt x="5479" y="3947"/>
                  </a:lnTo>
                  <a:lnTo>
                    <a:pt x="5557" y="3687"/>
                  </a:lnTo>
                  <a:lnTo>
                    <a:pt x="5635" y="3428"/>
                  </a:lnTo>
                  <a:lnTo>
                    <a:pt x="5687" y="3142"/>
                  </a:lnTo>
                  <a:lnTo>
                    <a:pt x="5687" y="2856"/>
                  </a:lnTo>
                  <a:lnTo>
                    <a:pt x="5687" y="2571"/>
                  </a:lnTo>
                  <a:lnTo>
                    <a:pt x="5635" y="2285"/>
                  </a:lnTo>
                  <a:lnTo>
                    <a:pt x="5557" y="1999"/>
                  </a:lnTo>
                  <a:lnTo>
                    <a:pt x="5479" y="1740"/>
                  </a:lnTo>
                  <a:lnTo>
                    <a:pt x="5349" y="1506"/>
                  </a:lnTo>
                  <a:lnTo>
                    <a:pt x="5219" y="1272"/>
                  </a:lnTo>
                  <a:lnTo>
                    <a:pt x="5038" y="1039"/>
                  </a:lnTo>
                  <a:lnTo>
                    <a:pt x="4856" y="831"/>
                  </a:lnTo>
                  <a:lnTo>
                    <a:pt x="4648" y="649"/>
                  </a:lnTo>
                  <a:lnTo>
                    <a:pt x="4441" y="493"/>
                  </a:lnTo>
                  <a:lnTo>
                    <a:pt x="4207" y="364"/>
                  </a:lnTo>
                  <a:lnTo>
                    <a:pt x="3947" y="234"/>
                  </a:lnTo>
                  <a:lnTo>
                    <a:pt x="3688" y="130"/>
                  </a:lnTo>
                  <a:lnTo>
                    <a:pt x="3428" y="78"/>
                  </a:lnTo>
                  <a:lnTo>
                    <a:pt x="3142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1"/>
            <p:cNvSpPr/>
            <p:nvPr/>
          </p:nvSpPr>
          <p:spPr>
            <a:xfrm>
              <a:off x="2674325" y="2059050"/>
              <a:ext cx="77275" cy="142175"/>
            </a:xfrm>
            <a:custGeom>
              <a:avLst/>
              <a:gdLst/>
              <a:ahLst/>
              <a:cxnLst/>
              <a:rect l="l" t="t" r="r" b="b"/>
              <a:pathLst>
                <a:path w="3091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090" y="5687"/>
                  </a:lnTo>
                  <a:lnTo>
                    <a:pt x="2805" y="5661"/>
                  </a:lnTo>
                  <a:lnTo>
                    <a:pt x="2545" y="5583"/>
                  </a:lnTo>
                  <a:lnTo>
                    <a:pt x="2311" y="5505"/>
                  </a:lnTo>
                  <a:lnTo>
                    <a:pt x="2078" y="5401"/>
                  </a:lnTo>
                  <a:lnTo>
                    <a:pt x="1844" y="5271"/>
                  </a:lnTo>
                  <a:lnTo>
                    <a:pt x="1610" y="5115"/>
                  </a:lnTo>
                  <a:lnTo>
                    <a:pt x="1429" y="4960"/>
                  </a:lnTo>
                  <a:lnTo>
                    <a:pt x="1247" y="4778"/>
                  </a:lnTo>
                  <a:lnTo>
                    <a:pt x="1065" y="4596"/>
                  </a:lnTo>
                  <a:lnTo>
                    <a:pt x="909" y="4362"/>
                  </a:lnTo>
                  <a:lnTo>
                    <a:pt x="805" y="4155"/>
                  </a:lnTo>
                  <a:lnTo>
                    <a:pt x="676" y="3895"/>
                  </a:lnTo>
                  <a:lnTo>
                    <a:pt x="598" y="3661"/>
                  </a:lnTo>
                  <a:lnTo>
                    <a:pt x="546" y="3402"/>
                  </a:lnTo>
                  <a:lnTo>
                    <a:pt x="494" y="3116"/>
                  </a:lnTo>
                  <a:lnTo>
                    <a:pt x="494" y="2856"/>
                  </a:lnTo>
                  <a:lnTo>
                    <a:pt x="494" y="2571"/>
                  </a:lnTo>
                  <a:lnTo>
                    <a:pt x="546" y="2311"/>
                  </a:lnTo>
                  <a:lnTo>
                    <a:pt x="598" y="2051"/>
                  </a:lnTo>
                  <a:lnTo>
                    <a:pt x="676" y="1792"/>
                  </a:lnTo>
                  <a:lnTo>
                    <a:pt x="805" y="1558"/>
                  </a:lnTo>
                  <a:lnTo>
                    <a:pt x="909" y="1324"/>
                  </a:lnTo>
                  <a:lnTo>
                    <a:pt x="1065" y="1117"/>
                  </a:lnTo>
                  <a:lnTo>
                    <a:pt x="1247" y="935"/>
                  </a:lnTo>
                  <a:lnTo>
                    <a:pt x="1429" y="753"/>
                  </a:lnTo>
                  <a:lnTo>
                    <a:pt x="1610" y="571"/>
                  </a:lnTo>
                  <a:lnTo>
                    <a:pt x="1844" y="442"/>
                  </a:lnTo>
                  <a:lnTo>
                    <a:pt x="2078" y="312"/>
                  </a:lnTo>
                  <a:lnTo>
                    <a:pt x="2311" y="208"/>
                  </a:lnTo>
                  <a:lnTo>
                    <a:pt x="2545" y="104"/>
                  </a:lnTo>
                  <a:lnTo>
                    <a:pt x="2805" y="52"/>
                  </a:lnTo>
                  <a:lnTo>
                    <a:pt x="3090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1"/>
            <p:cNvSpPr/>
            <p:nvPr/>
          </p:nvSpPr>
          <p:spPr>
            <a:xfrm>
              <a:off x="2603575" y="2001275"/>
              <a:ext cx="32475" cy="62975"/>
            </a:xfrm>
            <a:custGeom>
              <a:avLst/>
              <a:gdLst/>
              <a:ahLst/>
              <a:cxnLst/>
              <a:rect l="l" t="t" r="r" b="b"/>
              <a:pathLst>
                <a:path w="1299" h="2519" extrusionOk="0">
                  <a:moveTo>
                    <a:pt x="442" y="0"/>
                  </a:moveTo>
                  <a:lnTo>
                    <a:pt x="208" y="52"/>
                  </a:lnTo>
                  <a:lnTo>
                    <a:pt x="130" y="104"/>
                  </a:lnTo>
                  <a:lnTo>
                    <a:pt x="52" y="156"/>
                  </a:lnTo>
                  <a:lnTo>
                    <a:pt x="0" y="234"/>
                  </a:lnTo>
                  <a:lnTo>
                    <a:pt x="0" y="312"/>
                  </a:lnTo>
                  <a:lnTo>
                    <a:pt x="286" y="2519"/>
                  </a:lnTo>
                  <a:lnTo>
                    <a:pt x="1013" y="2519"/>
                  </a:lnTo>
                  <a:lnTo>
                    <a:pt x="1298" y="312"/>
                  </a:lnTo>
                  <a:lnTo>
                    <a:pt x="1272" y="234"/>
                  </a:lnTo>
                  <a:lnTo>
                    <a:pt x="1247" y="156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1"/>
            <p:cNvSpPr/>
            <p:nvPr/>
          </p:nvSpPr>
          <p:spPr>
            <a:xfrm>
              <a:off x="2589275" y="2064225"/>
              <a:ext cx="60400" cy="27950"/>
            </a:xfrm>
            <a:custGeom>
              <a:avLst/>
              <a:gdLst/>
              <a:ahLst/>
              <a:cxnLst/>
              <a:rect l="l" t="t" r="r" b="b"/>
              <a:pathLst>
                <a:path w="241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2078" y="1117"/>
                  </a:lnTo>
                  <a:lnTo>
                    <a:pt x="2156" y="1091"/>
                  </a:lnTo>
                  <a:lnTo>
                    <a:pt x="2234" y="1039"/>
                  </a:lnTo>
                  <a:lnTo>
                    <a:pt x="2286" y="988"/>
                  </a:lnTo>
                  <a:lnTo>
                    <a:pt x="2338" y="910"/>
                  </a:lnTo>
                  <a:lnTo>
                    <a:pt x="2390" y="832"/>
                  </a:lnTo>
                  <a:lnTo>
                    <a:pt x="2416" y="754"/>
                  </a:lnTo>
                  <a:lnTo>
                    <a:pt x="2416" y="676"/>
                  </a:lnTo>
                  <a:lnTo>
                    <a:pt x="2416" y="442"/>
                  </a:lnTo>
                  <a:lnTo>
                    <a:pt x="2416" y="364"/>
                  </a:lnTo>
                  <a:lnTo>
                    <a:pt x="2390" y="286"/>
                  </a:lnTo>
                  <a:lnTo>
                    <a:pt x="2338" y="209"/>
                  </a:lnTo>
                  <a:lnTo>
                    <a:pt x="2286" y="131"/>
                  </a:lnTo>
                  <a:lnTo>
                    <a:pt x="2234" y="79"/>
                  </a:lnTo>
                  <a:lnTo>
                    <a:pt x="2156" y="27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1"/>
            <p:cNvSpPr/>
            <p:nvPr/>
          </p:nvSpPr>
          <p:spPr>
            <a:xfrm>
              <a:off x="2589275" y="2064225"/>
              <a:ext cx="33150" cy="27950"/>
            </a:xfrm>
            <a:custGeom>
              <a:avLst/>
              <a:gdLst/>
              <a:ahLst/>
              <a:cxnLst/>
              <a:rect l="l" t="t" r="r" b="b"/>
              <a:pathLst>
                <a:path w="132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1325" y="1117"/>
                  </a:lnTo>
                  <a:lnTo>
                    <a:pt x="1221" y="1091"/>
                  </a:lnTo>
                  <a:lnTo>
                    <a:pt x="1143" y="1039"/>
                  </a:lnTo>
                  <a:lnTo>
                    <a:pt x="1091" y="988"/>
                  </a:lnTo>
                  <a:lnTo>
                    <a:pt x="1040" y="910"/>
                  </a:lnTo>
                  <a:lnTo>
                    <a:pt x="988" y="832"/>
                  </a:lnTo>
                  <a:lnTo>
                    <a:pt x="962" y="754"/>
                  </a:lnTo>
                  <a:lnTo>
                    <a:pt x="962" y="676"/>
                  </a:lnTo>
                  <a:lnTo>
                    <a:pt x="962" y="442"/>
                  </a:lnTo>
                  <a:lnTo>
                    <a:pt x="962" y="364"/>
                  </a:lnTo>
                  <a:lnTo>
                    <a:pt x="988" y="286"/>
                  </a:lnTo>
                  <a:lnTo>
                    <a:pt x="1040" y="209"/>
                  </a:lnTo>
                  <a:lnTo>
                    <a:pt x="1091" y="131"/>
                  </a:lnTo>
                  <a:lnTo>
                    <a:pt x="1143" y="79"/>
                  </a:lnTo>
                  <a:lnTo>
                    <a:pt x="1221" y="27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1"/>
            <p:cNvSpPr/>
            <p:nvPr/>
          </p:nvSpPr>
          <p:spPr>
            <a:xfrm>
              <a:off x="2582800" y="2018800"/>
              <a:ext cx="27925" cy="46100"/>
            </a:xfrm>
            <a:custGeom>
              <a:avLst/>
              <a:gdLst/>
              <a:ahLst/>
              <a:cxnLst/>
              <a:rect l="l" t="t" r="r" b="b"/>
              <a:pathLst>
                <a:path w="1117" h="1844" extrusionOk="0">
                  <a:moveTo>
                    <a:pt x="883" y="0"/>
                  </a:moveTo>
                  <a:lnTo>
                    <a:pt x="156" y="130"/>
                  </a:lnTo>
                  <a:lnTo>
                    <a:pt x="104" y="156"/>
                  </a:lnTo>
                  <a:lnTo>
                    <a:pt x="26" y="208"/>
                  </a:lnTo>
                  <a:lnTo>
                    <a:pt x="0" y="260"/>
                  </a:lnTo>
                  <a:lnTo>
                    <a:pt x="0" y="338"/>
                  </a:lnTo>
                  <a:lnTo>
                    <a:pt x="597" y="1844"/>
                  </a:lnTo>
                  <a:lnTo>
                    <a:pt x="727" y="1818"/>
                  </a:lnTo>
                  <a:lnTo>
                    <a:pt x="1117" y="1818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1"/>
            <p:cNvSpPr/>
            <p:nvPr/>
          </p:nvSpPr>
          <p:spPr>
            <a:xfrm>
              <a:off x="2518525" y="1996725"/>
              <a:ext cx="302525" cy="290175"/>
            </a:xfrm>
            <a:custGeom>
              <a:avLst/>
              <a:gdLst/>
              <a:ahLst/>
              <a:cxnLst/>
              <a:rect l="l" t="t" r="r" b="b"/>
              <a:pathLst>
                <a:path w="12101" h="11607" extrusionOk="0">
                  <a:moveTo>
                    <a:pt x="3298" y="1091"/>
                  </a:moveTo>
                  <a:lnTo>
                    <a:pt x="3480" y="2519"/>
                  </a:lnTo>
                  <a:lnTo>
                    <a:pt x="3272" y="2519"/>
                  </a:lnTo>
                  <a:lnTo>
                    <a:pt x="2753" y="1195"/>
                  </a:lnTo>
                  <a:lnTo>
                    <a:pt x="2779" y="1195"/>
                  </a:lnTo>
                  <a:lnTo>
                    <a:pt x="3298" y="1091"/>
                  </a:lnTo>
                  <a:close/>
                  <a:moveTo>
                    <a:pt x="4207" y="364"/>
                  </a:moveTo>
                  <a:lnTo>
                    <a:pt x="4363" y="390"/>
                  </a:lnTo>
                  <a:lnTo>
                    <a:pt x="4467" y="416"/>
                  </a:lnTo>
                  <a:lnTo>
                    <a:pt x="4519" y="468"/>
                  </a:lnTo>
                  <a:lnTo>
                    <a:pt x="4259" y="2519"/>
                  </a:lnTo>
                  <a:lnTo>
                    <a:pt x="3844" y="2519"/>
                  </a:lnTo>
                  <a:lnTo>
                    <a:pt x="3584" y="468"/>
                  </a:lnTo>
                  <a:lnTo>
                    <a:pt x="3636" y="416"/>
                  </a:lnTo>
                  <a:lnTo>
                    <a:pt x="3740" y="390"/>
                  </a:lnTo>
                  <a:lnTo>
                    <a:pt x="3870" y="364"/>
                  </a:lnTo>
                  <a:close/>
                  <a:moveTo>
                    <a:pt x="4804" y="1091"/>
                  </a:moveTo>
                  <a:lnTo>
                    <a:pt x="5324" y="1195"/>
                  </a:lnTo>
                  <a:lnTo>
                    <a:pt x="5350" y="1195"/>
                  </a:lnTo>
                  <a:lnTo>
                    <a:pt x="4830" y="2519"/>
                  </a:lnTo>
                  <a:lnTo>
                    <a:pt x="4623" y="2519"/>
                  </a:lnTo>
                  <a:lnTo>
                    <a:pt x="4804" y="1091"/>
                  </a:lnTo>
                  <a:close/>
                  <a:moveTo>
                    <a:pt x="4804" y="2883"/>
                  </a:moveTo>
                  <a:lnTo>
                    <a:pt x="4908" y="2909"/>
                  </a:lnTo>
                  <a:lnTo>
                    <a:pt x="4986" y="2961"/>
                  </a:lnTo>
                  <a:lnTo>
                    <a:pt x="5064" y="3038"/>
                  </a:lnTo>
                  <a:lnTo>
                    <a:pt x="5064" y="3142"/>
                  </a:lnTo>
                  <a:lnTo>
                    <a:pt x="5064" y="3376"/>
                  </a:lnTo>
                  <a:lnTo>
                    <a:pt x="5064" y="3480"/>
                  </a:lnTo>
                  <a:lnTo>
                    <a:pt x="4986" y="3558"/>
                  </a:lnTo>
                  <a:lnTo>
                    <a:pt x="4908" y="3610"/>
                  </a:lnTo>
                  <a:lnTo>
                    <a:pt x="4804" y="3636"/>
                  </a:lnTo>
                  <a:lnTo>
                    <a:pt x="3298" y="3636"/>
                  </a:lnTo>
                  <a:lnTo>
                    <a:pt x="3194" y="3610"/>
                  </a:lnTo>
                  <a:lnTo>
                    <a:pt x="3091" y="3558"/>
                  </a:lnTo>
                  <a:lnTo>
                    <a:pt x="3039" y="3480"/>
                  </a:lnTo>
                  <a:lnTo>
                    <a:pt x="3013" y="3376"/>
                  </a:lnTo>
                  <a:lnTo>
                    <a:pt x="3013" y="3142"/>
                  </a:lnTo>
                  <a:lnTo>
                    <a:pt x="3039" y="3038"/>
                  </a:lnTo>
                  <a:lnTo>
                    <a:pt x="3091" y="2961"/>
                  </a:lnTo>
                  <a:lnTo>
                    <a:pt x="3194" y="2909"/>
                  </a:lnTo>
                  <a:lnTo>
                    <a:pt x="3298" y="2883"/>
                  </a:lnTo>
                  <a:close/>
                  <a:moveTo>
                    <a:pt x="11529" y="8361"/>
                  </a:moveTo>
                  <a:lnTo>
                    <a:pt x="11607" y="8387"/>
                  </a:lnTo>
                  <a:lnTo>
                    <a:pt x="11685" y="8439"/>
                  </a:lnTo>
                  <a:lnTo>
                    <a:pt x="11737" y="8491"/>
                  </a:lnTo>
                  <a:lnTo>
                    <a:pt x="11737" y="8595"/>
                  </a:lnTo>
                  <a:lnTo>
                    <a:pt x="11737" y="8673"/>
                  </a:lnTo>
                  <a:lnTo>
                    <a:pt x="11685" y="8751"/>
                  </a:lnTo>
                  <a:lnTo>
                    <a:pt x="11607" y="8803"/>
                  </a:lnTo>
                  <a:lnTo>
                    <a:pt x="11529" y="8829"/>
                  </a:lnTo>
                  <a:lnTo>
                    <a:pt x="6648" y="8829"/>
                  </a:lnTo>
                  <a:lnTo>
                    <a:pt x="6570" y="8803"/>
                  </a:lnTo>
                  <a:lnTo>
                    <a:pt x="6492" y="8751"/>
                  </a:lnTo>
                  <a:lnTo>
                    <a:pt x="6440" y="8673"/>
                  </a:lnTo>
                  <a:lnTo>
                    <a:pt x="6414" y="8595"/>
                  </a:lnTo>
                  <a:lnTo>
                    <a:pt x="6440" y="8491"/>
                  </a:lnTo>
                  <a:lnTo>
                    <a:pt x="6492" y="8439"/>
                  </a:lnTo>
                  <a:lnTo>
                    <a:pt x="6570" y="8387"/>
                  </a:lnTo>
                  <a:lnTo>
                    <a:pt x="6648" y="8361"/>
                  </a:lnTo>
                  <a:close/>
                  <a:moveTo>
                    <a:pt x="11529" y="9166"/>
                  </a:moveTo>
                  <a:lnTo>
                    <a:pt x="11607" y="9192"/>
                  </a:lnTo>
                  <a:lnTo>
                    <a:pt x="11685" y="9244"/>
                  </a:lnTo>
                  <a:lnTo>
                    <a:pt x="11737" y="9322"/>
                  </a:lnTo>
                  <a:lnTo>
                    <a:pt x="11737" y="9400"/>
                  </a:lnTo>
                  <a:lnTo>
                    <a:pt x="11737" y="9504"/>
                  </a:lnTo>
                  <a:lnTo>
                    <a:pt x="11685" y="9556"/>
                  </a:lnTo>
                  <a:lnTo>
                    <a:pt x="11607" y="9608"/>
                  </a:lnTo>
                  <a:lnTo>
                    <a:pt x="11529" y="9634"/>
                  </a:lnTo>
                  <a:lnTo>
                    <a:pt x="8439" y="9634"/>
                  </a:lnTo>
                  <a:lnTo>
                    <a:pt x="8388" y="9686"/>
                  </a:lnTo>
                  <a:lnTo>
                    <a:pt x="8336" y="9737"/>
                  </a:lnTo>
                  <a:lnTo>
                    <a:pt x="8336" y="9815"/>
                  </a:lnTo>
                  <a:lnTo>
                    <a:pt x="8336" y="9867"/>
                  </a:lnTo>
                  <a:lnTo>
                    <a:pt x="8388" y="9945"/>
                  </a:lnTo>
                  <a:lnTo>
                    <a:pt x="8439" y="9971"/>
                  </a:lnTo>
                  <a:lnTo>
                    <a:pt x="8517" y="9997"/>
                  </a:lnTo>
                  <a:lnTo>
                    <a:pt x="11607" y="9997"/>
                  </a:lnTo>
                  <a:lnTo>
                    <a:pt x="11685" y="10049"/>
                  </a:lnTo>
                  <a:lnTo>
                    <a:pt x="11737" y="10127"/>
                  </a:lnTo>
                  <a:lnTo>
                    <a:pt x="11737" y="10205"/>
                  </a:lnTo>
                  <a:lnTo>
                    <a:pt x="11737" y="10309"/>
                  </a:lnTo>
                  <a:lnTo>
                    <a:pt x="11685" y="10387"/>
                  </a:lnTo>
                  <a:lnTo>
                    <a:pt x="11607" y="10413"/>
                  </a:lnTo>
                  <a:lnTo>
                    <a:pt x="11529" y="10439"/>
                  </a:lnTo>
                  <a:lnTo>
                    <a:pt x="6648" y="10439"/>
                  </a:lnTo>
                  <a:lnTo>
                    <a:pt x="6570" y="10413"/>
                  </a:lnTo>
                  <a:lnTo>
                    <a:pt x="6492" y="10387"/>
                  </a:lnTo>
                  <a:lnTo>
                    <a:pt x="6440" y="10309"/>
                  </a:lnTo>
                  <a:lnTo>
                    <a:pt x="6414" y="10205"/>
                  </a:lnTo>
                  <a:lnTo>
                    <a:pt x="6440" y="10127"/>
                  </a:lnTo>
                  <a:lnTo>
                    <a:pt x="6492" y="10049"/>
                  </a:lnTo>
                  <a:lnTo>
                    <a:pt x="6570" y="9997"/>
                  </a:lnTo>
                  <a:lnTo>
                    <a:pt x="7738" y="9997"/>
                  </a:lnTo>
                  <a:lnTo>
                    <a:pt x="7816" y="9971"/>
                  </a:lnTo>
                  <a:lnTo>
                    <a:pt x="7868" y="9945"/>
                  </a:lnTo>
                  <a:lnTo>
                    <a:pt x="7894" y="9867"/>
                  </a:lnTo>
                  <a:lnTo>
                    <a:pt x="7920" y="9815"/>
                  </a:lnTo>
                  <a:lnTo>
                    <a:pt x="7894" y="9737"/>
                  </a:lnTo>
                  <a:lnTo>
                    <a:pt x="7868" y="9686"/>
                  </a:lnTo>
                  <a:lnTo>
                    <a:pt x="7816" y="9634"/>
                  </a:lnTo>
                  <a:lnTo>
                    <a:pt x="6648" y="9634"/>
                  </a:lnTo>
                  <a:lnTo>
                    <a:pt x="6570" y="9608"/>
                  </a:lnTo>
                  <a:lnTo>
                    <a:pt x="6492" y="9556"/>
                  </a:lnTo>
                  <a:lnTo>
                    <a:pt x="6440" y="9504"/>
                  </a:lnTo>
                  <a:lnTo>
                    <a:pt x="6414" y="9400"/>
                  </a:lnTo>
                  <a:lnTo>
                    <a:pt x="6440" y="9322"/>
                  </a:lnTo>
                  <a:lnTo>
                    <a:pt x="6492" y="9244"/>
                  </a:lnTo>
                  <a:lnTo>
                    <a:pt x="6570" y="9192"/>
                  </a:lnTo>
                  <a:lnTo>
                    <a:pt x="6648" y="9166"/>
                  </a:lnTo>
                  <a:close/>
                  <a:moveTo>
                    <a:pt x="11529" y="10802"/>
                  </a:moveTo>
                  <a:lnTo>
                    <a:pt x="11607" y="10828"/>
                  </a:lnTo>
                  <a:lnTo>
                    <a:pt x="11685" y="10854"/>
                  </a:lnTo>
                  <a:lnTo>
                    <a:pt x="11737" y="10932"/>
                  </a:lnTo>
                  <a:lnTo>
                    <a:pt x="11737" y="11036"/>
                  </a:lnTo>
                  <a:lnTo>
                    <a:pt x="11737" y="11114"/>
                  </a:lnTo>
                  <a:lnTo>
                    <a:pt x="11685" y="11192"/>
                  </a:lnTo>
                  <a:lnTo>
                    <a:pt x="11607" y="11243"/>
                  </a:lnTo>
                  <a:lnTo>
                    <a:pt x="6570" y="11243"/>
                  </a:lnTo>
                  <a:lnTo>
                    <a:pt x="6492" y="11192"/>
                  </a:lnTo>
                  <a:lnTo>
                    <a:pt x="6440" y="11114"/>
                  </a:lnTo>
                  <a:lnTo>
                    <a:pt x="6414" y="11036"/>
                  </a:lnTo>
                  <a:lnTo>
                    <a:pt x="6440" y="10932"/>
                  </a:lnTo>
                  <a:lnTo>
                    <a:pt x="6492" y="10854"/>
                  </a:lnTo>
                  <a:lnTo>
                    <a:pt x="6570" y="10828"/>
                  </a:lnTo>
                  <a:lnTo>
                    <a:pt x="6648" y="10802"/>
                  </a:lnTo>
                  <a:close/>
                  <a:moveTo>
                    <a:pt x="3844" y="0"/>
                  </a:moveTo>
                  <a:lnTo>
                    <a:pt x="3636" y="52"/>
                  </a:lnTo>
                  <a:lnTo>
                    <a:pt x="3454" y="130"/>
                  </a:lnTo>
                  <a:lnTo>
                    <a:pt x="3376" y="182"/>
                  </a:lnTo>
                  <a:lnTo>
                    <a:pt x="3298" y="234"/>
                  </a:lnTo>
                  <a:lnTo>
                    <a:pt x="3272" y="286"/>
                  </a:lnTo>
                  <a:lnTo>
                    <a:pt x="3246" y="364"/>
                  </a:lnTo>
                  <a:lnTo>
                    <a:pt x="3220" y="494"/>
                  </a:lnTo>
                  <a:lnTo>
                    <a:pt x="3246" y="727"/>
                  </a:lnTo>
                  <a:lnTo>
                    <a:pt x="2701" y="857"/>
                  </a:lnTo>
                  <a:lnTo>
                    <a:pt x="2623" y="857"/>
                  </a:lnTo>
                  <a:lnTo>
                    <a:pt x="2545" y="909"/>
                  </a:lnTo>
                  <a:lnTo>
                    <a:pt x="2493" y="935"/>
                  </a:lnTo>
                  <a:lnTo>
                    <a:pt x="2441" y="1013"/>
                  </a:lnTo>
                  <a:lnTo>
                    <a:pt x="2415" y="1065"/>
                  </a:lnTo>
                  <a:lnTo>
                    <a:pt x="2390" y="1143"/>
                  </a:lnTo>
                  <a:lnTo>
                    <a:pt x="2390" y="1221"/>
                  </a:lnTo>
                  <a:lnTo>
                    <a:pt x="2415" y="1273"/>
                  </a:lnTo>
                  <a:lnTo>
                    <a:pt x="2935" y="2623"/>
                  </a:lnTo>
                  <a:lnTo>
                    <a:pt x="2831" y="2727"/>
                  </a:lnTo>
                  <a:lnTo>
                    <a:pt x="2727" y="2857"/>
                  </a:lnTo>
                  <a:lnTo>
                    <a:pt x="2675" y="2986"/>
                  </a:lnTo>
                  <a:lnTo>
                    <a:pt x="2675" y="3142"/>
                  </a:lnTo>
                  <a:lnTo>
                    <a:pt x="2675" y="3376"/>
                  </a:lnTo>
                  <a:lnTo>
                    <a:pt x="2675" y="3532"/>
                  </a:lnTo>
                  <a:lnTo>
                    <a:pt x="2753" y="3688"/>
                  </a:lnTo>
                  <a:lnTo>
                    <a:pt x="2623" y="3739"/>
                  </a:lnTo>
                  <a:lnTo>
                    <a:pt x="2467" y="3817"/>
                  </a:lnTo>
                  <a:lnTo>
                    <a:pt x="2130" y="4025"/>
                  </a:lnTo>
                  <a:lnTo>
                    <a:pt x="1766" y="4311"/>
                  </a:lnTo>
                  <a:lnTo>
                    <a:pt x="1429" y="4674"/>
                  </a:lnTo>
                  <a:lnTo>
                    <a:pt x="1091" y="5064"/>
                  </a:lnTo>
                  <a:lnTo>
                    <a:pt x="935" y="5297"/>
                  </a:lnTo>
                  <a:lnTo>
                    <a:pt x="780" y="5505"/>
                  </a:lnTo>
                  <a:lnTo>
                    <a:pt x="650" y="5739"/>
                  </a:lnTo>
                  <a:lnTo>
                    <a:pt x="546" y="5998"/>
                  </a:lnTo>
                  <a:lnTo>
                    <a:pt x="442" y="6232"/>
                  </a:lnTo>
                  <a:lnTo>
                    <a:pt x="390" y="6492"/>
                  </a:lnTo>
                  <a:lnTo>
                    <a:pt x="390" y="6570"/>
                  </a:lnTo>
                  <a:lnTo>
                    <a:pt x="416" y="6622"/>
                  </a:lnTo>
                  <a:lnTo>
                    <a:pt x="468" y="6674"/>
                  </a:lnTo>
                  <a:lnTo>
                    <a:pt x="520" y="6700"/>
                  </a:lnTo>
                  <a:lnTo>
                    <a:pt x="598" y="6700"/>
                  </a:lnTo>
                  <a:lnTo>
                    <a:pt x="650" y="6674"/>
                  </a:lnTo>
                  <a:lnTo>
                    <a:pt x="702" y="6622"/>
                  </a:lnTo>
                  <a:lnTo>
                    <a:pt x="728" y="6570"/>
                  </a:lnTo>
                  <a:lnTo>
                    <a:pt x="806" y="6310"/>
                  </a:lnTo>
                  <a:lnTo>
                    <a:pt x="884" y="6076"/>
                  </a:lnTo>
                  <a:lnTo>
                    <a:pt x="1013" y="5817"/>
                  </a:lnTo>
                  <a:lnTo>
                    <a:pt x="1169" y="5583"/>
                  </a:lnTo>
                  <a:lnTo>
                    <a:pt x="1325" y="5323"/>
                  </a:lnTo>
                  <a:lnTo>
                    <a:pt x="1533" y="5090"/>
                  </a:lnTo>
                  <a:lnTo>
                    <a:pt x="1740" y="4830"/>
                  </a:lnTo>
                  <a:lnTo>
                    <a:pt x="2000" y="4596"/>
                  </a:lnTo>
                  <a:lnTo>
                    <a:pt x="2415" y="4259"/>
                  </a:lnTo>
                  <a:lnTo>
                    <a:pt x="2649" y="4129"/>
                  </a:lnTo>
                  <a:lnTo>
                    <a:pt x="2805" y="4051"/>
                  </a:lnTo>
                  <a:lnTo>
                    <a:pt x="2935" y="4025"/>
                  </a:lnTo>
                  <a:lnTo>
                    <a:pt x="2701" y="4259"/>
                  </a:lnTo>
                  <a:lnTo>
                    <a:pt x="2441" y="4596"/>
                  </a:lnTo>
                  <a:lnTo>
                    <a:pt x="2415" y="4674"/>
                  </a:lnTo>
                  <a:lnTo>
                    <a:pt x="2415" y="4726"/>
                  </a:lnTo>
                  <a:lnTo>
                    <a:pt x="2441" y="4804"/>
                  </a:lnTo>
                  <a:lnTo>
                    <a:pt x="2493" y="4856"/>
                  </a:lnTo>
                  <a:lnTo>
                    <a:pt x="2571" y="4882"/>
                  </a:lnTo>
                  <a:lnTo>
                    <a:pt x="2623" y="4882"/>
                  </a:lnTo>
                  <a:lnTo>
                    <a:pt x="2701" y="4830"/>
                  </a:lnTo>
                  <a:lnTo>
                    <a:pt x="2753" y="4804"/>
                  </a:lnTo>
                  <a:lnTo>
                    <a:pt x="2935" y="4544"/>
                  </a:lnTo>
                  <a:lnTo>
                    <a:pt x="3091" y="4363"/>
                  </a:lnTo>
                  <a:lnTo>
                    <a:pt x="3246" y="4207"/>
                  </a:lnTo>
                  <a:lnTo>
                    <a:pt x="3402" y="4129"/>
                  </a:lnTo>
                  <a:lnTo>
                    <a:pt x="3584" y="4025"/>
                  </a:lnTo>
                  <a:lnTo>
                    <a:pt x="3688" y="3999"/>
                  </a:lnTo>
                  <a:lnTo>
                    <a:pt x="4415" y="3999"/>
                  </a:lnTo>
                  <a:lnTo>
                    <a:pt x="4519" y="4025"/>
                  </a:lnTo>
                  <a:lnTo>
                    <a:pt x="4700" y="4129"/>
                  </a:lnTo>
                  <a:lnTo>
                    <a:pt x="4830" y="4207"/>
                  </a:lnTo>
                  <a:lnTo>
                    <a:pt x="4986" y="4363"/>
                  </a:lnTo>
                  <a:lnTo>
                    <a:pt x="5168" y="4544"/>
                  </a:lnTo>
                  <a:lnTo>
                    <a:pt x="5350" y="4804"/>
                  </a:lnTo>
                  <a:lnTo>
                    <a:pt x="5402" y="4830"/>
                  </a:lnTo>
                  <a:lnTo>
                    <a:pt x="5453" y="4882"/>
                  </a:lnTo>
                  <a:lnTo>
                    <a:pt x="5531" y="4882"/>
                  </a:lnTo>
                  <a:lnTo>
                    <a:pt x="5583" y="4856"/>
                  </a:lnTo>
                  <a:lnTo>
                    <a:pt x="5635" y="4804"/>
                  </a:lnTo>
                  <a:lnTo>
                    <a:pt x="5661" y="4726"/>
                  </a:lnTo>
                  <a:lnTo>
                    <a:pt x="5661" y="4674"/>
                  </a:lnTo>
                  <a:lnTo>
                    <a:pt x="5635" y="4596"/>
                  </a:lnTo>
                  <a:lnTo>
                    <a:pt x="5402" y="4259"/>
                  </a:lnTo>
                  <a:lnTo>
                    <a:pt x="5142" y="4025"/>
                  </a:lnTo>
                  <a:lnTo>
                    <a:pt x="5324" y="4077"/>
                  </a:lnTo>
                  <a:lnTo>
                    <a:pt x="5453" y="4129"/>
                  </a:lnTo>
                  <a:lnTo>
                    <a:pt x="5713" y="4285"/>
                  </a:lnTo>
                  <a:lnTo>
                    <a:pt x="6103" y="4596"/>
                  </a:lnTo>
                  <a:lnTo>
                    <a:pt x="6155" y="4648"/>
                  </a:lnTo>
                  <a:lnTo>
                    <a:pt x="6077" y="4986"/>
                  </a:lnTo>
                  <a:lnTo>
                    <a:pt x="6077" y="5349"/>
                  </a:lnTo>
                  <a:lnTo>
                    <a:pt x="6103" y="5765"/>
                  </a:lnTo>
                  <a:lnTo>
                    <a:pt x="6180" y="6180"/>
                  </a:lnTo>
                  <a:lnTo>
                    <a:pt x="6310" y="6570"/>
                  </a:lnTo>
                  <a:lnTo>
                    <a:pt x="6518" y="6907"/>
                  </a:lnTo>
                  <a:lnTo>
                    <a:pt x="6752" y="7245"/>
                  </a:lnTo>
                  <a:lnTo>
                    <a:pt x="7011" y="7530"/>
                  </a:lnTo>
                  <a:lnTo>
                    <a:pt x="7323" y="7790"/>
                  </a:lnTo>
                  <a:lnTo>
                    <a:pt x="7661" y="7998"/>
                  </a:lnTo>
                  <a:lnTo>
                    <a:pt x="6648" y="7998"/>
                  </a:lnTo>
                  <a:lnTo>
                    <a:pt x="6518" y="8024"/>
                  </a:lnTo>
                  <a:lnTo>
                    <a:pt x="6414" y="8050"/>
                  </a:lnTo>
                  <a:lnTo>
                    <a:pt x="6310" y="8102"/>
                  </a:lnTo>
                  <a:lnTo>
                    <a:pt x="6232" y="8180"/>
                  </a:lnTo>
                  <a:lnTo>
                    <a:pt x="6155" y="8257"/>
                  </a:lnTo>
                  <a:lnTo>
                    <a:pt x="6103" y="8361"/>
                  </a:lnTo>
                  <a:lnTo>
                    <a:pt x="6077" y="8465"/>
                  </a:lnTo>
                  <a:lnTo>
                    <a:pt x="6077" y="8595"/>
                  </a:lnTo>
                  <a:lnTo>
                    <a:pt x="6077" y="8699"/>
                  </a:lnTo>
                  <a:lnTo>
                    <a:pt x="6103" y="8803"/>
                  </a:lnTo>
                  <a:lnTo>
                    <a:pt x="6155" y="8907"/>
                  </a:lnTo>
                  <a:lnTo>
                    <a:pt x="6232" y="9010"/>
                  </a:lnTo>
                  <a:lnTo>
                    <a:pt x="6155" y="9088"/>
                  </a:lnTo>
                  <a:lnTo>
                    <a:pt x="6103" y="9192"/>
                  </a:lnTo>
                  <a:lnTo>
                    <a:pt x="6077" y="9296"/>
                  </a:lnTo>
                  <a:lnTo>
                    <a:pt x="6077" y="9400"/>
                  </a:lnTo>
                  <a:lnTo>
                    <a:pt x="6077" y="9530"/>
                  </a:lnTo>
                  <a:lnTo>
                    <a:pt x="6103" y="9634"/>
                  </a:lnTo>
                  <a:lnTo>
                    <a:pt x="6155" y="9711"/>
                  </a:lnTo>
                  <a:lnTo>
                    <a:pt x="6232" y="9815"/>
                  </a:lnTo>
                  <a:lnTo>
                    <a:pt x="6155" y="9893"/>
                  </a:lnTo>
                  <a:lnTo>
                    <a:pt x="6103" y="9997"/>
                  </a:lnTo>
                  <a:lnTo>
                    <a:pt x="6077" y="10101"/>
                  </a:lnTo>
                  <a:lnTo>
                    <a:pt x="6077" y="10205"/>
                  </a:lnTo>
                  <a:lnTo>
                    <a:pt x="6103" y="10387"/>
                  </a:lnTo>
                  <a:lnTo>
                    <a:pt x="1507" y="10387"/>
                  </a:lnTo>
                  <a:lnTo>
                    <a:pt x="1351" y="10361"/>
                  </a:lnTo>
                  <a:lnTo>
                    <a:pt x="1091" y="10257"/>
                  </a:lnTo>
                  <a:lnTo>
                    <a:pt x="858" y="10127"/>
                  </a:lnTo>
                  <a:lnTo>
                    <a:pt x="676" y="9945"/>
                  </a:lnTo>
                  <a:lnTo>
                    <a:pt x="520" y="9711"/>
                  </a:lnTo>
                  <a:lnTo>
                    <a:pt x="416" y="9452"/>
                  </a:lnTo>
                  <a:lnTo>
                    <a:pt x="364" y="9192"/>
                  </a:lnTo>
                  <a:lnTo>
                    <a:pt x="364" y="9036"/>
                  </a:lnTo>
                  <a:lnTo>
                    <a:pt x="364" y="8907"/>
                  </a:lnTo>
                  <a:lnTo>
                    <a:pt x="624" y="7297"/>
                  </a:lnTo>
                  <a:lnTo>
                    <a:pt x="624" y="7219"/>
                  </a:lnTo>
                  <a:lnTo>
                    <a:pt x="572" y="7167"/>
                  </a:lnTo>
                  <a:lnTo>
                    <a:pt x="546" y="7115"/>
                  </a:lnTo>
                  <a:lnTo>
                    <a:pt x="468" y="7089"/>
                  </a:lnTo>
                  <a:lnTo>
                    <a:pt x="390" y="7089"/>
                  </a:lnTo>
                  <a:lnTo>
                    <a:pt x="338" y="7141"/>
                  </a:lnTo>
                  <a:lnTo>
                    <a:pt x="286" y="7193"/>
                  </a:lnTo>
                  <a:lnTo>
                    <a:pt x="260" y="7245"/>
                  </a:lnTo>
                  <a:lnTo>
                    <a:pt x="27" y="8829"/>
                  </a:lnTo>
                  <a:lnTo>
                    <a:pt x="1" y="9036"/>
                  </a:lnTo>
                  <a:lnTo>
                    <a:pt x="1" y="9218"/>
                  </a:lnTo>
                  <a:lnTo>
                    <a:pt x="27" y="9400"/>
                  </a:lnTo>
                  <a:lnTo>
                    <a:pt x="53" y="9556"/>
                  </a:lnTo>
                  <a:lnTo>
                    <a:pt x="131" y="9737"/>
                  </a:lnTo>
                  <a:lnTo>
                    <a:pt x="208" y="9893"/>
                  </a:lnTo>
                  <a:lnTo>
                    <a:pt x="286" y="10023"/>
                  </a:lnTo>
                  <a:lnTo>
                    <a:pt x="390" y="10179"/>
                  </a:lnTo>
                  <a:lnTo>
                    <a:pt x="520" y="10309"/>
                  </a:lnTo>
                  <a:lnTo>
                    <a:pt x="650" y="10413"/>
                  </a:lnTo>
                  <a:lnTo>
                    <a:pt x="806" y="10516"/>
                  </a:lnTo>
                  <a:lnTo>
                    <a:pt x="935" y="10594"/>
                  </a:lnTo>
                  <a:lnTo>
                    <a:pt x="1117" y="10646"/>
                  </a:lnTo>
                  <a:lnTo>
                    <a:pt x="1273" y="10698"/>
                  </a:lnTo>
                  <a:lnTo>
                    <a:pt x="1455" y="10750"/>
                  </a:lnTo>
                  <a:lnTo>
                    <a:pt x="6129" y="10750"/>
                  </a:lnTo>
                  <a:lnTo>
                    <a:pt x="6077" y="10880"/>
                  </a:lnTo>
                  <a:lnTo>
                    <a:pt x="6077" y="11036"/>
                  </a:lnTo>
                  <a:lnTo>
                    <a:pt x="6077" y="11140"/>
                  </a:lnTo>
                  <a:lnTo>
                    <a:pt x="6103" y="11243"/>
                  </a:lnTo>
                  <a:lnTo>
                    <a:pt x="6155" y="11347"/>
                  </a:lnTo>
                  <a:lnTo>
                    <a:pt x="6232" y="11451"/>
                  </a:lnTo>
                  <a:lnTo>
                    <a:pt x="6310" y="11503"/>
                  </a:lnTo>
                  <a:lnTo>
                    <a:pt x="6414" y="11555"/>
                  </a:lnTo>
                  <a:lnTo>
                    <a:pt x="6518" y="11607"/>
                  </a:lnTo>
                  <a:lnTo>
                    <a:pt x="11633" y="11607"/>
                  </a:lnTo>
                  <a:lnTo>
                    <a:pt x="11737" y="11555"/>
                  </a:lnTo>
                  <a:lnTo>
                    <a:pt x="11841" y="11503"/>
                  </a:lnTo>
                  <a:lnTo>
                    <a:pt x="11919" y="11451"/>
                  </a:lnTo>
                  <a:lnTo>
                    <a:pt x="11997" y="11347"/>
                  </a:lnTo>
                  <a:lnTo>
                    <a:pt x="12049" y="11243"/>
                  </a:lnTo>
                  <a:lnTo>
                    <a:pt x="12101" y="11140"/>
                  </a:lnTo>
                  <a:lnTo>
                    <a:pt x="12101" y="11036"/>
                  </a:lnTo>
                  <a:lnTo>
                    <a:pt x="12101" y="10906"/>
                  </a:lnTo>
                  <a:lnTo>
                    <a:pt x="12049" y="10802"/>
                  </a:lnTo>
                  <a:lnTo>
                    <a:pt x="11997" y="10698"/>
                  </a:lnTo>
                  <a:lnTo>
                    <a:pt x="11945" y="10620"/>
                  </a:lnTo>
                  <a:lnTo>
                    <a:pt x="11997" y="10542"/>
                  </a:lnTo>
                  <a:lnTo>
                    <a:pt x="12049" y="10439"/>
                  </a:lnTo>
                  <a:lnTo>
                    <a:pt x="12101" y="10335"/>
                  </a:lnTo>
                  <a:lnTo>
                    <a:pt x="12101" y="10205"/>
                  </a:lnTo>
                  <a:lnTo>
                    <a:pt x="12101" y="10101"/>
                  </a:lnTo>
                  <a:lnTo>
                    <a:pt x="12049" y="9997"/>
                  </a:lnTo>
                  <a:lnTo>
                    <a:pt x="11997" y="9893"/>
                  </a:lnTo>
                  <a:lnTo>
                    <a:pt x="11945" y="9815"/>
                  </a:lnTo>
                  <a:lnTo>
                    <a:pt x="11997" y="9711"/>
                  </a:lnTo>
                  <a:lnTo>
                    <a:pt x="12049" y="9634"/>
                  </a:lnTo>
                  <a:lnTo>
                    <a:pt x="12101" y="9530"/>
                  </a:lnTo>
                  <a:lnTo>
                    <a:pt x="12101" y="9400"/>
                  </a:lnTo>
                  <a:lnTo>
                    <a:pt x="12101" y="9296"/>
                  </a:lnTo>
                  <a:lnTo>
                    <a:pt x="12049" y="9192"/>
                  </a:lnTo>
                  <a:lnTo>
                    <a:pt x="11997" y="9088"/>
                  </a:lnTo>
                  <a:lnTo>
                    <a:pt x="11945" y="9010"/>
                  </a:lnTo>
                  <a:lnTo>
                    <a:pt x="11997" y="8907"/>
                  </a:lnTo>
                  <a:lnTo>
                    <a:pt x="12049" y="8803"/>
                  </a:lnTo>
                  <a:lnTo>
                    <a:pt x="12101" y="8699"/>
                  </a:lnTo>
                  <a:lnTo>
                    <a:pt x="12101" y="8595"/>
                  </a:lnTo>
                  <a:lnTo>
                    <a:pt x="12101" y="8465"/>
                  </a:lnTo>
                  <a:lnTo>
                    <a:pt x="12049" y="8361"/>
                  </a:lnTo>
                  <a:lnTo>
                    <a:pt x="11997" y="8257"/>
                  </a:lnTo>
                  <a:lnTo>
                    <a:pt x="11919" y="8180"/>
                  </a:lnTo>
                  <a:lnTo>
                    <a:pt x="11841" y="8102"/>
                  </a:lnTo>
                  <a:lnTo>
                    <a:pt x="11737" y="8050"/>
                  </a:lnTo>
                  <a:lnTo>
                    <a:pt x="11633" y="8024"/>
                  </a:lnTo>
                  <a:lnTo>
                    <a:pt x="11529" y="7998"/>
                  </a:lnTo>
                  <a:lnTo>
                    <a:pt x="10491" y="7998"/>
                  </a:lnTo>
                  <a:lnTo>
                    <a:pt x="10854" y="7790"/>
                  </a:lnTo>
                  <a:lnTo>
                    <a:pt x="11166" y="7530"/>
                  </a:lnTo>
                  <a:lnTo>
                    <a:pt x="11426" y="7245"/>
                  </a:lnTo>
                  <a:lnTo>
                    <a:pt x="11659" y="6907"/>
                  </a:lnTo>
                  <a:lnTo>
                    <a:pt x="11841" y="6570"/>
                  </a:lnTo>
                  <a:lnTo>
                    <a:pt x="11997" y="6180"/>
                  </a:lnTo>
                  <a:lnTo>
                    <a:pt x="12075" y="5765"/>
                  </a:lnTo>
                  <a:lnTo>
                    <a:pt x="12101" y="5349"/>
                  </a:lnTo>
                  <a:lnTo>
                    <a:pt x="12101" y="5064"/>
                  </a:lnTo>
                  <a:lnTo>
                    <a:pt x="12049" y="4778"/>
                  </a:lnTo>
                  <a:lnTo>
                    <a:pt x="11971" y="4492"/>
                  </a:lnTo>
                  <a:lnTo>
                    <a:pt x="11893" y="4233"/>
                  </a:lnTo>
                  <a:lnTo>
                    <a:pt x="11789" y="3973"/>
                  </a:lnTo>
                  <a:lnTo>
                    <a:pt x="11633" y="3739"/>
                  </a:lnTo>
                  <a:lnTo>
                    <a:pt x="11477" y="3532"/>
                  </a:lnTo>
                  <a:lnTo>
                    <a:pt x="11322" y="3298"/>
                  </a:lnTo>
                  <a:lnTo>
                    <a:pt x="11114" y="3116"/>
                  </a:lnTo>
                  <a:lnTo>
                    <a:pt x="10906" y="2935"/>
                  </a:lnTo>
                  <a:lnTo>
                    <a:pt x="10673" y="2779"/>
                  </a:lnTo>
                  <a:lnTo>
                    <a:pt x="10439" y="2649"/>
                  </a:lnTo>
                  <a:lnTo>
                    <a:pt x="10205" y="2545"/>
                  </a:lnTo>
                  <a:lnTo>
                    <a:pt x="9920" y="2441"/>
                  </a:lnTo>
                  <a:lnTo>
                    <a:pt x="9660" y="2389"/>
                  </a:lnTo>
                  <a:lnTo>
                    <a:pt x="9374" y="2337"/>
                  </a:lnTo>
                  <a:lnTo>
                    <a:pt x="9296" y="2337"/>
                  </a:lnTo>
                  <a:lnTo>
                    <a:pt x="9244" y="2389"/>
                  </a:lnTo>
                  <a:lnTo>
                    <a:pt x="9192" y="2441"/>
                  </a:lnTo>
                  <a:lnTo>
                    <a:pt x="9167" y="2493"/>
                  </a:lnTo>
                  <a:lnTo>
                    <a:pt x="9192" y="2571"/>
                  </a:lnTo>
                  <a:lnTo>
                    <a:pt x="9218" y="2623"/>
                  </a:lnTo>
                  <a:lnTo>
                    <a:pt x="9270" y="2675"/>
                  </a:lnTo>
                  <a:lnTo>
                    <a:pt x="9348" y="2701"/>
                  </a:lnTo>
                  <a:lnTo>
                    <a:pt x="9582" y="2727"/>
                  </a:lnTo>
                  <a:lnTo>
                    <a:pt x="9842" y="2779"/>
                  </a:lnTo>
                  <a:lnTo>
                    <a:pt x="10049" y="2857"/>
                  </a:lnTo>
                  <a:lnTo>
                    <a:pt x="10283" y="2961"/>
                  </a:lnTo>
                  <a:lnTo>
                    <a:pt x="10491" y="3090"/>
                  </a:lnTo>
                  <a:lnTo>
                    <a:pt x="10698" y="3220"/>
                  </a:lnTo>
                  <a:lnTo>
                    <a:pt x="10880" y="3376"/>
                  </a:lnTo>
                  <a:lnTo>
                    <a:pt x="11062" y="3558"/>
                  </a:lnTo>
                  <a:lnTo>
                    <a:pt x="11192" y="3739"/>
                  </a:lnTo>
                  <a:lnTo>
                    <a:pt x="11348" y="3921"/>
                  </a:lnTo>
                  <a:lnTo>
                    <a:pt x="11451" y="4155"/>
                  </a:lnTo>
                  <a:lnTo>
                    <a:pt x="11555" y="4363"/>
                  </a:lnTo>
                  <a:lnTo>
                    <a:pt x="11633" y="4596"/>
                  </a:lnTo>
                  <a:lnTo>
                    <a:pt x="11711" y="4830"/>
                  </a:lnTo>
                  <a:lnTo>
                    <a:pt x="11737" y="5090"/>
                  </a:lnTo>
                  <a:lnTo>
                    <a:pt x="11737" y="5349"/>
                  </a:lnTo>
                  <a:lnTo>
                    <a:pt x="11737" y="5609"/>
                  </a:lnTo>
                  <a:lnTo>
                    <a:pt x="11685" y="5869"/>
                  </a:lnTo>
                  <a:lnTo>
                    <a:pt x="11633" y="6128"/>
                  </a:lnTo>
                  <a:lnTo>
                    <a:pt x="11529" y="6388"/>
                  </a:lnTo>
                  <a:lnTo>
                    <a:pt x="11426" y="6622"/>
                  </a:lnTo>
                  <a:lnTo>
                    <a:pt x="11296" y="6829"/>
                  </a:lnTo>
                  <a:lnTo>
                    <a:pt x="11140" y="7037"/>
                  </a:lnTo>
                  <a:lnTo>
                    <a:pt x="10958" y="7219"/>
                  </a:lnTo>
                  <a:lnTo>
                    <a:pt x="10776" y="7401"/>
                  </a:lnTo>
                  <a:lnTo>
                    <a:pt x="10569" y="7556"/>
                  </a:lnTo>
                  <a:lnTo>
                    <a:pt x="10361" y="7686"/>
                  </a:lnTo>
                  <a:lnTo>
                    <a:pt x="10127" y="7790"/>
                  </a:lnTo>
                  <a:lnTo>
                    <a:pt x="9868" y="7894"/>
                  </a:lnTo>
                  <a:lnTo>
                    <a:pt x="9608" y="7946"/>
                  </a:lnTo>
                  <a:lnTo>
                    <a:pt x="9348" y="7998"/>
                  </a:lnTo>
                  <a:lnTo>
                    <a:pt x="8803" y="7998"/>
                  </a:lnTo>
                  <a:lnTo>
                    <a:pt x="8543" y="7946"/>
                  </a:lnTo>
                  <a:lnTo>
                    <a:pt x="8284" y="7894"/>
                  </a:lnTo>
                  <a:lnTo>
                    <a:pt x="8050" y="7790"/>
                  </a:lnTo>
                  <a:lnTo>
                    <a:pt x="7816" y="7686"/>
                  </a:lnTo>
                  <a:lnTo>
                    <a:pt x="7583" y="7556"/>
                  </a:lnTo>
                  <a:lnTo>
                    <a:pt x="7401" y="7401"/>
                  </a:lnTo>
                  <a:lnTo>
                    <a:pt x="7193" y="7219"/>
                  </a:lnTo>
                  <a:lnTo>
                    <a:pt x="7037" y="7037"/>
                  </a:lnTo>
                  <a:lnTo>
                    <a:pt x="6882" y="6829"/>
                  </a:lnTo>
                  <a:lnTo>
                    <a:pt x="6752" y="6622"/>
                  </a:lnTo>
                  <a:lnTo>
                    <a:pt x="6622" y="6388"/>
                  </a:lnTo>
                  <a:lnTo>
                    <a:pt x="6544" y="6128"/>
                  </a:lnTo>
                  <a:lnTo>
                    <a:pt x="6466" y="5869"/>
                  </a:lnTo>
                  <a:lnTo>
                    <a:pt x="6440" y="5609"/>
                  </a:lnTo>
                  <a:lnTo>
                    <a:pt x="6414" y="5349"/>
                  </a:lnTo>
                  <a:lnTo>
                    <a:pt x="6440" y="5090"/>
                  </a:lnTo>
                  <a:lnTo>
                    <a:pt x="6466" y="4856"/>
                  </a:lnTo>
                  <a:lnTo>
                    <a:pt x="6518" y="4622"/>
                  </a:lnTo>
                  <a:lnTo>
                    <a:pt x="6596" y="4415"/>
                  </a:lnTo>
                  <a:lnTo>
                    <a:pt x="6674" y="4207"/>
                  </a:lnTo>
                  <a:lnTo>
                    <a:pt x="6778" y="3999"/>
                  </a:lnTo>
                  <a:lnTo>
                    <a:pt x="6908" y="3791"/>
                  </a:lnTo>
                  <a:lnTo>
                    <a:pt x="7063" y="3610"/>
                  </a:lnTo>
                  <a:lnTo>
                    <a:pt x="7219" y="3454"/>
                  </a:lnTo>
                  <a:lnTo>
                    <a:pt x="7375" y="3298"/>
                  </a:lnTo>
                  <a:lnTo>
                    <a:pt x="7557" y="3168"/>
                  </a:lnTo>
                  <a:lnTo>
                    <a:pt x="7764" y="3038"/>
                  </a:lnTo>
                  <a:lnTo>
                    <a:pt x="7972" y="2935"/>
                  </a:lnTo>
                  <a:lnTo>
                    <a:pt x="8180" y="2831"/>
                  </a:lnTo>
                  <a:lnTo>
                    <a:pt x="8388" y="2779"/>
                  </a:lnTo>
                  <a:lnTo>
                    <a:pt x="8621" y="2727"/>
                  </a:lnTo>
                  <a:lnTo>
                    <a:pt x="8699" y="2701"/>
                  </a:lnTo>
                  <a:lnTo>
                    <a:pt x="8751" y="2649"/>
                  </a:lnTo>
                  <a:lnTo>
                    <a:pt x="8777" y="2597"/>
                  </a:lnTo>
                  <a:lnTo>
                    <a:pt x="8777" y="2519"/>
                  </a:lnTo>
                  <a:lnTo>
                    <a:pt x="8751" y="2441"/>
                  </a:lnTo>
                  <a:lnTo>
                    <a:pt x="8699" y="2389"/>
                  </a:lnTo>
                  <a:lnTo>
                    <a:pt x="8647" y="2363"/>
                  </a:lnTo>
                  <a:lnTo>
                    <a:pt x="8569" y="2363"/>
                  </a:lnTo>
                  <a:lnTo>
                    <a:pt x="8206" y="2467"/>
                  </a:lnTo>
                  <a:lnTo>
                    <a:pt x="7842" y="2597"/>
                  </a:lnTo>
                  <a:lnTo>
                    <a:pt x="7505" y="2779"/>
                  </a:lnTo>
                  <a:lnTo>
                    <a:pt x="7167" y="3012"/>
                  </a:lnTo>
                  <a:lnTo>
                    <a:pt x="6882" y="3272"/>
                  </a:lnTo>
                  <a:lnTo>
                    <a:pt x="6648" y="3558"/>
                  </a:lnTo>
                  <a:lnTo>
                    <a:pt x="6440" y="3895"/>
                  </a:lnTo>
                  <a:lnTo>
                    <a:pt x="6258" y="4285"/>
                  </a:lnTo>
                  <a:lnTo>
                    <a:pt x="6180" y="4207"/>
                  </a:lnTo>
                  <a:lnTo>
                    <a:pt x="6025" y="4077"/>
                  </a:lnTo>
                  <a:lnTo>
                    <a:pt x="5843" y="3947"/>
                  </a:lnTo>
                  <a:lnTo>
                    <a:pt x="5609" y="3817"/>
                  </a:lnTo>
                  <a:lnTo>
                    <a:pt x="5324" y="3714"/>
                  </a:lnTo>
                  <a:lnTo>
                    <a:pt x="5402" y="3558"/>
                  </a:lnTo>
                  <a:lnTo>
                    <a:pt x="5427" y="3376"/>
                  </a:lnTo>
                  <a:lnTo>
                    <a:pt x="5427" y="3142"/>
                  </a:lnTo>
                  <a:lnTo>
                    <a:pt x="5402" y="2986"/>
                  </a:lnTo>
                  <a:lnTo>
                    <a:pt x="5350" y="2857"/>
                  </a:lnTo>
                  <a:lnTo>
                    <a:pt x="5272" y="2727"/>
                  </a:lnTo>
                  <a:lnTo>
                    <a:pt x="5168" y="2623"/>
                  </a:lnTo>
                  <a:lnTo>
                    <a:pt x="5687" y="1247"/>
                  </a:lnTo>
                  <a:lnTo>
                    <a:pt x="5713" y="1169"/>
                  </a:lnTo>
                  <a:lnTo>
                    <a:pt x="5687" y="1117"/>
                  </a:lnTo>
                  <a:lnTo>
                    <a:pt x="5635" y="987"/>
                  </a:lnTo>
                  <a:lnTo>
                    <a:pt x="5531" y="883"/>
                  </a:lnTo>
                  <a:lnTo>
                    <a:pt x="5453" y="857"/>
                  </a:lnTo>
                  <a:lnTo>
                    <a:pt x="5376" y="857"/>
                  </a:lnTo>
                  <a:lnTo>
                    <a:pt x="4830" y="727"/>
                  </a:lnTo>
                  <a:lnTo>
                    <a:pt x="4856" y="494"/>
                  </a:lnTo>
                  <a:lnTo>
                    <a:pt x="4856" y="364"/>
                  </a:lnTo>
                  <a:lnTo>
                    <a:pt x="4830" y="286"/>
                  </a:lnTo>
                  <a:lnTo>
                    <a:pt x="4778" y="234"/>
                  </a:lnTo>
                  <a:lnTo>
                    <a:pt x="4700" y="156"/>
                  </a:lnTo>
                  <a:lnTo>
                    <a:pt x="4623" y="104"/>
                  </a:lnTo>
                  <a:lnTo>
                    <a:pt x="438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1"/>
            <p:cNvSpPr/>
            <p:nvPr/>
          </p:nvSpPr>
          <p:spPr>
            <a:xfrm>
              <a:off x="2724300" y="20856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80" y="1"/>
                  </a:moveTo>
                  <a:lnTo>
                    <a:pt x="728" y="53"/>
                  </a:lnTo>
                  <a:lnTo>
                    <a:pt x="676" y="105"/>
                  </a:lnTo>
                  <a:lnTo>
                    <a:pt x="676" y="157"/>
                  </a:lnTo>
                  <a:lnTo>
                    <a:pt x="676" y="546"/>
                  </a:lnTo>
                  <a:lnTo>
                    <a:pt x="546" y="572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83" y="754"/>
                  </a:lnTo>
                  <a:lnTo>
                    <a:pt x="105" y="858"/>
                  </a:lnTo>
                  <a:lnTo>
                    <a:pt x="53" y="987"/>
                  </a:lnTo>
                  <a:lnTo>
                    <a:pt x="1" y="1117"/>
                  </a:lnTo>
                  <a:lnTo>
                    <a:pt x="1" y="1247"/>
                  </a:lnTo>
                  <a:lnTo>
                    <a:pt x="1" y="1403"/>
                  </a:lnTo>
                  <a:lnTo>
                    <a:pt x="53" y="1533"/>
                  </a:lnTo>
                  <a:lnTo>
                    <a:pt x="131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8"/>
                  </a:lnTo>
                  <a:lnTo>
                    <a:pt x="1325" y="2182"/>
                  </a:lnTo>
                  <a:lnTo>
                    <a:pt x="1351" y="2312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90"/>
                  </a:lnTo>
                  <a:lnTo>
                    <a:pt x="286" y="2364"/>
                  </a:lnTo>
                  <a:lnTo>
                    <a:pt x="234" y="2338"/>
                  </a:lnTo>
                  <a:lnTo>
                    <a:pt x="157" y="2338"/>
                  </a:lnTo>
                  <a:lnTo>
                    <a:pt x="105" y="2364"/>
                  </a:lnTo>
                  <a:lnTo>
                    <a:pt x="53" y="2415"/>
                  </a:lnTo>
                  <a:lnTo>
                    <a:pt x="27" y="2493"/>
                  </a:lnTo>
                  <a:lnTo>
                    <a:pt x="27" y="2571"/>
                  </a:lnTo>
                  <a:lnTo>
                    <a:pt x="79" y="2649"/>
                  </a:lnTo>
                  <a:lnTo>
                    <a:pt x="131" y="2753"/>
                  </a:lnTo>
                  <a:lnTo>
                    <a:pt x="208" y="2831"/>
                  </a:lnTo>
                  <a:lnTo>
                    <a:pt x="286" y="2909"/>
                  </a:lnTo>
                  <a:lnTo>
                    <a:pt x="364" y="2961"/>
                  </a:lnTo>
                  <a:lnTo>
                    <a:pt x="468" y="2987"/>
                  </a:lnTo>
                  <a:lnTo>
                    <a:pt x="572" y="3013"/>
                  </a:lnTo>
                  <a:lnTo>
                    <a:pt x="676" y="3039"/>
                  </a:lnTo>
                  <a:lnTo>
                    <a:pt x="676" y="3402"/>
                  </a:lnTo>
                  <a:lnTo>
                    <a:pt x="676" y="3480"/>
                  </a:lnTo>
                  <a:lnTo>
                    <a:pt x="728" y="3532"/>
                  </a:lnTo>
                  <a:lnTo>
                    <a:pt x="780" y="3584"/>
                  </a:lnTo>
                  <a:lnTo>
                    <a:pt x="910" y="3584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9"/>
                  </a:lnTo>
                  <a:lnTo>
                    <a:pt x="1169" y="3013"/>
                  </a:lnTo>
                  <a:lnTo>
                    <a:pt x="1299" y="2961"/>
                  </a:lnTo>
                  <a:lnTo>
                    <a:pt x="1403" y="2883"/>
                  </a:lnTo>
                  <a:lnTo>
                    <a:pt x="1507" y="2805"/>
                  </a:lnTo>
                  <a:lnTo>
                    <a:pt x="1585" y="2701"/>
                  </a:lnTo>
                  <a:lnTo>
                    <a:pt x="1663" y="2597"/>
                  </a:lnTo>
                  <a:lnTo>
                    <a:pt x="1689" y="2467"/>
                  </a:lnTo>
                  <a:lnTo>
                    <a:pt x="1714" y="2312"/>
                  </a:lnTo>
                  <a:lnTo>
                    <a:pt x="1689" y="2182"/>
                  </a:lnTo>
                  <a:lnTo>
                    <a:pt x="1663" y="2052"/>
                  </a:lnTo>
                  <a:lnTo>
                    <a:pt x="1585" y="1922"/>
                  </a:lnTo>
                  <a:lnTo>
                    <a:pt x="1507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7"/>
                  </a:lnTo>
                  <a:lnTo>
                    <a:pt x="987" y="1611"/>
                  </a:lnTo>
                  <a:lnTo>
                    <a:pt x="702" y="1611"/>
                  </a:lnTo>
                  <a:lnTo>
                    <a:pt x="572" y="1585"/>
                  </a:lnTo>
                  <a:lnTo>
                    <a:pt x="468" y="1507"/>
                  </a:lnTo>
                  <a:lnTo>
                    <a:pt x="390" y="1403"/>
                  </a:lnTo>
                  <a:lnTo>
                    <a:pt x="364" y="1247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10"/>
                  </a:lnTo>
                  <a:lnTo>
                    <a:pt x="1065" y="910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69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1" y="1247"/>
                  </a:lnTo>
                  <a:lnTo>
                    <a:pt x="1533" y="1195"/>
                  </a:lnTo>
                  <a:lnTo>
                    <a:pt x="1585" y="1143"/>
                  </a:lnTo>
                  <a:lnTo>
                    <a:pt x="1611" y="1091"/>
                  </a:lnTo>
                  <a:lnTo>
                    <a:pt x="1585" y="1013"/>
                  </a:lnTo>
                  <a:lnTo>
                    <a:pt x="1507" y="832"/>
                  </a:lnTo>
                  <a:lnTo>
                    <a:pt x="1377" y="702"/>
                  </a:lnTo>
                  <a:lnTo>
                    <a:pt x="1221" y="598"/>
                  </a:lnTo>
                  <a:lnTo>
                    <a:pt x="1039" y="546"/>
                  </a:lnTo>
                  <a:lnTo>
                    <a:pt x="1039" y="157"/>
                  </a:lnTo>
                  <a:lnTo>
                    <a:pt x="1013" y="105"/>
                  </a:lnTo>
                  <a:lnTo>
                    <a:pt x="987" y="53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1"/>
            <p:cNvSpPr/>
            <p:nvPr/>
          </p:nvSpPr>
          <p:spPr>
            <a:xfrm>
              <a:off x="2598375" y="21317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79" y="0"/>
                  </a:moveTo>
                  <a:lnTo>
                    <a:pt x="727" y="52"/>
                  </a:lnTo>
                  <a:lnTo>
                    <a:pt x="702" y="104"/>
                  </a:lnTo>
                  <a:lnTo>
                    <a:pt x="676" y="182"/>
                  </a:lnTo>
                  <a:lnTo>
                    <a:pt x="676" y="546"/>
                  </a:lnTo>
                  <a:lnTo>
                    <a:pt x="546" y="571"/>
                  </a:lnTo>
                  <a:lnTo>
                    <a:pt x="416" y="623"/>
                  </a:lnTo>
                  <a:lnTo>
                    <a:pt x="286" y="675"/>
                  </a:lnTo>
                  <a:lnTo>
                    <a:pt x="208" y="779"/>
                  </a:lnTo>
                  <a:lnTo>
                    <a:pt x="104" y="883"/>
                  </a:lnTo>
                  <a:lnTo>
                    <a:pt x="52" y="987"/>
                  </a:lnTo>
                  <a:lnTo>
                    <a:pt x="0" y="1117"/>
                  </a:lnTo>
                  <a:lnTo>
                    <a:pt x="0" y="1273"/>
                  </a:lnTo>
                  <a:lnTo>
                    <a:pt x="0" y="1402"/>
                  </a:lnTo>
                  <a:lnTo>
                    <a:pt x="52" y="1532"/>
                  </a:lnTo>
                  <a:lnTo>
                    <a:pt x="130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7"/>
                  </a:lnTo>
                  <a:lnTo>
                    <a:pt x="1325" y="2181"/>
                  </a:lnTo>
                  <a:lnTo>
                    <a:pt x="1351" y="2311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89"/>
                  </a:lnTo>
                  <a:lnTo>
                    <a:pt x="286" y="2363"/>
                  </a:lnTo>
                  <a:lnTo>
                    <a:pt x="234" y="2337"/>
                  </a:lnTo>
                  <a:lnTo>
                    <a:pt x="156" y="2337"/>
                  </a:lnTo>
                  <a:lnTo>
                    <a:pt x="104" y="2363"/>
                  </a:lnTo>
                  <a:lnTo>
                    <a:pt x="52" y="2441"/>
                  </a:lnTo>
                  <a:lnTo>
                    <a:pt x="26" y="2493"/>
                  </a:lnTo>
                  <a:lnTo>
                    <a:pt x="52" y="2571"/>
                  </a:lnTo>
                  <a:lnTo>
                    <a:pt x="78" y="2675"/>
                  </a:lnTo>
                  <a:lnTo>
                    <a:pt x="130" y="2753"/>
                  </a:lnTo>
                  <a:lnTo>
                    <a:pt x="208" y="2830"/>
                  </a:lnTo>
                  <a:lnTo>
                    <a:pt x="286" y="2908"/>
                  </a:lnTo>
                  <a:lnTo>
                    <a:pt x="364" y="2960"/>
                  </a:lnTo>
                  <a:lnTo>
                    <a:pt x="468" y="2986"/>
                  </a:lnTo>
                  <a:lnTo>
                    <a:pt x="572" y="3012"/>
                  </a:lnTo>
                  <a:lnTo>
                    <a:pt x="676" y="3038"/>
                  </a:lnTo>
                  <a:lnTo>
                    <a:pt x="676" y="3402"/>
                  </a:lnTo>
                  <a:lnTo>
                    <a:pt x="702" y="3480"/>
                  </a:lnTo>
                  <a:lnTo>
                    <a:pt x="727" y="3532"/>
                  </a:lnTo>
                  <a:lnTo>
                    <a:pt x="779" y="3583"/>
                  </a:lnTo>
                  <a:lnTo>
                    <a:pt x="909" y="3583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8"/>
                  </a:lnTo>
                  <a:lnTo>
                    <a:pt x="1169" y="3012"/>
                  </a:lnTo>
                  <a:lnTo>
                    <a:pt x="1299" y="2960"/>
                  </a:lnTo>
                  <a:lnTo>
                    <a:pt x="1403" y="2908"/>
                  </a:lnTo>
                  <a:lnTo>
                    <a:pt x="1506" y="2805"/>
                  </a:lnTo>
                  <a:lnTo>
                    <a:pt x="1584" y="2701"/>
                  </a:lnTo>
                  <a:lnTo>
                    <a:pt x="1662" y="2597"/>
                  </a:lnTo>
                  <a:lnTo>
                    <a:pt x="1688" y="2467"/>
                  </a:lnTo>
                  <a:lnTo>
                    <a:pt x="1714" y="2311"/>
                  </a:lnTo>
                  <a:lnTo>
                    <a:pt x="1688" y="2181"/>
                  </a:lnTo>
                  <a:lnTo>
                    <a:pt x="1662" y="2052"/>
                  </a:lnTo>
                  <a:lnTo>
                    <a:pt x="1584" y="1922"/>
                  </a:lnTo>
                  <a:lnTo>
                    <a:pt x="1506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6"/>
                  </a:lnTo>
                  <a:lnTo>
                    <a:pt x="987" y="1610"/>
                  </a:lnTo>
                  <a:lnTo>
                    <a:pt x="702" y="1610"/>
                  </a:lnTo>
                  <a:lnTo>
                    <a:pt x="572" y="1584"/>
                  </a:lnTo>
                  <a:lnTo>
                    <a:pt x="468" y="1506"/>
                  </a:lnTo>
                  <a:lnTo>
                    <a:pt x="390" y="1402"/>
                  </a:lnTo>
                  <a:lnTo>
                    <a:pt x="364" y="1273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09"/>
                  </a:lnTo>
                  <a:lnTo>
                    <a:pt x="961" y="909"/>
                  </a:lnTo>
                  <a:lnTo>
                    <a:pt x="1065" y="935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95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0" y="1247"/>
                  </a:lnTo>
                  <a:lnTo>
                    <a:pt x="1532" y="1221"/>
                  </a:lnTo>
                  <a:lnTo>
                    <a:pt x="1584" y="1143"/>
                  </a:lnTo>
                  <a:lnTo>
                    <a:pt x="1610" y="1091"/>
                  </a:lnTo>
                  <a:lnTo>
                    <a:pt x="1584" y="1013"/>
                  </a:lnTo>
                  <a:lnTo>
                    <a:pt x="1506" y="831"/>
                  </a:lnTo>
                  <a:lnTo>
                    <a:pt x="1377" y="701"/>
                  </a:lnTo>
                  <a:lnTo>
                    <a:pt x="1221" y="597"/>
                  </a:lnTo>
                  <a:lnTo>
                    <a:pt x="1039" y="546"/>
                  </a:lnTo>
                  <a:lnTo>
                    <a:pt x="1039" y="182"/>
                  </a:lnTo>
                  <a:lnTo>
                    <a:pt x="1013" y="104"/>
                  </a:lnTo>
                  <a:lnTo>
                    <a:pt x="987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8" name="Google Shape;3798;p71"/>
          <p:cNvGrpSpPr/>
          <p:nvPr/>
        </p:nvGrpSpPr>
        <p:grpSpPr>
          <a:xfrm>
            <a:off x="4703444" y="1990216"/>
            <a:ext cx="324700" cy="284988"/>
            <a:chOff x="4038800" y="2009050"/>
            <a:chExt cx="302525" cy="265525"/>
          </a:xfrm>
        </p:grpSpPr>
        <p:sp>
          <p:nvSpPr>
            <p:cNvPr id="3799" name="Google Shape;3799;p71"/>
            <p:cNvSpPr/>
            <p:nvPr/>
          </p:nvSpPr>
          <p:spPr>
            <a:xfrm>
              <a:off x="4043350" y="2013600"/>
              <a:ext cx="257075" cy="257075"/>
            </a:xfrm>
            <a:custGeom>
              <a:avLst/>
              <a:gdLst/>
              <a:ahLst/>
              <a:cxnLst/>
              <a:rect l="l" t="t" r="r" b="b"/>
              <a:pathLst>
                <a:path w="10283" h="10283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10179"/>
                  </a:lnTo>
                  <a:lnTo>
                    <a:pt x="27" y="10231"/>
                  </a:lnTo>
                  <a:lnTo>
                    <a:pt x="78" y="10283"/>
                  </a:lnTo>
                  <a:lnTo>
                    <a:pt x="10179" y="10283"/>
                  </a:lnTo>
                  <a:lnTo>
                    <a:pt x="10231" y="10231"/>
                  </a:lnTo>
                  <a:lnTo>
                    <a:pt x="10283" y="10179"/>
                  </a:lnTo>
                  <a:lnTo>
                    <a:pt x="10283" y="78"/>
                  </a:lnTo>
                  <a:lnTo>
                    <a:pt x="10231" y="27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1"/>
            <p:cNvSpPr/>
            <p:nvPr/>
          </p:nvSpPr>
          <p:spPr>
            <a:xfrm>
              <a:off x="4061525" y="2031775"/>
              <a:ext cx="110375" cy="146725"/>
            </a:xfrm>
            <a:custGeom>
              <a:avLst/>
              <a:gdLst/>
              <a:ahLst/>
              <a:cxnLst/>
              <a:rect l="l" t="t" r="r" b="b"/>
              <a:pathLst>
                <a:path w="4415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415" y="5869"/>
                  </a:lnTo>
                  <a:lnTo>
                    <a:pt x="4415" y="104"/>
                  </a:lnTo>
                  <a:lnTo>
                    <a:pt x="4363" y="27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1"/>
            <p:cNvSpPr/>
            <p:nvPr/>
          </p:nvSpPr>
          <p:spPr>
            <a:xfrm>
              <a:off x="4079700" y="2049950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728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56" y="728"/>
                  </a:lnTo>
                  <a:lnTo>
                    <a:pt x="1" y="728"/>
                  </a:lnTo>
                  <a:lnTo>
                    <a:pt x="1" y="5142"/>
                  </a:lnTo>
                  <a:lnTo>
                    <a:pt x="2935" y="5142"/>
                  </a:lnTo>
                  <a:lnTo>
                    <a:pt x="2935" y="728"/>
                  </a:lnTo>
                  <a:lnTo>
                    <a:pt x="2805" y="728"/>
                  </a:lnTo>
                  <a:lnTo>
                    <a:pt x="2649" y="676"/>
                  </a:lnTo>
                  <a:lnTo>
                    <a:pt x="2519" y="624"/>
                  </a:lnTo>
                  <a:lnTo>
                    <a:pt x="2415" y="520"/>
                  </a:lnTo>
                  <a:lnTo>
                    <a:pt x="2338" y="416"/>
                  </a:lnTo>
                  <a:lnTo>
                    <a:pt x="2260" y="286"/>
                  </a:lnTo>
                  <a:lnTo>
                    <a:pt x="2234" y="156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1"/>
            <p:cNvSpPr/>
            <p:nvPr/>
          </p:nvSpPr>
          <p:spPr>
            <a:xfrm>
              <a:off x="4043350" y="2013600"/>
              <a:ext cx="32475" cy="164900"/>
            </a:xfrm>
            <a:custGeom>
              <a:avLst/>
              <a:gdLst/>
              <a:ahLst/>
              <a:cxnLst/>
              <a:rect l="l" t="t" r="r" b="b"/>
              <a:pathLst>
                <a:path w="1299" h="6596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6596"/>
                  </a:lnTo>
                  <a:lnTo>
                    <a:pt x="1195" y="6596"/>
                  </a:lnTo>
                  <a:lnTo>
                    <a:pt x="1195" y="156"/>
                  </a:lnTo>
                  <a:lnTo>
                    <a:pt x="1221" y="78"/>
                  </a:lnTo>
                  <a:lnTo>
                    <a:pt x="1247" y="27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1"/>
            <p:cNvSpPr/>
            <p:nvPr/>
          </p:nvSpPr>
          <p:spPr>
            <a:xfrm>
              <a:off x="4187450" y="2013600"/>
              <a:ext cx="112975" cy="128550"/>
            </a:xfrm>
            <a:custGeom>
              <a:avLst/>
              <a:gdLst/>
              <a:ahLst/>
              <a:cxnLst/>
              <a:rect l="l" t="t" r="r" b="b"/>
              <a:pathLst>
                <a:path w="4519" h="5142" extrusionOk="0">
                  <a:moveTo>
                    <a:pt x="1" y="1"/>
                  </a:moveTo>
                  <a:lnTo>
                    <a:pt x="1" y="5142"/>
                  </a:lnTo>
                  <a:lnTo>
                    <a:pt x="4519" y="5142"/>
                  </a:lnTo>
                  <a:lnTo>
                    <a:pt x="4519" y="78"/>
                  </a:lnTo>
                  <a:lnTo>
                    <a:pt x="4467" y="27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1"/>
            <p:cNvSpPr/>
            <p:nvPr/>
          </p:nvSpPr>
          <p:spPr>
            <a:xfrm>
              <a:off x="4079700" y="2086950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66" y="2909"/>
                  </a:lnTo>
                  <a:lnTo>
                    <a:pt x="2052" y="2805"/>
                  </a:lnTo>
                  <a:lnTo>
                    <a:pt x="2286" y="2675"/>
                  </a:lnTo>
                  <a:lnTo>
                    <a:pt x="2519" y="2493"/>
                  </a:lnTo>
                  <a:lnTo>
                    <a:pt x="2701" y="2286"/>
                  </a:lnTo>
                  <a:lnTo>
                    <a:pt x="2831" y="2026"/>
                  </a:lnTo>
                  <a:lnTo>
                    <a:pt x="2909" y="1766"/>
                  </a:lnTo>
                  <a:lnTo>
                    <a:pt x="2935" y="1455"/>
                  </a:lnTo>
                  <a:lnTo>
                    <a:pt x="2909" y="1169"/>
                  </a:lnTo>
                  <a:lnTo>
                    <a:pt x="2831" y="883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286" y="234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1"/>
            <p:cNvSpPr/>
            <p:nvPr/>
          </p:nvSpPr>
          <p:spPr>
            <a:xfrm>
              <a:off x="4079700" y="2086950"/>
              <a:ext cx="42875" cy="73375"/>
            </a:xfrm>
            <a:custGeom>
              <a:avLst/>
              <a:gdLst/>
              <a:ahLst/>
              <a:cxnLst/>
              <a:rect l="l" t="t" r="r" b="b"/>
              <a:pathLst>
                <a:path w="171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14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3" y="2597"/>
                  </a:lnTo>
                  <a:lnTo>
                    <a:pt x="832" y="2415"/>
                  </a:lnTo>
                  <a:lnTo>
                    <a:pt x="676" y="2208"/>
                  </a:lnTo>
                  <a:lnTo>
                    <a:pt x="572" y="1974"/>
                  </a:lnTo>
                  <a:lnTo>
                    <a:pt x="494" y="1740"/>
                  </a:lnTo>
                  <a:lnTo>
                    <a:pt x="468" y="1455"/>
                  </a:lnTo>
                  <a:lnTo>
                    <a:pt x="494" y="1195"/>
                  </a:lnTo>
                  <a:lnTo>
                    <a:pt x="572" y="935"/>
                  </a:lnTo>
                  <a:lnTo>
                    <a:pt x="676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1"/>
            <p:cNvSpPr/>
            <p:nvPr/>
          </p:nvSpPr>
          <p:spPr>
            <a:xfrm>
              <a:off x="4203700" y="2029175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82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27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1"/>
            <p:cNvSpPr/>
            <p:nvPr/>
          </p:nvSpPr>
          <p:spPr>
            <a:xfrm>
              <a:off x="4203700" y="2029175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82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1"/>
            <p:cNvSpPr/>
            <p:nvPr/>
          </p:nvSpPr>
          <p:spPr>
            <a:xfrm>
              <a:off x="4203700" y="2061625"/>
              <a:ext cx="80500" cy="16275"/>
            </a:xfrm>
            <a:custGeom>
              <a:avLst/>
              <a:gdLst/>
              <a:ahLst/>
              <a:cxnLst/>
              <a:rect l="l" t="t" r="r" b="b"/>
              <a:pathLst>
                <a:path w="3220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7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1"/>
            <p:cNvSpPr/>
            <p:nvPr/>
          </p:nvSpPr>
          <p:spPr>
            <a:xfrm>
              <a:off x="4203700" y="2061625"/>
              <a:ext cx="14300" cy="16275"/>
            </a:xfrm>
            <a:custGeom>
              <a:avLst/>
              <a:gdLst/>
              <a:ahLst/>
              <a:cxnLst/>
              <a:rect l="l" t="t" r="r" b="b"/>
              <a:pathLst>
                <a:path w="572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7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1"/>
            <p:cNvSpPr/>
            <p:nvPr/>
          </p:nvSpPr>
          <p:spPr>
            <a:xfrm>
              <a:off x="4203700" y="209345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3220" y="649"/>
                  </a:lnTo>
                  <a:lnTo>
                    <a:pt x="3220" y="182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1"/>
            <p:cNvSpPr/>
            <p:nvPr/>
          </p:nvSpPr>
          <p:spPr>
            <a:xfrm>
              <a:off x="4203700" y="2093450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467" y="649"/>
                  </a:lnTo>
                  <a:lnTo>
                    <a:pt x="467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4203700" y="212590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6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4203700" y="2125900"/>
              <a:ext cx="14300" cy="16250"/>
            </a:xfrm>
            <a:custGeom>
              <a:avLst/>
              <a:gdLst/>
              <a:ahLst/>
              <a:cxnLst/>
              <a:rect l="l" t="t" r="r" b="b"/>
              <a:pathLst>
                <a:path w="572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4203700" y="2238200"/>
              <a:ext cx="32475" cy="16250"/>
            </a:xfrm>
            <a:custGeom>
              <a:avLst/>
              <a:gdLst/>
              <a:ahLst/>
              <a:cxnLst/>
              <a:rect l="l" t="t" r="r" b="b"/>
              <a:pathLst>
                <a:path w="1299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961" y="650"/>
                  </a:lnTo>
                  <a:lnTo>
                    <a:pt x="1091" y="624"/>
                  </a:lnTo>
                  <a:lnTo>
                    <a:pt x="1194" y="546"/>
                  </a:lnTo>
                  <a:lnTo>
                    <a:pt x="1272" y="442"/>
                  </a:lnTo>
                  <a:lnTo>
                    <a:pt x="1298" y="312"/>
                  </a:lnTo>
                  <a:lnTo>
                    <a:pt x="1272" y="208"/>
                  </a:lnTo>
                  <a:lnTo>
                    <a:pt x="1194" y="104"/>
                  </a:lnTo>
                  <a:lnTo>
                    <a:pt x="1091" y="2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4203700" y="2238200"/>
              <a:ext cx="20125" cy="16250"/>
            </a:xfrm>
            <a:custGeom>
              <a:avLst/>
              <a:gdLst/>
              <a:ahLst/>
              <a:cxnLst/>
              <a:rect l="l" t="t" r="r" b="b"/>
              <a:pathLst>
                <a:path w="805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805" y="650"/>
                  </a:lnTo>
                  <a:lnTo>
                    <a:pt x="675" y="624"/>
                  </a:lnTo>
                  <a:lnTo>
                    <a:pt x="571" y="546"/>
                  </a:lnTo>
                  <a:lnTo>
                    <a:pt x="493" y="442"/>
                  </a:lnTo>
                  <a:lnTo>
                    <a:pt x="467" y="312"/>
                  </a:lnTo>
                  <a:lnTo>
                    <a:pt x="493" y="208"/>
                  </a:lnTo>
                  <a:lnTo>
                    <a:pt x="571" y="104"/>
                  </a:lnTo>
                  <a:lnTo>
                    <a:pt x="675" y="27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4300400" y="2123300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754" y="1481"/>
                  </a:lnTo>
                  <a:lnTo>
                    <a:pt x="910" y="1455"/>
                  </a:lnTo>
                  <a:lnTo>
                    <a:pt x="1040" y="1429"/>
                  </a:lnTo>
                  <a:lnTo>
                    <a:pt x="1143" y="1351"/>
                  </a:lnTo>
                  <a:lnTo>
                    <a:pt x="1247" y="1273"/>
                  </a:lnTo>
                  <a:lnTo>
                    <a:pt x="1325" y="1169"/>
                  </a:lnTo>
                  <a:lnTo>
                    <a:pt x="1403" y="1039"/>
                  </a:lnTo>
                  <a:lnTo>
                    <a:pt x="1455" y="909"/>
                  </a:lnTo>
                  <a:lnTo>
                    <a:pt x="1455" y="780"/>
                  </a:lnTo>
                  <a:lnTo>
                    <a:pt x="1455" y="702"/>
                  </a:lnTo>
                  <a:lnTo>
                    <a:pt x="1455" y="572"/>
                  </a:lnTo>
                  <a:lnTo>
                    <a:pt x="1403" y="442"/>
                  </a:lnTo>
                  <a:lnTo>
                    <a:pt x="1325" y="312"/>
                  </a:lnTo>
                  <a:lnTo>
                    <a:pt x="1247" y="208"/>
                  </a:lnTo>
                  <a:lnTo>
                    <a:pt x="1143" y="131"/>
                  </a:lnTo>
                  <a:lnTo>
                    <a:pt x="1040" y="53"/>
                  </a:lnTo>
                  <a:lnTo>
                    <a:pt x="910" y="27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4300400" y="2123300"/>
              <a:ext cx="11725" cy="37025"/>
            </a:xfrm>
            <a:custGeom>
              <a:avLst/>
              <a:gdLst/>
              <a:ahLst/>
              <a:cxnLst/>
              <a:rect l="l" t="t" r="r" b="b"/>
              <a:pathLst>
                <a:path w="469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468" y="148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5765" y="368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1195" y="3688"/>
                  </a:lnTo>
                  <a:lnTo>
                    <a:pt x="1195" y="1221"/>
                  </a:lnTo>
                  <a:lnTo>
                    <a:pt x="1195" y="1143"/>
                  </a:lnTo>
                  <a:lnTo>
                    <a:pt x="1247" y="1039"/>
                  </a:lnTo>
                  <a:lnTo>
                    <a:pt x="1273" y="961"/>
                  </a:lnTo>
                  <a:lnTo>
                    <a:pt x="1351" y="884"/>
                  </a:lnTo>
                  <a:lnTo>
                    <a:pt x="1429" y="832"/>
                  </a:lnTo>
                  <a:lnTo>
                    <a:pt x="1507" y="780"/>
                  </a:lnTo>
                  <a:lnTo>
                    <a:pt x="1584" y="754"/>
                  </a:lnTo>
                  <a:lnTo>
                    <a:pt x="1688" y="72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4084900" y="2197300"/>
              <a:ext cx="63625" cy="17550"/>
            </a:xfrm>
            <a:custGeom>
              <a:avLst/>
              <a:gdLst/>
              <a:ahLst/>
              <a:cxnLst/>
              <a:rect l="l" t="t" r="r" b="b"/>
              <a:pathLst>
                <a:path w="2545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2545" y="702"/>
                  </a:lnTo>
                  <a:lnTo>
                    <a:pt x="2415" y="572"/>
                  </a:lnTo>
                  <a:lnTo>
                    <a:pt x="2311" y="416"/>
                  </a:lnTo>
                  <a:lnTo>
                    <a:pt x="2156" y="286"/>
                  </a:lnTo>
                  <a:lnTo>
                    <a:pt x="2000" y="183"/>
                  </a:lnTo>
                  <a:lnTo>
                    <a:pt x="1844" y="105"/>
                  </a:lnTo>
                  <a:lnTo>
                    <a:pt x="1662" y="53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4084900" y="2197300"/>
              <a:ext cx="37675" cy="17550"/>
            </a:xfrm>
            <a:custGeom>
              <a:avLst/>
              <a:gdLst/>
              <a:ahLst/>
              <a:cxnLst/>
              <a:rect l="l" t="t" r="r" b="b"/>
              <a:pathLst>
                <a:path w="1507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468" y="702"/>
                  </a:lnTo>
                  <a:lnTo>
                    <a:pt x="572" y="572"/>
                  </a:lnTo>
                  <a:lnTo>
                    <a:pt x="675" y="468"/>
                  </a:lnTo>
                  <a:lnTo>
                    <a:pt x="779" y="338"/>
                  </a:lnTo>
                  <a:lnTo>
                    <a:pt x="909" y="260"/>
                  </a:lnTo>
                  <a:lnTo>
                    <a:pt x="1039" y="157"/>
                  </a:lnTo>
                  <a:lnTo>
                    <a:pt x="1195" y="105"/>
                  </a:lnTo>
                  <a:lnTo>
                    <a:pt x="1351" y="53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4061525" y="2031775"/>
              <a:ext cx="14300" cy="146725"/>
            </a:xfrm>
            <a:custGeom>
              <a:avLst/>
              <a:gdLst/>
              <a:ahLst/>
              <a:cxnLst/>
              <a:rect l="l" t="t" r="r" b="b"/>
              <a:pathLst>
                <a:path w="572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68" y="5869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4199150" y="2233650"/>
              <a:ext cx="40925" cy="25350"/>
            </a:xfrm>
            <a:custGeom>
              <a:avLst/>
              <a:gdLst/>
              <a:ahLst/>
              <a:cxnLst/>
              <a:rect l="l" t="t" r="r" b="b"/>
              <a:pathLst>
                <a:path w="1637" h="1014" extrusionOk="0">
                  <a:moveTo>
                    <a:pt x="1195" y="364"/>
                  </a:moveTo>
                  <a:lnTo>
                    <a:pt x="1247" y="390"/>
                  </a:lnTo>
                  <a:lnTo>
                    <a:pt x="1273" y="442"/>
                  </a:lnTo>
                  <a:lnTo>
                    <a:pt x="1299" y="494"/>
                  </a:lnTo>
                  <a:lnTo>
                    <a:pt x="1273" y="572"/>
                  </a:lnTo>
                  <a:lnTo>
                    <a:pt x="1247" y="598"/>
                  </a:lnTo>
                  <a:lnTo>
                    <a:pt x="1195" y="650"/>
                  </a:lnTo>
                  <a:lnTo>
                    <a:pt x="442" y="650"/>
                  </a:lnTo>
                  <a:lnTo>
                    <a:pt x="390" y="598"/>
                  </a:lnTo>
                  <a:lnTo>
                    <a:pt x="364" y="572"/>
                  </a:lnTo>
                  <a:lnTo>
                    <a:pt x="364" y="494"/>
                  </a:lnTo>
                  <a:lnTo>
                    <a:pt x="364" y="442"/>
                  </a:lnTo>
                  <a:lnTo>
                    <a:pt x="390" y="390"/>
                  </a:lnTo>
                  <a:lnTo>
                    <a:pt x="442" y="364"/>
                  </a:lnTo>
                  <a:close/>
                  <a:moveTo>
                    <a:pt x="494" y="1"/>
                  </a:moveTo>
                  <a:lnTo>
                    <a:pt x="416" y="27"/>
                  </a:lnTo>
                  <a:lnTo>
                    <a:pt x="312" y="53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52" y="312"/>
                  </a:lnTo>
                  <a:lnTo>
                    <a:pt x="26" y="416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52" y="702"/>
                  </a:lnTo>
                  <a:lnTo>
                    <a:pt x="78" y="780"/>
                  </a:lnTo>
                  <a:lnTo>
                    <a:pt x="156" y="858"/>
                  </a:lnTo>
                  <a:lnTo>
                    <a:pt x="234" y="910"/>
                  </a:lnTo>
                  <a:lnTo>
                    <a:pt x="312" y="962"/>
                  </a:lnTo>
                  <a:lnTo>
                    <a:pt x="416" y="987"/>
                  </a:lnTo>
                  <a:lnTo>
                    <a:pt x="494" y="1013"/>
                  </a:lnTo>
                  <a:lnTo>
                    <a:pt x="1143" y="1013"/>
                  </a:lnTo>
                  <a:lnTo>
                    <a:pt x="1247" y="987"/>
                  </a:lnTo>
                  <a:lnTo>
                    <a:pt x="1351" y="962"/>
                  </a:lnTo>
                  <a:lnTo>
                    <a:pt x="1428" y="910"/>
                  </a:lnTo>
                  <a:lnTo>
                    <a:pt x="1506" y="858"/>
                  </a:lnTo>
                  <a:lnTo>
                    <a:pt x="1558" y="780"/>
                  </a:lnTo>
                  <a:lnTo>
                    <a:pt x="1610" y="702"/>
                  </a:lnTo>
                  <a:lnTo>
                    <a:pt x="1636" y="598"/>
                  </a:lnTo>
                  <a:lnTo>
                    <a:pt x="1636" y="494"/>
                  </a:lnTo>
                  <a:lnTo>
                    <a:pt x="1636" y="416"/>
                  </a:lnTo>
                  <a:lnTo>
                    <a:pt x="1610" y="312"/>
                  </a:lnTo>
                  <a:lnTo>
                    <a:pt x="1558" y="234"/>
                  </a:lnTo>
                  <a:lnTo>
                    <a:pt x="1506" y="157"/>
                  </a:lnTo>
                  <a:lnTo>
                    <a:pt x="1428" y="79"/>
                  </a:lnTo>
                  <a:lnTo>
                    <a:pt x="1351" y="53"/>
                  </a:lnTo>
                  <a:lnTo>
                    <a:pt x="1247" y="27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4038800" y="2009050"/>
              <a:ext cx="302525" cy="265525"/>
            </a:xfrm>
            <a:custGeom>
              <a:avLst/>
              <a:gdLst/>
              <a:ahLst/>
              <a:cxnLst/>
              <a:rect l="l" t="t" r="r" b="b"/>
              <a:pathLst>
                <a:path w="12101" h="10621" extrusionOk="0">
                  <a:moveTo>
                    <a:pt x="9634" y="987"/>
                  </a:moveTo>
                  <a:lnTo>
                    <a:pt x="9634" y="1273"/>
                  </a:lnTo>
                  <a:lnTo>
                    <a:pt x="6778" y="1273"/>
                  </a:lnTo>
                  <a:lnTo>
                    <a:pt x="6778" y="987"/>
                  </a:lnTo>
                  <a:close/>
                  <a:moveTo>
                    <a:pt x="10283" y="338"/>
                  </a:moveTo>
                  <a:lnTo>
                    <a:pt x="10283" y="1273"/>
                  </a:lnTo>
                  <a:lnTo>
                    <a:pt x="9998" y="1273"/>
                  </a:lnTo>
                  <a:lnTo>
                    <a:pt x="9998" y="987"/>
                  </a:lnTo>
                  <a:lnTo>
                    <a:pt x="9972" y="858"/>
                  </a:lnTo>
                  <a:lnTo>
                    <a:pt x="9894" y="728"/>
                  </a:lnTo>
                  <a:lnTo>
                    <a:pt x="9790" y="676"/>
                  </a:lnTo>
                  <a:lnTo>
                    <a:pt x="9634" y="650"/>
                  </a:lnTo>
                  <a:lnTo>
                    <a:pt x="6752" y="650"/>
                  </a:lnTo>
                  <a:lnTo>
                    <a:pt x="6622" y="676"/>
                  </a:lnTo>
                  <a:lnTo>
                    <a:pt x="6518" y="728"/>
                  </a:lnTo>
                  <a:lnTo>
                    <a:pt x="6440" y="858"/>
                  </a:lnTo>
                  <a:lnTo>
                    <a:pt x="6414" y="987"/>
                  </a:lnTo>
                  <a:lnTo>
                    <a:pt x="6414" y="1273"/>
                  </a:lnTo>
                  <a:lnTo>
                    <a:pt x="6129" y="1273"/>
                  </a:lnTo>
                  <a:lnTo>
                    <a:pt x="6129" y="338"/>
                  </a:lnTo>
                  <a:close/>
                  <a:moveTo>
                    <a:pt x="9634" y="2286"/>
                  </a:moveTo>
                  <a:lnTo>
                    <a:pt x="9634" y="2571"/>
                  </a:lnTo>
                  <a:lnTo>
                    <a:pt x="6778" y="2571"/>
                  </a:lnTo>
                  <a:lnTo>
                    <a:pt x="6778" y="2286"/>
                  </a:lnTo>
                  <a:close/>
                  <a:moveTo>
                    <a:pt x="10283" y="1637"/>
                  </a:moveTo>
                  <a:lnTo>
                    <a:pt x="10283" y="2571"/>
                  </a:lnTo>
                  <a:lnTo>
                    <a:pt x="9998" y="2571"/>
                  </a:lnTo>
                  <a:lnTo>
                    <a:pt x="9998" y="2260"/>
                  </a:lnTo>
                  <a:lnTo>
                    <a:pt x="9972" y="2130"/>
                  </a:lnTo>
                  <a:lnTo>
                    <a:pt x="9894" y="2026"/>
                  </a:lnTo>
                  <a:lnTo>
                    <a:pt x="9790" y="1948"/>
                  </a:lnTo>
                  <a:lnTo>
                    <a:pt x="9634" y="1922"/>
                  </a:lnTo>
                  <a:lnTo>
                    <a:pt x="6752" y="1922"/>
                  </a:lnTo>
                  <a:lnTo>
                    <a:pt x="6622" y="1948"/>
                  </a:lnTo>
                  <a:lnTo>
                    <a:pt x="6518" y="2026"/>
                  </a:lnTo>
                  <a:lnTo>
                    <a:pt x="6440" y="2130"/>
                  </a:lnTo>
                  <a:lnTo>
                    <a:pt x="6414" y="2260"/>
                  </a:lnTo>
                  <a:lnTo>
                    <a:pt x="6414" y="2571"/>
                  </a:lnTo>
                  <a:lnTo>
                    <a:pt x="6129" y="2571"/>
                  </a:lnTo>
                  <a:lnTo>
                    <a:pt x="6129" y="1637"/>
                  </a:lnTo>
                  <a:close/>
                  <a:moveTo>
                    <a:pt x="3688" y="1818"/>
                  </a:moveTo>
                  <a:lnTo>
                    <a:pt x="3714" y="1948"/>
                  </a:lnTo>
                  <a:lnTo>
                    <a:pt x="3766" y="2078"/>
                  </a:lnTo>
                  <a:lnTo>
                    <a:pt x="3844" y="2182"/>
                  </a:lnTo>
                  <a:lnTo>
                    <a:pt x="3922" y="2286"/>
                  </a:lnTo>
                  <a:lnTo>
                    <a:pt x="4025" y="2364"/>
                  </a:lnTo>
                  <a:lnTo>
                    <a:pt x="4155" y="2442"/>
                  </a:lnTo>
                  <a:lnTo>
                    <a:pt x="4259" y="2493"/>
                  </a:lnTo>
                  <a:lnTo>
                    <a:pt x="4389" y="2545"/>
                  </a:lnTo>
                  <a:lnTo>
                    <a:pt x="4389" y="3558"/>
                  </a:lnTo>
                  <a:lnTo>
                    <a:pt x="4285" y="3428"/>
                  </a:lnTo>
                  <a:lnTo>
                    <a:pt x="4155" y="3298"/>
                  </a:lnTo>
                  <a:lnTo>
                    <a:pt x="4000" y="3195"/>
                  </a:lnTo>
                  <a:lnTo>
                    <a:pt x="3844" y="3091"/>
                  </a:lnTo>
                  <a:lnTo>
                    <a:pt x="3662" y="3039"/>
                  </a:lnTo>
                  <a:lnTo>
                    <a:pt x="3480" y="2987"/>
                  </a:lnTo>
                  <a:lnTo>
                    <a:pt x="3298" y="2935"/>
                  </a:lnTo>
                  <a:lnTo>
                    <a:pt x="2909" y="2935"/>
                  </a:lnTo>
                  <a:lnTo>
                    <a:pt x="2727" y="2987"/>
                  </a:lnTo>
                  <a:lnTo>
                    <a:pt x="2545" y="3039"/>
                  </a:lnTo>
                  <a:lnTo>
                    <a:pt x="2390" y="3091"/>
                  </a:lnTo>
                  <a:lnTo>
                    <a:pt x="2234" y="3195"/>
                  </a:lnTo>
                  <a:lnTo>
                    <a:pt x="2078" y="3298"/>
                  </a:lnTo>
                  <a:lnTo>
                    <a:pt x="1948" y="3428"/>
                  </a:lnTo>
                  <a:lnTo>
                    <a:pt x="1818" y="3558"/>
                  </a:lnTo>
                  <a:lnTo>
                    <a:pt x="1818" y="2545"/>
                  </a:lnTo>
                  <a:lnTo>
                    <a:pt x="1948" y="2493"/>
                  </a:lnTo>
                  <a:lnTo>
                    <a:pt x="2078" y="2442"/>
                  </a:lnTo>
                  <a:lnTo>
                    <a:pt x="2182" y="2364"/>
                  </a:lnTo>
                  <a:lnTo>
                    <a:pt x="2286" y="2286"/>
                  </a:lnTo>
                  <a:lnTo>
                    <a:pt x="2364" y="2182"/>
                  </a:lnTo>
                  <a:lnTo>
                    <a:pt x="2442" y="2078"/>
                  </a:lnTo>
                  <a:lnTo>
                    <a:pt x="2494" y="1948"/>
                  </a:lnTo>
                  <a:lnTo>
                    <a:pt x="2545" y="1818"/>
                  </a:lnTo>
                  <a:close/>
                  <a:moveTo>
                    <a:pt x="10283" y="2909"/>
                  </a:moveTo>
                  <a:lnTo>
                    <a:pt x="10283" y="3844"/>
                  </a:lnTo>
                  <a:lnTo>
                    <a:pt x="9998" y="3844"/>
                  </a:lnTo>
                  <a:lnTo>
                    <a:pt x="9998" y="3558"/>
                  </a:lnTo>
                  <a:lnTo>
                    <a:pt x="9972" y="3428"/>
                  </a:lnTo>
                  <a:lnTo>
                    <a:pt x="9894" y="3298"/>
                  </a:lnTo>
                  <a:lnTo>
                    <a:pt x="9790" y="3246"/>
                  </a:lnTo>
                  <a:lnTo>
                    <a:pt x="9634" y="3221"/>
                  </a:lnTo>
                  <a:lnTo>
                    <a:pt x="6752" y="3221"/>
                  </a:lnTo>
                  <a:lnTo>
                    <a:pt x="6622" y="3246"/>
                  </a:lnTo>
                  <a:lnTo>
                    <a:pt x="6518" y="3298"/>
                  </a:lnTo>
                  <a:lnTo>
                    <a:pt x="6440" y="3428"/>
                  </a:lnTo>
                  <a:lnTo>
                    <a:pt x="6414" y="3558"/>
                  </a:lnTo>
                  <a:lnTo>
                    <a:pt x="6414" y="3844"/>
                  </a:lnTo>
                  <a:lnTo>
                    <a:pt x="6129" y="3844"/>
                  </a:lnTo>
                  <a:lnTo>
                    <a:pt x="6129" y="2909"/>
                  </a:lnTo>
                  <a:close/>
                  <a:moveTo>
                    <a:pt x="3350" y="3298"/>
                  </a:moveTo>
                  <a:lnTo>
                    <a:pt x="3584" y="3376"/>
                  </a:lnTo>
                  <a:lnTo>
                    <a:pt x="3766" y="3480"/>
                  </a:lnTo>
                  <a:lnTo>
                    <a:pt x="3974" y="3610"/>
                  </a:lnTo>
                  <a:lnTo>
                    <a:pt x="4129" y="3766"/>
                  </a:lnTo>
                  <a:lnTo>
                    <a:pt x="4233" y="3974"/>
                  </a:lnTo>
                  <a:lnTo>
                    <a:pt x="4337" y="4181"/>
                  </a:lnTo>
                  <a:lnTo>
                    <a:pt x="4389" y="4389"/>
                  </a:lnTo>
                  <a:lnTo>
                    <a:pt x="4000" y="4389"/>
                  </a:lnTo>
                  <a:lnTo>
                    <a:pt x="3974" y="4311"/>
                  </a:lnTo>
                  <a:lnTo>
                    <a:pt x="3922" y="4233"/>
                  </a:lnTo>
                  <a:lnTo>
                    <a:pt x="3870" y="4155"/>
                  </a:lnTo>
                  <a:lnTo>
                    <a:pt x="3818" y="4077"/>
                  </a:lnTo>
                  <a:lnTo>
                    <a:pt x="3740" y="4025"/>
                  </a:lnTo>
                  <a:lnTo>
                    <a:pt x="3662" y="3974"/>
                  </a:lnTo>
                  <a:lnTo>
                    <a:pt x="3558" y="3948"/>
                  </a:lnTo>
                  <a:lnTo>
                    <a:pt x="3350" y="3948"/>
                  </a:lnTo>
                  <a:lnTo>
                    <a:pt x="3247" y="3999"/>
                  </a:lnTo>
                  <a:lnTo>
                    <a:pt x="3169" y="4025"/>
                  </a:lnTo>
                  <a:lnTo>
                    <a:pt x="3091" y="4103"/>
                  </a:lnTo>
                  <a:lnTo>
                    <a:pt x="3013" y="4181"/>
                  </a:lnTo>
                  <a:lnTo>
                    <a:pt x="2987" y="4285"/>
                  </a:lnTo>
                  <a:lnTo>
                    <a:pt x="2935" y="4363"/>
                  </a:lnTo>
                  <a:lnTo>
                    <a:pt x="2935" y="4493"/>
                  </a:lnTo>
                  <a:lnTo>
                    <a:pt x="2935" y="4675"/>
                  </a:lnTo>
                  <a:lnTo>
                    <a:pt x="2909" y="4752"/>
                  </a:lnTo>
                  <a:lnTo>
                    <a:pt x="2883" y="4804"/>
                  </a:lnTo>
                  <a:lnTo>
                    <a:pt x="2831" y="4830"/>
                  </a:lnTo>
                  <a:lnTo>
                    <a:pt x="2753" y="4856"/>
                  </a:lnTo>
                  <a:lnTo>
                    <a:pt x="2675" y="4830"/>
                  </a:lnTo>
                  <a:lnTo>
                    <a:pt x="2623" y="4804"/>
                  </a:lnTo>
                  <a:lnTo>
                    <a:pt x="2597" y="4752"/>
                  </a:lnTo>
                  <a:lnTo>
                    <a:pt x="2571" y="4675"/>
                  </a:lnTo>
                  <a:lnTo>
                    <a:pt x="2571" y="4467"/>
                  </a:lnTo>
                  <a:lnTo>
                    <a:pt x="2597" y="4363"/>
                  </a:lnTo>
                  <a:lnTo>
                    <a:pt x="2675" y="4311"/>
                  </a:lnTo>
                  <a:lnTo>
                    <a:pt x="2727" y="4285"/>
                  </a:lnTo>
                  <a:lnTo>
                    <a:pt x="2779" y="4233"/>
                  </a:lnTo>
                  <a:lnTo>
                    <a:pt x="2805" y="4155"/>
                  </a:lnTo>
                  <a:lnTo>
                    <a:pt x="2805" y="4103"/>
                  </a:lnTo>
                  <a:lnTo>
                    <a:pt x="2753" y="4025"/>
                  </a:lnTo>
                  <a:lnTo>
                    <a:pt x="2701" y="3999"/>
                  </a:lnTo>
                  <a:lnTo>
                    <a:pt x="2649" y="3974"/>
                  </a:lnTo>
                  <a:lnTo>
                    <a:pt x="2571" y="3974"/>
                  </a:lnTo>
                  <a:lnTo>
                    <a:pt x="2442" y="4051"/>
                  </a:lnTo>
                  <a:lnTo>
                    <a:pt x="2338" y="4129"/>
                  </a:lnTo>
                  <a:lnTo>
                    <a:pt x="2260" y="4259"/>
                  </a:lnTo>
                  <a:lnTo>
                    <a:pt x="2234" y="4389"/>
                  </a:lnTo>
                  <a:lnTo>
                    <a:pt x="1818" y="4389"/>
                  </a:lnTo>
                  <a:lnTo>
                    <a:pt x="1870" y="4181"/>
                  </a:lnTo>
                  <a:lnTo>
                    <a:pt x="1974" y="3974"/>
                  </a:lnTo>
                  <a:lnTo>
                    <a:pt x="2104" y="3766"/>
                  </a:lnTo>
                  <a:lnTo>
                    <a:pt x="2260" y="3610"/>
                  </a:lnTo>
                  <a:lnTo>
                    <a:pt x="2442" y="3480"/>
                  </a:lnTo>
                  <a:lnTo>
                    <a:pt x="2649" y="3376"/>
                  </a:lnTo>
                  <a:lnTo>
                    <a:pt x="2883" y="3298"/>
                  </a:lnTo>
                  <a:close/>
                  <a:moveTo>
                    <a:pt x="9634" y="4856"/>
                  </a:moveTo>
                  <a:lnTo>
                    <a:pt x="9634" y="5142"/>
                  </a:lnTo>
                  <a:lnTo>
                    <a:pt x="6778" y="5142"/>
                  </a:lnTo>
                  <a:lnTo>
                    <a:pt x="6778" y="4856"/>
                  </a:lnTo>
                  <a:close/>
                  <a:moveTo>
                    <a:pt x="9634" y="3558"/>
                  </a:moveTo>
                  <a:lnTo>
                    <a:pt x="9634" y="3844"/>
                  </a:lnTo>
                  <a:lnTo>
                    <a:pt x="8855" y="3844"/>
                  </a:lnTo>
                  <a:lnTo>
                    <a:pt x="8777" y="3870"/>
                  </a:lnTo>
                  <a:lnTo>
                    <a:pt x="8725" y="3896"/>
                  </a:lnTo>
                  <a:lnTo>
                    <a:pt x="8699" y="3948"/>
                  </a:lnTo>
                  <a:lnTo>
                    <a:pt x="8673" y="4025"/>
                  </a:lnTo>
                  <a:lnTo>
                    <a:pt x="8699" y="4103"/>
                  </a:lnTo>
                  <a:lnTo>
                    <a:pt x="8725" y="4155"/>
                  </a:lnTo>
                  <a:lnTo>
                    <a:pt x="8777" y="4181"/>
                  </a:lnTo>
                  <a:lnTo>
                    <a:pt x="8855" y="4207"/>
                  </a:lnTo>
                  <a:lnTo>
                    <a:pt x="10283" y="4207"/>
                  </a:lnTo>
                  <a:lnTo>
                    <a:pt x="10283" y="5142"/>
                  </a:lnTo>
                  <a:lnTo>
                    <a:pt x="9998" y="5142"/>
                  </a:lnTo>
                  <a:lnTo>
                    <a:pt x="9998" y="4830"/>
                  </a:lnTo>
                  <a:lnTo>
                    <a:pt x="9972" y="4701"/>
                  </a:lnTo>
                  <a:lnTo>
                    <a:pt x="9894" y="4597"/>
                  </a:lnTo>
                  <a:lnTo>
                    <a:pt x="9790" y="4519"/>
                  </a:lnTo>
                  <a:lnTo>
                    <a:pt x="9634" y="4493"/>
                  </a:lnTo>
                  <a:lnTo>
                    <a:pt x="6752" y="4493"/>
                  </a:lnTo>
                  <a:lnTo>
                    <a:pt x="6622" y="4519"/>
                  </a:lnTo>
                  <a:lnTo>
                    <a:pt x="6518" y="4597"/>
                  </a:lnTo>
                  <a:lnTo>
                    <a:pt x="6440" y="4701"/>
                  </a:lnTo>
                  <a:lnTo>
                    <a:pt x="6414" y="4830"/>
                  </a:lnTo>
                  <a:lnTo>
                    <a:pt x="6414" y="5142"/>
                  </a:lnTo>
                  <a:lnTo>
                    <a:pt x="6129" y="5142"/>
                  </a:lnTo>
                  <a:lnTo>
                    <a:pt x="6129" y="4207"/>
                  </a:lnTo>
                  <a:lnTo>
                    <a:pt x="8024" y="4207"/>
                  </a:lnTo>
                  <a:lnTo>
                    <a:pt x="8102" y="4181"/>
                  </a:lnTo>
                  <a:lnTo>
                    <a:pt x="8154" y="4155"/>
                  </a:lnTo>
                  <a:lnTo>
                    <a:pt x="8206" y="4103"/>
                  </a:lnTo>
                  <a:lnTo>
                    <a:pt x="8206" y="4025"/>
                  </a:lnTo>
                  <a:lnTo>
                    <a:pt x="8206" y="3948"/>
                  </a:lnTo>
                  <a:lnTo>
                    <a:pt x="8154" y="3896"/>
                  </a:lnTo>
                  <a:lnTo>
                    <a:pt x="8102" y="3870"/>
                  </a:lnTo>
                  <a:lnTo>
                    <a:pt x="8024" y="3844"/>
                  </a:lnTo>
                  <a:lnTo>
                    <a:pt x="6778" y="3844"/>
                  </a:lnTo>
                  <a:lnTo>
                    <a:pt x="6778" y="3558"/>
                  </a:lnTo>
                  <a:close/>
                  <a:moveTo>
                    <a:pt x="3532" y="4311"/>
                  </a:moveTo>
                  <a:lnTo>
                    <a:pt x="3584" y="4363"/>
                  </a:lnTo>
                  <a:lnTo>
                    <a:pt x="3636" y="4415"/>
                  </a:lnTo>
                  <a:lnTo>
                    <a:pt x="3636" y="4493"/>
                  </a:lnTo>
                  <a:lnTo>
                    <a:pt x="3636" y="4649"/>
                  </a:lnTo>
                  <a:lnTo>
                    <a:pt x="3610" y="4752"/>
                  </a:lnTo>
                  <a:lnTo>
                    <a:pt x="3532" y="4804"/>
                  </a:lnTo>
                  <a:lnTo>
                    <a:pt x="3480" y="4830"/>
                  </a:lnTo>
                  <a:lnTo>
                    <a:pt x="3428" y="4882"/>
                  </a:lnTo>
                  <a:lnTo>
                    <a:pt x="3428" y="4934"/>
                  </a:lnTo>
                  <a:lnTo>
                    <a:pt x="3428" y="5012"/>
                  </a:lnTo>
                  <a:lnTo>
                    <a:pt x="3454" y="5064"/>
                  </a:lnTo>
                  <a:lnTo>
                    <a:pt x="3506" y="5116"/>
                  </a:lnTo>
                  <a:lnTo>
                    <a:pt x="3584" y="5142"/>
                  </a:lnTo>
                  <a:lnTo>
                    <a:pt x="3636" y="5142"/>
                  </a:lnTo>
                  <a:lnTo>
                    <a:pt x="3766" y="5064"/>
                  </a:lnTo>
                  <a:lnTo>
                    <a:pt x="3870" y="4986"/>
                  </a:lnTo>
                  <a:lnTo>
                    <a:pt x="3948" y="4882"/>
                  </a:lnTo>
                  <a:lnTo>
                    <a:pt x="4000" y="4752"/>
                  </a:lnTo>
                  <a:lnTo>
                    <a:pt x="4389" y="4752"/>
                  </a:lnTo>
                  <a:lnTo>
                    <a:pt x="4337" y="4986"/>
                  </a:lnTo>
                  <a:lnTo>
                    <a:pt x="4233" y="5194"/>
                  </a:lnTo>
                  <a:lnTo>
                    <a:pt x="4129" y="5376"/>
                  </a:lnTo>
                  <a:lnTo>
                    <a:pt x="3974" y="5557"/>
                  </a:lnTo>
                  <a:lnTo>
                    <a:pt x="3766" y="5687"/>
                  </a:lnTo>
                  <a:lnTo>
                    <a:pt x="3584" y="5791"/>
                  </a:lnTo>
                  <a:lnTo>
                    <a:pt x="3350" y="5843"/>
                  </a:lnTo>
                  <a:lnTo>
                    <a:pt x="3117" y="5869"/>
                  </a:lnTo>
                  <a:lnTo>
                    <a:pt x="2883" y="5843"/>
                  </a:lnTo>
                  <a:lnTo>
                    <a:pt x="2649" y="5791"/>
                  </a:lnTo>
                  <a:lnTo>
                    <a:pt x="2442" y="5687"/>
                  </a:lnTo>
                  <a:lnTo>
                    <a:pt x="2260" y="5557"/>
                  </a:lnTo>
                  <a:lnTo>
                    <a:pt x="2104" y="5376"/>
                  </a:lnTo>
                  <a:lnTo>
                    <a:pt x="1974" y="5194"/>
                  </a:lnTo>
                  <a:lnTo>
                    <a:pt x="1870" y="4986"/>
                  </a:lnTo>
                  <a:lnTo>
                    <a:pt x="1818" y="4752"/>
                  </a:lnTo>
                  <a:lnTo>
                    <a:pt x="2234" y="4752"/>
                  </a:lnTo>
                  <a:lnTo>
                    <a:pt x="2260" y="4856"/>
                  </a:lnTo>
                  <a:lnTo>
                    <a:pt x="2286" y="4934"/>
                  </a:lnTo>
                  <a:lnTo>
                    <a:pt x="2338" y="5012"/>
                  </a:lnTo>
                  <a:lnTo>
                    <a:pt x="2416" y="5090"/>
                  </a:lnTo>
                  <a:lnTo>
                    <a:pt x="2468" y="5142"/>
                  </a:lnTo>
                  <a:lnTo>
                    <a:pt x="2571" y="5168"/>
                  </a:lnTo>
                  <a:lnTo>
                    <a:pt x="2649" y="5194"/>
                  </a:lnTo>
                  <a:lnTo>
                    <a:pt x="2753" y="5220"/>
                  </a:lnTo>
                  <a:lnTo>
                    <a:pt x="2857" y="5194"/>
                  </a:lnTo>
                  <a:lnTo>
                    <a:pt x="2961" y="5168"/>
                  </a:lnTo>
                  <a:lnTo>
                    <a:pt x="3039" y="5116"/>
                  </a:lnTo>
                  <a:lnTo>
                    <a:pt x="3143" y="5064"/>
                  </a:lnTo>
                  <a:lnTo>
                    <a:pt x="3195" y="4986"/>
                  </a:lnTo>
                  <a:lnTo>
                    <a:pt x="3247" y="4882"/>
                  </a:lnTo>
                  <a:lnTo>
                    <a:pt x="3272" y="4778"/>
                  </a:lnTo>
                  <a:lnTo>
                    <a:pt x="3298" y="4675"/>
                  </a:lnTo>
                  <a:lnTo>
                    <a:pt x="3298" y="4493"/>
                  </a:lnTo>
                  <a:lnTo>
                    <a:pt x="3298" y="4415"/>
                  </a:lnTo>
                  <a:lnTo>
                    <a:pt x="3350" y="4363"/>
                  </a:lnTo>
                  <a:lnTo>
                    <a:pt x="3402" y="4311"/>
                  </a:lnTo>
                  <a:close/>
                  <a:moveTo>
                    <a:pt x="11218" y="4752"/>
                  </a:moveTo>
                  <a:lnTo>
                    <a:pt x="11322" y="4778"/>
                  </a:lnTo>
                  <a:lnTo>
                    <a:pt x="11426" y="4804"/>
                  </a:lnTo>
                  <a:lnTo>
                    <a:pt x="11504" y="4856"/>
                  </a:lnTo>
                  <a:lnTo>
                    <a:pt x="11581" y="4908"/>
                  </a:lnTo>
                  <a:lnTo>
                    <a:pt x="11659" y="4986"/>
                  </a:lnTo>
                  <a:lnTo>
                    <a:pt x="11711" y="5064"/>
                  </a:lnTo>
                  <a:lnTo>
                    <a:pt x="11737" y="5168"/>
                  </a:lnTo>
                  <a:lnTo>
                    <a:pt x="11737" y="5272"/>
                  </a:lnTo>
                  <a:lnTo>
                    <a:pt x="11737" y="5350"/>
                  </a:lnTo>
                  <a:lnTo>
                    <a:pt x="11737" y="5454"/>
                  </a:lnTo>
                  <a:lnTo>
                    <a:pt x="11711" y="5557"/>
                  </a:lnTo>
                  <a:lnTo>
                    <a:pt x="11659" y="5635"/>
                  </a:lnTo>
                  <a:lnTo>
                    <a:pt x="11581" y="5713"/>
                  </a:lnTo>
                  <a:lnTo>
                    <a:pt x="11504" y="5791"/>
                  </a:lnTo>
                  <a:lnTo>
                    <a:pt x="11426" y="5817"/>
                  </a:lnTo>
                  <a:lnTo>
                    <a:pt x="11322" y="5869"/>
                  </a:lnTo>
                  <a:lnTo>
                    <a:pt x="10621" y="5869"/>
                  </a:lnTo>
                  <a:lnTo>
                    <a:pt x="10621" y="4752"/>
                  </a:lnTo>
                  <a:close/>
                  <a:moveTo>
                    <a:pt x="4389" y="5609"/>
                  </a:moveTo>
                  <a:lnTo>
                    <a:pt x="4389" y="6596"/>
                  </a:lnTo>
                  <a:lnTo>
                    <a:pt x="1818" y="6596"/>
                  </a:lnTo>
                  <a:lnTo>
                    <a:pt x="1818" y="5609"/>
                  </a:lnTo>
                  <a:lnTo>
                    <a:pt x="1948" y="5739"/>
                  </a:lnTo>
                  <a:lnTo>
                    <a:pt x="2078" y="5869"/>
                  </a:lnTo>
                  <a:lnTo>
                    <a:pt x="2234" y="5973"/>
                  </a:lnTo>
                  <a:lnTo>
                    <a:pt x="2390" y="6051"/>
                  </a:lnTo>
                  <a:lnTo>
                    <a:pt x="2545" y="6129"/>
                  </a:lnTo>
                  <a:lnTo>
                    <a:pt x="2727" y="6181"/>
                  </a:lnTo>
                  <a:lnTo>
                    <a:pt x="2909" y="6207"/>
                  </a:lnTo>
                  <a:lnTo>
                    <a:pt x="3117" y="6232"/>
                  </a:lnTo>
                  <a:lnTo>
                    <a:pt x="3298" y="6207"/>
                  </a:lnTo>
                  <a:lnTo>
                    <a:pt x="3480" y="6181"/>
                  </a:lnTo>
                  <a:lnTo>
                    <a:pt x="3662" y="6129"/>
                  </a:lnTo>
                  <a:lnTo>
                    <a:pt x="3844" y="6051"/>
                  </a:lnTo>
                  <a:lnTo>
                    <a:pt x="4000" y="5973"/>
                  </a:lnTo>
                  <a:lnTo>
                    <a:pt x="4155" y="5869"/>
                  </a:lnTo>
                  <a:lnTo>
                    <a:pt x="4285" y="5739"/>
                  </a:lnTo>
                  <a:lnTo>
                    <a:pt x="4389" y="5609"/>
                  </a:lnTo>
                  <a:close/>
                  <a:moveTo>
                    <a:pt x="5765" y="338"/>
                  </a:moveTo>
                  <a:lnTo>
                    <a:pt x="5765" y="7037"/>
                  </a:lnTo>
                  <a:lnTo>
                    <a:pt x="5480" y="6726"/>
                  </a:lnTo>
                  <a:lnTo>
                    <a:pt x="5480" y="1013"/>
                  </a:lnTo>
                  <a:lnTo>
                    <a:pt x="5480" y="884"/>
                  </a:lnTo>
                  <a:lnTo>
                    <a:pt x="5402" y="806"/>
                  </a:lnTo>
                  <a:lnTo>
                    <a:pt x="5324" y="754"/>
                  </a:lnTo>
                  <a:lnTo>
                    <a:pt x="5220" y="728"/>
                  </a:lnTo>
                  <a:lnTo>
                    <a:pt x="2753" y="728"/>
                  </a:lnTo>
                  <a:lnTo>
                    <a:pt x="2675" y="754"/>
                  </a:lnTo>
                  <a:lnTo>
                    <a:pt x="2623" y="780"/>
                  </a:lnTo>
                  <a:lnTo>
                    <a:pt x="2571" y="832"/>
                  </a:lnTo>
                  <a:lnTo>
                    <a:pt x="2571" y="910"/>
                  </a:lnTo>
                  <a:lnTo>
                    <a:pt x="2571" y="987"/>
                  </a:lnTo>
                  <a:lnTo>
                    <a:pt x="2623" y="1039"/>
                  </a:lnTo>
                  <a:lnTo>
                    <a:pt x="2675" y="1065"/>
                  </a:lnTo>
                  <a:lnTo>
                    <a:pt x="2753" y="1091"/>
                  </a:lnTo>
                  <a:lnTo>
                    <a:pt x="5142" y="1091"/>
                  </a:lnTo>
                  <a:lnTo>
                    <a:pt x="5142" y="6596"/>
                  </a:lnTo>
                  <a:lnTo>
                    <a:pt x="4753" y="6596"/>
                  </a:lnTo>
                  <a:lnTo>
                    <a:pt x="4753" y="2364"/>
                  </a:lnTo>
                  <a:lnTo>
                    <a:pt x="4753" y="2312"/>
                  </a:lnTo>
                  <a:lnTo>
                    <a:pt x="4701" y="2260"/>
                  </a:lnTo>
                  <a:lnTo>
                    <a:pt x="4649" y="2208"/>
                  </a:lnTo>
                  <a:lnTo>
                    <a:pt x="4571" y="2208"/>
                  </a:lnTo>
                  <a:lnTo>
                    <a:pt x="4467" y="2182"/>
                  </a:lnTo>
                  <a:lnTo>
                    <a:pt x="4363" y="2156"/>
                  </a:lnTo>
                  <a:lnTo>
                    <a:pt x="4259" y="2104"/>
                  </a:lnTo>
                  <a:lnTo>
                    <a:pt x="4181" y="2026"/>
                  </a:lnTo>
                  <a:lnTo>
                    <a:pt x="4129" y="1948"/>
                  </a:lnTo>
                  <a:lnTo>
                    <a:pt x="4077" y="1844"/>
                  </a:lnTo>
                  <a:lnTo>
                    <a:pt x="4025" y="1740"/>
                  </a:lnTo>
                  <a:lnTo>
                    <a:pt x="4025" y="1637"/>
                  </a:lnTo>
                  <a:lnTo>
                    <a:pt x="4000" y="1585"/>
                  </a:lnTo>
                  <a:lnTo>
                    <a:pt x="3974" y="1507"/>
                  </a:lnTo>
                  <a:lnTo>
                    <a:pt x="3922" y="1481"/>
                  </a:lnTo>
                  <a:lnTo>
                    <a:pt x="3844" y="1455"/>
                  </a:lnTo>
                  <a:lnTo>
                    <a:pt x="2364" y="1455"/>
                  </a:lnTo>
                  <a:lnTo>
                    <a:pt x="2312" y="1481"/>
                  </a:lnTo>
                  <a:lnTo>
                    <a:pt x="2260" y="1507"/>
                  </a:lnTo>
                  <a:lnTo>
                    <a:pt x="2208" y="1585"/>
                  </a:lnTo>
                  <a:lnTo>
                    <a:pt x="2208" y="1637"/>
                  </a:lnTo>
                  <a:lnTo>
                    <a:pt x="2182" y="1740"/>
                  </a:lnTo>
                  <a:lnTo>
                    <a:pt x="2156" y="1844"/>
                  </a:lnTo>
                  <a:lnTo>
                    <a:pt x="2104" y="1948"/>
                  </a:lnTo>
                  <a:lnTo>
                    <a:pt x="2026" y="2026"/>
                  </a:lnTo>
                  <a:lnTo>
                    <a:pt x="1948" y="2104"/>
                  </a:lnTo>
                  <a:lnTo>
                    <a:pt x="1844" y="2156"/>
                  </a:lnTo>
                  <a:lnTo>
                    <a:pt x="1741" y="2182"/>
                  </a:lnTo>
                  <a:lnTo>
                    <a:pt x="1637" y="2208"/>
                  </a:lnTo>
                  <a:lnTo>
                    <a:pt x="1559" y="2208"/>
                  </a:lnTo>
                  <a:lnTo>
                    <a:pt x="1507" y="2260"/>
                  </a:lnTo>
                  <a:lnTo>
                    <a:pt x="1481" y="2312"/>
                  </a:lnTo>
                  <a:lnTo>
                    <a:pt x="1455" y="2364"/>
                  </a:lnTo>
                  <a:lnTo>
                    <a:pt x="1455" y="6596"/>
                  </a:lnTo>
                  <a:lnTo>
                    <a:pt x="1091" y="6596"/>
                  </a:lnTo>
                  <a:lnTo>
                    <a:pt x="1091" y="1091"/>
                  </a:lnTo>
                  <a:lnTo>
                    <a:pt x="1974" y="1091"/>
                  </a:lnTo>
                  <a:lnTo>
                    <a:pt x="2052" y="1065"/>
                  </a:lnTo>
                  <a:lnTo>
                    <a:pt x="2104" y="1039"/>
                  </a:lnTo>
                  <a:lnTo>
                    <a:pt x="2130" y="987"/>
                  </a:lnTo>
                  <a:lnTo>
                    <a:pt x="2156" y="910"/>
                  </a:lnTo>
                  <a:lnTo>
                    <a:pt x="2130" y="832"/>
                  </a:lnTo>
                  <a:lnTo>
                    <a:pt x="2104" y="780"/>
                  </a:lnTo>
                  <a:lnTo>
                    <a:pt x="2052" y="754"/>
                  </a:lnTo>
                  <a:lnTo>
                    <a:pt x="1974" y="728"/>
                  </a:lnTo>
                  <a:lnTo>
                    <a:pt x="1013" y="728"/>
                  </a:lnTo>
                  <a:lnTo>
                    <a:pt x="884" y="754"/>
                  </a:lnTo>
                  <a:lnTo>
                    <a:pt x="806" y="806"/>
                  </a:lnTo>
                  <a:lnTo>
                    <a:pt x="754" y="884"/>
                  </a:lnTo>
                  <a:lnTo>
                    <a:pt x="728" y="1013"/>
                  </a:lnTo>
                  <a:lnTo>
                    <a:pt x="728" y="6596"/>
                  </a:lnTo>
                  <a:lnTo>
                    <a:pt x="338" y="6596"/>
                  </a:lnTo>
                  <a:lnTo>
                    <a:pt x="338" y="338"/>
                  </a:lnTo>
                  <a:close/>
                  <a:moveTo>
                    <a:pt x="5220" y="6960"/>
                  </a:moveTo>
                  <a:lnTo>
                    <a:pt x="5765" y="7583"/>
                  </a:lnTo>
                  <a:lnTo>
                    <a:pt x="5765" y="10283"/>
                  </a:lnTo>
                  <a:lnTo>
                    <a:pt x="338" y="10283"/>
                  </a:lnTo>
                  <a:lnTo>
                    <a:pt x="338" y="6960"/>
                  </a:lnTo>
                  <a:close/>
                  <a:moveTo>
                    <a:pt x="260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60"/>
                  </a:lnTo>
                  <a:lnTo>
                    <a:pt x="1" y="10361"/>
                  </a:lnTo>
                  <a:lnTo>
                    <a:pt x="27" y="10465"/>
                  </a:lnTo>
                  <a:lnTo>
                    <a:pt x="79" y="10543"/>
                  </a:lnTo>
                  <a:lnTo>
                    <a:pt x="157" y="10621"/>
                  </a:lnTo>
                  <a:lnTo>
                    <a:pt x="10465" y="10621"/>
                  </a:lnTo>
                  <a:lnTo>
                    <a:pt x="10543" y="10543"/>
                  </a:lnTo>
                  <a:lnTo>
                    <a:pt x="10621" y="10465"/>
                  </a:lnTo>
                  <a:lnTo>
                    <a:pt x="10621" y="10361"/>
                  </a:lnTo>
                  <a:lnTo>
                    <a:pt x="10621" y="8985"/>
                  </a:lnTo>
                  <a:lnTo>
                    <a:pt x="10621" y="8907"/>
                  </a:lnTo>
                  <a:lnTo>
                    <a:pt x="10569" y="8855"/>
                  </a:lnTo>
                  <a:lnTo>
                    <a:pt x="10517" y="8829"/>
                  </a:lnTo>
                  <a:lnTo>
                    <a:pt x="10465" y="8803"/>
                  </a:lnTo>
                  <a:lnTo>
                    <a:pt x="10387" y="8829"/>
                  </a:lnTo>
                  <a:lnTo>
                    <a:pt x="10335" y="8855"/>
                  </a:lnTo>
                  <a:lnTo>
                    <a:pt x="10283" y="8907"/>
                  </a:lnTo>
                  <a:lnTo>
                    <a:pt x="10283" y="8985"/>
                  </a:lnTo>
                  <a:lnTo>
                    <a:pt x="10283" y="10283"/>
                  </a:lnTo>
                  <a:lnTo>
                    <a:pt x="6129" y="10283"/>
                  </a:lnTo>
                  <a:lnTo>
                    <a:pt x="6129" y="5479"/>
                  </a:lnTo>
                  <a:lnTo>
                    <a:pt x="10283" y="5479"/>
                  </a:lnTo>
                  <a:lnTo>
                    <a:pt x="10283" y="8258"/>
                  </a:lnTo>
                  <a:lnTo>
                    <a:pt x="10283" y="8310"/>
                  </a:lnTo>
                  <a:lnTo>
                    <a:pt x="10335" y="8362"/>
                  </a:lnTo>
                  <a:lnTo>
                    <a:pt x="10387" y="8414"/>
                  </a:lnTo>
                  <a:lnTo>
                    <a:pt x="10517" y="8414"/>
                  </a:lnTo>
                  <a:lnTo>
                    <a:pt x="10569" y="8362"/>
                  </a:lnTo>
                  <a:lnTo>
                    <a:pt x="10621" y="8310"/>
                  </a:lnTo>
                  <a:lnTo>
                    <a:pt x="10621" y="8258"/>
                  </a:lnTo>
                  <a:lnTo>
                    <a:pt x="10621" y="6232"/>
                  </a:lnTo>
                  <a:lnTo>
                    <a:pt x="11218" y="6232"/>
                  </a:lnTo>
                  <a:lnTo>
                    <a:pt x="11400" y="6207"/>
                  </a:lnTo>
                  <a:lnTo>
                    <a:pt x="11555" y="6155"/>
                  </a:lnTo>
                  <a:lnTo>
                    <a:pt x="11711" y="6077"/>
                  </a:lnTo>
                  <a:lnTo>
                    <a:pt x="11841" y="5973"/>
                  </a:lnTo>
                  <a:lnTo>
                    <a:pt x="11945" y="5843"/>
                  </a:lnTo>
                  <a:lnTo>
                    <a:pt x="12023" y="5687"/>
                  </a:lnTo>
                  <a:lnTo>
                    <a:pt x="12075" y="5531"/>
                  </a:lnTo>
                  <a:lnTo>
                    <a:pt x="12101" y="5350"/>
                  </a:lnTo>
                  <a:lnTo>
                    <a:pt x="12101" y="5272"/>
                  </a:lnTo>
                  <a:lnTo>
                    <a:pt x="12075" y="5090"/>
                  </a:lnTo>
                  <a:lnTo>
                    <a:pt x="12023" y="4934"/>
                  </a:lnTo>
                  <a:lnTo>
                    <a:pt x="11945" y="4778"/>
                  </a:lnTo>
                  <a:lnTo>
                    <a:pt x="11841" y="4649"/>
                  </a:lnTo>
                  <a:lnTo>
                    <a:pt x="11711" y="4545"/>
                  </a:lnTo>
                  <a:lnTo>
                    <a:pt x="11555" y="4467"/>
                  </a:lnTo>
                  <a:lnTo>
                    <a:pt x="11400" y="4415"/>
                  </a:lnTo>
                  <a:lnTo>
                    <a:pt x="11218" y="4389"/>
                  </a:lnTo>
                  <a:lnTo>
                    <a:pt x="10621" y="4389"/>
                  </a:lnTo>
                  <a:lnTo>
                    <a:pt x="10621" y="260"/>
                  </a:lnTo>
                  <a:lnTo>
                    <a:pt x="10621" y="157"/>
                  </a:lnTo>
                  <a:lnTo>
                    <a:pt x="10543" y="79"/>
                  </a:lnTo>
                  <a:lnTo>
                    <a:pt x="10465" y="27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4314050" y="2137575"/>
              <a:ext cx="9100" cy="8475"/>
            </a:xfrm>
            <a:custGeom>
              <a:avLst/>
              <a:gdLst/>
              <a:ahLst/>
              <a:cxnLst/>
              <a:rect l="l" t="t" r="r" b="b"/>
              <a:pathLst>
                <a:path w="364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8"/>
                  </a:lnTo>
                  <a:lnTo>
                    <a:pt x="234" y="338"/>
                  </a:lnTo>
                  <a:lnTo>
                    <a:pt x="312" y="287"/>
                  </a:lnTo>
                  <a:lnTo>
                    <a:pt x="338" y="235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4056975" y="2192750"/>
              <a:ext cx="118825" cy="26650"/>
            </a:xfrm>
            <a:custGeom>
              <a:avLst/>
              <a:gdLst/>
              <a:ahLst/>
              <a:cxnLst/>
              <a:rect l="l" t="t" r="r" b="b"/>
              <a:pathLst>
                <a:path w="4753" h="1066" extrusionOk="0">
                  <a:moveTo>
                    <a:pt x="2390" y="339"/>
                  </a:moveTo>
                  <a:lnTo>
                    <a:pt x="2623" y="365"/>
                  </a:lnTo>
                  <a:lnTo>
                    <a:pt x="2883" y="442"/>
                  </a:lnTo>
                  <a:lnTo>
                    <a:pt x="3091" y="572"/>
                  </a:lnTo>
                  <a:lnTo>
                    <a:pt x="3298" y="728"/>
                  </a:lnTo>
                  <a:lnTo>
                    <a:pt x="1481" y="728"/>
                  </a:lnTo>
                  <a:lnTo>
                    <a:pt x="1663" y="572"/>
                  </a:lnTo>
                  <a:lnTo>
                    <a:pt x="1896" y="442"/>
                  </a:lnTo>
                  <a:lnTo>
                    <a:pt x="2130" y="365"/>
                  </a:lnTo>
                  <a:lnTo>
                    <a:pt x="2390" y="339"/>
                  </a:lnTo>
                  <a:close/>
                  <a:moveTo>
                    <a:pt x="2182" y="1"/>
                  </a:moveTo>
                  <a:lnTo>
                    <a:pt x="1974" y="53"/>
                  </a:lnTo>
                  <a:lnTo>
                    <a:pt x="1792" y="105"/>
                  </a:lnTo>
                  <a:lnTo>
                    <a:pt x="1611" y="183"/>
                  </a:lnTo>
                  <a:lnTo>
                    <a:pt x="1455" y="287"/>
                  </a:lnTo>
                  <a:lnTo>
                    <a:pt x="1299" y="416"/>
                  </a:lnTo>
                  <a:lnTo>
                    <a:pt x="1143" y="546"/>
                  </a:lnTo>
                  <a:lnTo>
                    <a:pt x="1014" y="728"/>
                  </a:lnTo>
                  <a:lnTo>
                    <a:pt x="105" y="728"/>
                  </a:lnTo>
                  <a:lnTo>
                    <a:pt x="53" y="780"/>
                  </a:lnTo>
                  <a:lnTo>
                    <a:pt x="27" y="832"/>
                  </a:lnTo>
                  <a:lnTo>
                    <a:pt x="1" y="910"/>
                  </a:lnTo>
                  <a:lnTo>
                    <a:pt x="27" y="962"/>
                  </a:lnTo>
                  <a:lnTo>
                    <a:pt x="53" y="1014"/>
                  </a:lnTo>
                  <a:lnTo>
                    <a:pt x="105" y="1066"/>
                  </a:lnTo>
                  <a:lnTo>
                    <a:pt x="4649" y="1066"/>
                  </a:lnTo>
                  <a:lnTo>
                    <a:pt x="4701" y="1014"/>
                  </a:lnTo>
                  <a:lnTo>
                    <a:pt x="4753" y="962"/>
                  </a:lnTo>
                  <a:lnTo>
                    <a:pt x="4753" y="884"/>
                  </a:lnTo>
                  <a:lnTo>
                    <a:pt x="4753" y="832"/>
                  </a:lnTo>
                  <a:lnTo>
                    <a:pt x="4701" y="780"/>
                  </a:lnTo>
                  <a:lnTo>
                    <a:pt x="4649" y="728"/>
                  </a:lnTo>
                  <a:lnTo>
                    <a:pt x="3740" y="728"/>
                  </a:lnTo>
                  <a:lnTo>
                    <a:pt x="3636" y="546"/>
                  </a:lnTo>
                  <a:lnTo>
                    <a:pt x="3480" y="416"/>
                  </a:lnTo>
                  <a:lnTo>
                    <a:pt x="3324" y="287"/>
                  </a:lnTo>
                  <a:lnTo>
                    <a:pt x="3169" y="183"/>
                  </a:lnTo>
                  <a:lnTo>
                    <a:pt x="2987" y="105"/>
                  </a:lnTo>
                  <a:lnTo>
                    <a:pt x="2779" y="53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4112150" y="20642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5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3" y="286"/>
                  </a:lnTo>
                  <a:lnTo>
                    <a:pt x="338" y="235"/>
                  </a:lnTo>
                  <a:lnTo>
                    <a:pt x="364" y="157"/>
                  </a:lnTo>
                  <a:lnTo>
                    <a:pt x="338" y="105"/>
                  </a:lnTo>
                  <a:lnTo>
                    <a:pt x="287" y="5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71"/>
          <p:cNvGrpSpPr/>
          <p:nvPr/>
        </p:nvGrpSpPr>
        <p:grpSpPr>
          <a:xfrm>
            <a:off x="5470070" y="2014607"/>
            <a:ext cx="324700" cy="236206"/>
            <a:chOff x="4798950" y="2031775"/>
            <a:chExt cx="302525" cy="220075"/>
          </a:xfrm>
        </p:grpSpPr>
        <p:sp>
          <p:nvSpPr>
            <p:cNvPr id="3829" name="Google Shape;3829;p71"/>
            <p:cNvSpPr/>
            <p:nvPr/>
          </p:nvSpPr>
          <p:spPr>
            <a:xfrm>
              <a:off x="4803500" y="2045400"/>
              <a:ext cx="293425" cy="201925"/>
            </a:xfrm>
            <a:custGeom>
              <a:avLst/>
              <a:gdLst/>
              <a:ahLst/>
              <a:cxnLst/>
              <a:rect l="l" t="t" r="r" b="b"/>
              <a:pathLst>
                <a:path w="11737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11737" y="8076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4803500" y="2045400"/>
              <a:ext cx="23375" cy="201925"/>
            </a:xfrm>
            <a:custGeom>
              <a:avLst/>
              <a:gdLst/>
              <a:ahLst/>
              <a:cxnLst/>
              <a:rect l="l" t="t" r="r" b="b"/>
              <a:pathLst>
                <a:path w="935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935" y="807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4968375" y="2045400"/>
              <a:ext cx="11700" cy="46775"/>
            </a:xfrm>
            <a:custGeom>
              <a:avLst/>
              <a:gdLst/>
              <a:ahLst/>
              <a:cxnLst/>
              <a:rect l="l" t="t" r="r" b="b"/>
              <a:pathLst>
                <a:path w="468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468" y="187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442"/>
                  </a:lnTo>
                  <a:lnTo>
                    <a:pt x="1143" y="442"/>
                  </a:lnTo>
                  <a:lnTo>
                    <a:pt x="1065" y="416"/>
                  </a:lnTo>
                  <a:lnTo>
                    <a:pt x="987" y="364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207" y="53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545" y="442"/>
                  </a:lnTo>
                  <a:lnTo>
                    <a:pt x="909" y="442"/>
                  </a:lnTo>
                  <a:lnTo>
                    <a:pt x="805" y="416"/>
                  </a:lnTo>
                  <a:lnTo>
                    <a:pt x="727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520" y="182"/>
                  </a:lnTo>
                  <a:lnTo>
                    <a:pt x="494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442"/>
                  </a:lnTo>
                  <a:lnTo>
                    <a:pt x="884" y="442"/>
                  </a:lnTo>
                  <a:lnTo>
                    <a:pt x="806" y="416"/>
                  </a:lnTo>
                  <a:lnTo>
                    <a:pt x="728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494" y="182"/>
                  </a:lnTo>
                  <a:lnTo>
                    <a:pt x="468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4803500" y="2063575"/>
              <a:ext cx="293425" cy="183750"/>
            </a:xfrm>
            <a:custGeom>
              <a:avLst/>
              <a:gdLst/>
              <a:ahLst/>
              <a:cxnLst/>
              <a:rect l="l" t="t" r="r" b="b"/>
              <a:pathLst>
                <a:path w="11737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11737" y="7349"/>
                  </a:lnTo>
                  <a:lnTo>
                    <a:pt x="11737" y="1143"/>
                  </a:lnTo>
                  <a:lnTo>
                    <a:pt x="3012" y="1143"/>
                  </a:lnTo>
                  <a:lnTo>
                    <a:pt x="2908" y="1117"/>
                  </a:lnTo>
                  <a:lnTo>
                    <a:pt x="2856" y="1065"/>
                  </a:lnTo>
                  <a:lnTo>
                    <a:pt x="2337" y="235"/>
                  </a:lnTo>
                  <a:lnTo>
                    <a:pt x="2233" y="53"/>
                  </a:lnTo>
                  <a:lnTo>
                    <a:pt x="218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4803500" y="2063575"/>
              <a:ext cx="23375" cy="183750"/>
            </a:xfrm>
            <a:custGeom>
              <a:avLst/>
              <a:gdLst/>
              <a:ahLst/>
              <a:cxnLst/>
              <a:rect l="l" t="t" r="r" b="b"/>
              <a:pathLst>
                <a:path w="935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935" y="7349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4931375" y="2036325"/>
              <a:ext cx="37025" cy="105825"/>
            </a:xfrm>
            <a:custGeom>
              <a:avLst/>
              <a:gdLst/>
              <a:ahLst/>
              <a:cxnLst/>
              <a:rect l="l" t="t" r="r" b="b"/>
              <a:pathLst>
                <a:path w="1481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83" y="4207"/>
                  </a:lnTo>
                  <a:lnTo>
                    <a:pt x="1039" y="4155"/>
                  </a:lnTo>
                  <a:lnTo>
                    <a:pt x="1169" y="4103"/>
                  </a:lnTo>
                  <a:lnTo>
                    <a:pt x="1273" y="3999"/>
                  </a:lnTo>
                  <a:lnTo>
                    <a:pt x="1351" y="3895"/>
                  </a:lnTo>
                  <a:lnTo>
                    <a:pt x="1428" y="3765"/>
                  </a:lnTo>
                  <a:lnTo>
                    <a:pt x="1454" y="3635"/>
                  </a:lnTo>
                  <a:lnTo>
                    <a:pt x="1480" y="3480"/>
                  </a:lnTo>
                  <a:lnTo>
                    <a:pt x="1480" y="286"/>
                  </a:lnTo>
                  <a:lnTo>
                    <a:pt x="1454" y="182"/>
                  </a:lnTo>
                  <a:lnTo>
                    <a:pt x="1402" y="78"/>
                  </a:lnTo>
                  <a:lnTo>
                    <a:pt x="1299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4931375" y="2036325"/>
              <a:ext cx="24700" cy="105825"/>
            </a:xfrm>
            <a:custGeom>
              <a:avLst/>
              <a:gdLst/>
              <a:ahLst/>
              <a:cxnLst/>
              <a:rect l="l" t="t" r="r" b="b"/>
              <a:pathLst>
                <a:path w="988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57" y="4207"/>
                  </a:lnTo>
                  <a:lnTo>
                    <a:pt x="987" y="4181"/>
                  </a:lnTo>
                  <a:lnTo>
                    <a:pt x="883" y="4129"/>
                  </a:lnTo>
                  <a:lnTo>
                    <a:pt x="779" y="4077"/>
                  </a:lnTo>
                  <a:lnTo>
                    <a:pt x="701" y="3999"/>
                  </a:lnTo>
                  <a:lnTo>
                    <a:pt x="624" y="3921"/>
                  </a:lnTo>
                  <a:lnTo>
                    <a:pt x="572" y="3817"/>
                  </a:lnTo>
                  <a:lnTo>
                    <a:pt x="520" y="3713"/>
                  </a:lnTo>
                  <a:lnTo>
                    <a:pt x="494" y="3610"/>
                  </a:lnTo>
                  <a:lnTo>
                    <a:pt x="494" y="3480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78"/>
                  </a:lnTo>
                  <a:lnTo>
                    <a:pt x="649" y="26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4944350" y="2092150"/>
              <a:ext cx="35725" cy="61700"/>
            </a:xfrm>
            <a:custGeom>
              <a:avLst/>
              <a:gdLst/>
              <a:ahLst/>
              <a:cxnLst/>
              <a:rect l="l" t="t" r="r" b="b"/>
              <a:pathLst>
                <a:path w="1429" h="2468" extrusionOk="0">
                  <a:moveTo>
                    <a:pt x="961" y="0"/>
                  </a:moveTo>
                  <a:lnTo>
                    <a:pt x="961" y="1247"/>
                  </a:lnTo>
                  <a:lnTo>
                    <a:pt x="935" y="1402"/>
                  </a:lnTo>
                  <a:lnTo>
                    <a:pt x="909" y="1532"/>
                  </a:lnTo>
                  <a:lnTo>
                    <a:pt x="832" y="1662"/>
                  </a:lnTo>
                  <a:lnTo>
                    <a:pt x="754" y="1766"/>
                  </a:lnTo>
                  <a:lnTo>
                    <a:pt x="650" y="1870"/>
                  </a:lnTo>
                  <a:lnTo>
                    <a:pt x="520" y="1922"/>
                  </a:lnTo>
                  <a:lnTo>
                    <a:pt x="364" y="1974"/>
                  </a:lnTo>
                  <a:lnTo>
                    <a:pt x="234" y="2000"/>
                  </a:lnTo>
                  <a:lnTo>
                    <a:pt x="105" y="1974"/>
                  </a:lnTo>
                  <a:lnTo>
                    <a:pt x="1" y="1948"/>
                  </a:lnTo>
                  <a:lnTo>
                    <a:pt x="53" y="2052"/>
                  </a:lnTo>
                  <a:lnTo>
                    <a:pt x="105" y="2155"/>
                  </a:lnTo>
                  <a:lnTo>
                    <a:pt x="182" y="2233"/>
                  </a:lnTo>
                  <a:lnTo>
                    <a:pt x="260" y="2311"/>
                  </a:lnTo>
                  <a:lnTo>
                    <a:pt x="364" y="2389"/>
                  </a:lnTo>
                  <a:lnTo>
                    <a:pt x="468" y="2415"/>
                  </a:lnTo>
                  <a:lnTo>
                    <a:pt x="572" y="2441"/>
                  </a:lnTo>
                  <a:lnTo>
                    <a:pt x="702" y="2467"/>
                  </a:lnTo>
                  <a:lnTo>
                    <a:pt x="858" y="2441"/>
                  </a:lnTo>
                  <a:lnTo>
                    <a:pt x="987" y="2415"/>
                  </a:lnTo>
                  <a:lnTo>
                    <a:pt x="1117" y="2337"/>
                  </a:lnTo>
                  <a:lnTo>
                    <a:pt x="1221" y="2233"/>
                  </a:lnTo>
                  <a:lnTo>
                    <a:pt x="1299" y="2130"/>
                  </a:lnTo>
                  <a:lnTo>
                    <a:pt x="1377" y="2026"/>
                  </a:lnTo>
                  <a:lnTo>
                    <a:pt x="1429" y="1870"/>
                  </a:lnTo>
                  <a:lnTo>
                    <a:pt x="1429" y="1740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4968375" y="22057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4259" y="727"/>
                  </a:lnTo>
                  <a:lnTo>
                    <a:pt x="4337" y="675"/>
                  </a:lnTo>
                  <a:lnTo>
                    <a:pt x="4389" y="598"/>
                  </a:lnTo>
                  <a:lnTo>
                    <a:pt x="4415" y="494"/>
                  </a:lnTo>
                  <a:lnTo>
                    <a:pt x="4415" y="234"/>
                  </a:lnTo>
                  <a:lnTo>
                    <a:pt x="4389" y="130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4968375" y="2205750"/>
              <a:ext cx="17550" cy="18200"/>
            </a:xfrm>
            <a:custGeom>
              <a:avLst/>
              <a:gdLst/>
              <a:ahLst/>
              <a:cxnLst/>
              <a:rect l="l" t="t" r="r" b="b"/>
              <a:pathLst>
                <a:path w="702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624" y="727"/>
                  </a:lnTo>
                  <a:lnTo>
                    <a:pt x="546" y="675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34"/>
                  </a:lnTo>
                  <a:lnTo>
                    <a:pt x="494" y="130"/>
                  </a:lnTo>
                  <a:lnTo>
                    <a:pt x="546" y="78"/>
                  </a:lnTo>
                  <a:lnTo>
                    <a:pt x="624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4798950" y="2147325"/>
              <a:ext cx="237600" cy="104525"/>
            </a:xfrm>
            <a:custGeom>
              <a:avLst/>
              <a:gdLst/>
              <a:ahLst/>
              <a:cxnLst/>
              <a:rect l="l" t="t" r="r" b="b"/>
              <a:pathLst>
                <a:path w="9504" h="418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3999"/>
                  </a:lnTo>
                  <a:lnTo>
                    <a:pt x="0" y="4077"/>
                  </a:lnTo>
                  <a:lnTo>
                    <a:pt x="52" y="4129"/>
                  </a:lnTo>
                  <a:lnTo>
                    <a:pt x="104" y="4155"/>
                  </a:lnTo>
                  <a:lnTo>
                    <a:pt x="182" y="4181"/>
                  </a:lnTo>
                  <a:lnTo>
                    <a:pt x="9322" y="4181"/>
                  </a:lnTo>
                  <a:lnTo>
                    <a:pt x="9400" y="4155"/>
                  </a:lnTo>
                  <a:lnTo>
                    <a:pt x="9452" y="4129"/>
                  </a:lnTo>
                  <a:lnTo>
                    <a:pt x="9504" y="4077"/>
                  </a:lnTo>
                  <a:lnTo>
                    <a:pt x="9504" y="3999"/>
                  </a:lnTo>
                  <a:lnTo>
                    <a:pt x="9504" y="3947"/>
                  </a:lnTo>
                  <a:lnTo>
                    <a:pt x="9452" y="3869"/>
                  </a:lnTo>
                  <a:lnTo>
                    <a:pt x="9400" y="3843"/>
                  </a:lnTo>
                  <a:lnTo>
                    <a:pt x="9322" y="3817"/>
                  </a:lnTo>
                  <a:lnTo>
                    <a:pt x="338" y="3817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4798950" y="2031775"/>
              <a:ext cx="302525" cy="220075"/>
            </a:xfrm>
            <a:custGeom>
              <a:avLst/>
              <a:gdLst/>
              <a:ahLst/>
              <a:cxnLst/>
              <a:rect l="l" t="t" r="r" b="b"/>
              <a:pathLst>
                <a:path w="12101" h="8803" extrusionOk="0">
                  <a:moveTo>
                    <a:pt x="5142" y="728"/>
                  </a:moveTo>
                  <a:lnTo>
                    <a:pt x="5142" y="1325"/>
                  </a:lnTo>
                  <a:lnTo>
                    <a:pt x="2623" y="1325"/>
                  </a:lnTo>
                  <a:lnTo>
                    <a:pt x="2545" y="1195"/>
                  </a:lnTo>
                  <a:lnTo>
                    <a:pt x="2441" y="1143"/>
                  </a:lnTo>
                  <a:lnTo>
                    <a:pt x="2311" y="1117"/>
                  </a:lnTo>
                  <a:lnTo>
                    <a:pt x="338" y="1117"/>
                  </a:lnTo>
                  <a:lnTo>
                    <a:pt x="338" y="728"/>
                  </a:lnTo>
                  <a:close/>
                  <a:moveTo>
                    <a:pt x="11737" y="728"/>
                  </a:moveTo>
                  <a:lnTo>
                    <a:pt x="11737" y="1325"/>
                  </a:lnTo>
                  <a:lnTo>
                    <a:pt x="9660" y="1325"/>
                  </a:lnTo>
                  <a:lnTo>
                    <a:pt x="9530" y="1351"/>
                  </a:lnTo>
                  <a:lnTo>
                    <a:pt x="9426" y="1429"/>
                  </a:lnTo>
                  <a:lnTo>
                    <a:pt x="9348" y="1533"/>
                  </a:lnTo>
                  <a:lnTo>
                    <a:pt x="9322" y="1662"/>
                  </a:lnTo>
                  <a:lnTo>
                    <a:pt x="9322" y="1688"/>
                  </a:lnTo>
                  <a:lnTo>
                    <a:pt x="9140" y="1455"/>
                  </a:lnTo>
                  <a:lnTo>
                    <a:pt x="9088" y="1403"/>
                  </a:lnTo>
                  <a:lnTo>
                    <a:pt x="9010" y="1351"/>
                  </a:lnTo>
                  <a:lnTo>
                    <a:pt x="8933" y="1325"/>
                  </a:lnTo>
                  <a:lnTo>
                    <a:pt x="6959" y="1325"/>
                  </a:lnTo>
                  <a:lnTo>
                    <a:pt x="6959" y="728"/>
                  </a:lnTo>
                  <a:close/>
                  <a:moveTo>
                    <a:pt x="5142" y="1688"/>
                  </a:moveTo>
                  <a:lnTo>
                    <a:pt x="5142" y="2234"/>
                  </a:lnTo>
                  <a:lnTo>
                    <a:pt x="3194" y="2234"/>
                  </a:lnTo>
                  <a:lnTo>
                    <a:pt x="2857" y="1688"/>
                  </a:lnTo>
                  <a:close/>
                  <a:moveTo>
                    <a:pt x="8855" y="1688"/>
                  </a:moveTo>
                  <a:lnTo>
                    <a:pt x="9322" y="2234"/>
                  </a:lnTo>
                  <a:lnTo>
                    <a:pt x="6959" y="2234"/>
                  </a:lnTo>
                  <a:lnTo>
                    <a:pt x="6959" y="1688"/>
                  </a:lnTo>
                  <a:close/>
                  <a:moveTo>
                    <a:pt x="11737" y="1688"/>
                  </a:moveTo>
                  <a:lnTo>
                    <a:pt x="11737" y="2234"/>
                  </a:lnTo>
                  <a:lnTo>
                    <a:pt x="9686" y="2234"/>
                  </a:lnTo>
                  <a:lnTo>
                    <a:pt x="9686" y="1688"/>
                  </a:lnTo>
                  <a:close/>
                  <a:moveTo>
                    <a:pt x="5609" y="1"/>
                  </a:moveTo>
                  <a:lnTo>
                    <a:pt x="5427" y="27"/>
                  </a:lnTo>
                  <a:lnTo>
                    <a:pt x="5297" y="104"/>
                  </a:lnTo>
                  <a:lnTo>
                    <a:pt x="5193" y="234"/>
                  </a:lnTo>
                  <a:lnTo>
                    <a:pt x="5142" y="364"/>
                  </a:lnTo>
                  <a:lnTo>
                    <a:pt x="182" y="364"/>
                  </a:lnTo>
                  <a:lnTo>
                    <a:pt x="104" y="390"/>
                  </a:lnTo>
                  <a:lnTo>
                    <a:pt x="52" y="416"/>
                  </a:lnTo>
                  <a:lnTo>
                    <a:pt x="0" y="468"/>
                  </a:lnTo>
                  <a:lnTo>
                    <a:pt x="0" y="546"/>
                  </a:lnTo>
                  <a:lnTo>
                    <a:pt x="0" y="4025"/>
                  </a:lnTo>
                  <a:lnTo>
                    <a:pt x="0" y="4077"/>
                  </a:lnTo>
                  <a:lnTo>
                    <a:pt x="52" y="4155"/>
                  </a:lnTo>
                  <a:lnTo>
                    <a:pt x="104" y="4181"/>
                  </a:lnTo>
                  <a:lnTo>
                    <a:pt x="182" y="4207"/>
                  </a:lnTo>
                  <a:lnTo>
                    <a:pt x="234" y="4181"/>
                  </a:lnTo>
                  <a:lnTo>
                    <a:pt x="286" y="4155"/>
                  </a:lnTo>
                  <a:lnTo>
                    <a:pt x="338" y="4077"/>
                  </a:lnTo>
                  <a:lnTo>
                    <a:pt x="338" y="4025"/>
                  </a:lnTo>
                  <a:lnTo>
                    <a:pt x="338" y="1455"/>
                  </a:lnTo>
                  <a:lnTo>
                    <a:pt x="2285" y="1455"/>
                  </a:lnTo>
                  <a:lnTo>
                    <a:pt x="2934" y="2493"/>
                  </a:lnTo>
                  <a:lnTo>
                    <a:pt x="3038" y="2571"/>
                  </a:lnTo>
                  <a:lnTo>
                    <a:pt x="3168" y="2597"/>
                  </a:lnTo>
                  <a:lnTo>
                    <a:pt x="5142" y="2597"/>
                  </a:lnTo>
                  <a:lnTo>
                    <a:pt x="5142" y="3662"/>
                  </a:lnTo>
                  <a:lnTo>
                    <a:pt x="5142" y="3843"/>
                  </a:lnTo>
                  <a:lnTo>
                    <a:pt x="5193" y="4025"/>
                  </a:lnTo>
                  <a:lnTo>
                    <a:pt x="5297" y="4181"/>
                  </a:lnTo>
                  <a:lnTo>
                    <a:pt x="5401" y="4311"/>
                  </a:lnTo>
                  <a:lnTo>
                    <a:pt x="5531" y="4415"/>
                  </a:lnTo>
                  <a:lnTo>
                    <a:pt x="5687" y="4519"/>
                  </a:lnTo>
                  <a:lnTo>
                    <a:pt x="5869" y="4570"/>
                  </a:lnTo>
                  <a:lnTo>
                    <a:pt x="6232" y="4570"/>
                  </a:lnTo>
                  <a:lnTo>
                    <a:pt x="6414" y="4519"/>
                  </a:lnTo>
                  <a:lnTo>
                    <a:pt x="6570" y="4415"/>
                  </a:lnTo>
                  <a:lnTo>
                    <a:pt x="6699" y="4311"/>
                  </a:lnTo>
                  <a:lnTo>
                    <a:pt x="6803" y="4181"/>
                  </a:lnTo>
                  <a:lnTo>
                    <a:pt x="6881" y="4025"/>
                  </a:lnTo>
                  <a:lnTo>
                    <a:pt x="6933" y="3869"/>
                  </a:lnTo>
                  <a:lnTo>
                    <a:pt x="6959" y="3688"/>
                  </a:lnTo>
                  <a:lnTo>
                    <a:pt x="6959" y="3662"/>
                  </a:lnTo>
                  <a:lnTo>
                    <a:pt x="6933" y="3610"/>
                  </a:lnTo>
                  <a:lnTo>
                    <a:pt x="6907" y="3532"/>
                  </a:lnTo>
                  <a:lnTo>
                    <a:pt x="6855" y="3506"/>
                  </a:lnTo>
                  <a:lnTo>
                    <a:pt x="6777" y="3480"/>
                  </a:lnTo>
                  <a:lnTo>
                    <a:pt x="6699" y="3506"/>
                  </a:lnTo>
                  <a:lnTo>
                    <a:pt x="6648" y="3532"/>
                  </a:lnTo>
                  <a:lnTo>
                    <a:pt x="6622" y="3610"/>
                  </a:lnTo>
                  <a:lnTo>
                    <a:pt x="6596" y="3662"/>
                  </a:lnTo>
                  <a:lnTo>
                    <a:pt x="6596" y="3792"/>
                  </a:lnTo>
                  <a:lnTo>
                    <a:pt x="6570" y="3895"/>
                  </a:lnTo>
                  <a:lnTo>
                    <a:pt x="6518" y="3973"/>
                  </a:lnTo>
                  <a:lnTo>
                    <a:pt x="6440" y="4051"/>
                  </a:lnTo>
                  <a:lnTo>
                    <a:pt x="6362" y="4129"/>
                  </a:lnTo>
                  <a:lnTo>
                    <a:pt x="6258" y="4181"/>
                  </a:lnTo>
                  <a:lnTo>
                    <a:pt x="6154" y="4207"/>
                  </a:lnTo>
                  <a:lnTo>
                    <a:pt x="6050" y="4233"/>
                  </a:lnTo>
                  <a:lnTo>
                    <a:pt x="5921" y="4207"/>
                  </a:lnTo>
                  <a:lnTo>
                    <a:pt x="5817" y="4181"/>
                  </a:lnTo>
                  <a:lnTo>
                    <a:pt x="5739" y="4129"/>
                  </a:lnTo>
                  <a:lnTo>
                    <a:pt x="5661" y="4051"/>
                  </a:lnTo>
                  <a:lnTo>
                    <a:pt x="5583" y="3973"/>
                  </a:lnTo>
                  <a:lnTo>
                    <a:pt x="5531" y="3895"/>
                  </a:lnTo>
                  <a:lnTo>
                    <a:pt x="5505" y="3792"/>
                  </a:lnTo>
                  <a:lnTo>
                    <a:pt x="5479" y="3662"/>
                  </a:lnTo>
                  <a:lnTo>
                    <a:pt x="5479" y="468"/>
                  </a:lnTo>
                  <a:lnTo>
                    <a:pt x="5505" y="416"/>
                  </a:lnTo>
                  <a:lnTo>
                    <a:pt x="5531" y="390"/>
                  </a:lnTo>
                  <a:lnTo>
                    <a:pt x="5557" y="364"/>
                  </a:lnTo>
                  <a:lnTo>
                    <a:pt x="6544" y="364"/>
                  </a:lnTo>
                  <a:lnTo>
                    <a:pt x="6570" y="390"/>
                  </a:lnTo>
                  <a:lnTo>
                    <a:pt x="6596" y="416"/>
                  </a:lnTo>
                  <a:lnTo>
                    <a:pt x="6596" y="468"/>
                  </a:lnTo>
                  <a:lnTo>
                    <a:pt x="6596" y="2909"/>
                  </a:lnTo>
                  <a:lnTo>
                    <a:pt x="6622" y="2961"/>
                  </a:lnTo>
                  <a:lnTo>
                    <a:pt x="6648" y="3013"/>
                  </a:lnTo>
                  <a:lnTo>
                    <a:pt x="6699" y="3065"/>
                  </a:lnTo>
                  <a:lnTo>
                    <a:pt x="6855" y="3065"/>
                  </a:lnTo>
                  <a:lnTo>
                    <a:pt x="6907" y="3013"/>
                  </a:lnTo>
                  <a:lnTo>
                    <a:pt x="6933" y="2961"/>
                  </a:lnTo>
                  <a:lnTo>
                    <a:pt x="6959" y="2909"/>
                  </a:lnTo>
                  <a:lnTo>
                    <a:pt x="6959" y="2597"/>
                  </a:lnTo>
                  <a:lnTo>
                    <a:pt x="11737" y="2597"/>
                  </a:lnTo>
                  <a:lnTo>
                    <a:pt x="11737" y="8439"/>
                  </a:lnTo>
                  <a:lnTo>
                    <a:pt x="10075" y="8439"/>
                  </a:lnTo>
                  <a:lnTo>
                    <a:pt x="10023" y="8465"/>
                  </a:lnTo>
                  <a:lnTo>
                    <a:pt x="9945" y="8491"/>
                  </a:lnTo>
                  <a:lnTo>
                    <a:pt x="9919" y="8569"/>
                  </a:lnTo>
                  <a:lnTo>
                    <a:pt x="9893" y="8621"/>
                  </a:lnTo>
                  <a:lnTo>
                    <a:pt x="9919" y="8699"/>
                  </a:lnTo>
                  <a:lnTo>
                    <a:pt x="9945" y="8751"/>
                  </a:lnTo>
                  <a:lnTo>
                    <a:pt x="10023" y="8777"/>
                  </a:lnTo>
                  <a:lnTo>
                    <a:pt x="10075" y="8803"/>
                  </a:lnTo>
                  <a:lnTo>
                    <a:pt x="11919" y="8803"/>
                  </a:lnTo>
                  <a:lnTo>
                    <a:pt x="11996" y="8777"/>
                  </a:lnTo>
                  <a:lnTo>
                    <a:pt x="12048" y="8751"/>
                  </a:lnTo>
                  <a:lnTo>
                    <a:pt x="12074" y="8699"/>
                  </a:lnTo>
                  <a:lnTo>
                    <a:pt x="12100" y="8621"/>
                  </a:lnTo>
                  <a:lnTo>
                    <a:pt x="12100" y="546"/>
                  </a:lnTo>
                  <a:lnTo>
                    <a:pt x="12074" y="468"/>
                  </a:lnTo>
                  <a:lnTo>
                    <a:pt x="12048" y="416"/>
                  </a:lnTo>
                  <a:lnTo>
                    <a:pt x="11996" y="390"/>
                  </a:lnTo>
                  <a:lnTo>
                    <a:pt x="11919" y="364"/>
                  </a:lnTo>
                  <a:lnTo>
                    <a:pt x="6933" y="364"/>
                  </a:lnTo>
                  <a:lnTo>
                    <a:pt x="6881" y="234"/>
                  </a:lnTo>
                  <a:lnTo>
                    <a:pt x="6777" y="104"/>
                  </a:lnTo>
                  <a:lnTo>
                    <a:pt x="6648" y="27"/>
                  </a:lnTo>
                  <a:lnTo>
                    <a:pt x="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4945650" y="2109675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4963825" y="2201200"/>
              <a:ext cx="119475" cy="27300"/>
            </a:xfrm>
            <a:custGeom>
              <a:avLst/>
              <a:gdLst/>
              <a:ahLst/>
              <a:cxnLst/>
              <a:rect l="l" t="t" r="r" b="b"/>
              <a:pathLst>
                <a:path w="4779" h="1092" extrusionOk="0">
                  <a:moveTo>
                    <a:pt x="4389" y="364"/>
                  </a:moveTo>
                  <a:lnTo>
                    <a:pt x="4415" y="416"/>
                  </a:lnTo>
                  <a:lnTo>
                    <a:pt x="4415" y="676"/>
                  </a:lnTo>
                  <a:lnTo>
                    <a:pt x="4389" y="728"/>
                  </a:lnTo>
                  <a:lnTo>
                    <a:pt x="4363" y="754"/>
                  </a:lnTo>
                  <a:lnTo>
                    <a:pt x="416" y="754"/>
                  </a:lnTo>
                  <a:lnTo>
                    <a:pt x="364" y="728"/>
                  </a:lnTo>
                  <a:lnTo>
                    <a:pt x="364" y="676"/>
                  </a:lnTo>
                  <a:lnTo>
                    <a:pt x="364" y="416"/>
                  </a:lnTo>
                  <a:lnTo>
                    <a:pt x="364" y="3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27" y="260"/>
                  </a:lnTo>
                  <a:lnTo>
                    <a:pt x="27" y="338"/>
                  </a:lnTo>
                  <a:lnTo>
                    <a:pt x="1" y="416"/>
                  </a:lnTo>
                  <a:lnTo>
                    <a:pt x="1" y="676"/>
                  </a:lnTo>
                  <a:lnTo>
                    <a:pt x="27" y="780"/>
                  </a:lnTo>
                  <a:lnTo>
                    <a:pt x="27" y="857"/>
                  </a:lnTo>
                  <a:lnTo>
                    <a:pt x="130" y="987"/>
                  </a:lnTo>
                  <a:lnTo>
                    <a:pt x="260" y="1065"/>
                  </a:lnTo>
                  <a:lnTo>
                    <a:pt x="338" y="1091"/>
                  </a:lnTo>
                  <a:lnTo>
                    <a:pt x="4441" y="1091"/>
                  </a:lnTo>
                  <a:lnTo>
                    <a:pt x="4519" y="1065"/>
                  </a:lnTo>
                  <a:lnTo>
                    <a:pt x="4648" y="987"/>
                  </a:lnTo>
                  <a:lnTo>
                    <a:pt x="4726" y="857"/>
                  </a:lnTo>
                  <a:lnTo>
                    <a:pt x="4752" y="780"/>
                  </a:lnTo>
                  <a:lnTo>
                    <a:pt x="4778" y="676"/>
                  </a:lnTo>
                  <a:lnTo>
                    <a:pt x="4778" y="416"/>
                  </a:lnTo>
                  <a:lnTo>
                    <a:pt x="4752" y="338"/>
                  </a:lnTo>
                  <a:lnTo>
                    <a:pt x="4726" y="260"/>
                  </a:lnTo>
                  <a:lnTo>
                    <a:pt x="4648" y="130"/>
                  </a:lnTo>
                  <a:lnTo>
                    <a:pt x="4519" y="27"/>
                  </a:lnTo>
                  <a:lnTo>
                    <a:pt x="4441" y="27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9" name="Google Shape;3849;p71"/>
          <p:cNvGrpSpPr/>
          <p:nvPr/>
        </p:nvGrpSpPr>
        <p:grpSpPr>
          <a:xfrm>
            <a:off x="6236696" y="1965155"/>
            <a:ext cx="305193" cy="325371"/>
            <a:chOff x="5568175" y="1985700"/>
            <a:chExt cx="284350" cy="303150"/>
          </a:xfrm>
        </p:grpSpPr>
        <p:sp>
          <p:nvSpPr>
            <p:cNvPr id="3850" name="Google Shape;3850;p71"/>
            <p:cNvSpPr/>
            <p:nvPr/>
          </p:nvSpPr>
          <p:spPr>
            <a:xfrm>
              <a:off x="5755775" y="1990225"/>
              <a:ext cx="92200" cy="294100"/>
            </a:xfrm>
            <a:custGeom>
              <a:avLst/>
              <a:gdLst/>
              <a:ahLst/>
              <a:cxnLst/>
              <a:rect l="l" t="t" r="r" b="b"/>
              <a:pathLst>
                <a:path w="3688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3688" y="11763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5664250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2" y="11763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5572725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1" y="11763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5572725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5664250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5755775" y="1990225"/>
              <a:ext cx="30525" cy="294100"/>
            </a:xfrm>
            <a:custGeom>
              <a:avLst/>
              <a:gdLst/>
              <a:ahLst/>
              <a:cxnLst/>
              <a:rect l="l" t="t" r="r" b="b"/>
              <a:pathLst>
                <a:path w="1221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1221" y="11763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55909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3" y="6596"/>
                  </a:lnTo>
                  <a:lnTo>
                    <a:pt x="2155" y="6544"/>
                  </a:lnTo>
                  <a:lnTo>
                    <a:pt x="2181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181" y="79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55909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55909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3" y="2181"/>
                  </a:lnTo>
                  <a:lnTo>
                    <a:pt x="2155" y="2155"/>
                  </a:lnTo>
                  <a:lnTo>
                    <a:pt x="2181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55909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3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55909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55909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56090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5682425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207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207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5682425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5682425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2052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207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207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5682425" y="2210950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650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5682425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5682425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5701250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57746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182" y="6492"/>
                  </a:lnTo>
                  <a:lnTo>
                    <a:pt x="2208" y="6440"/>
                  </a:lnTo>
                  <a:lnTo>
                    <a:pt x="2208" y="157"/>
                  </a:lnTo>
                  <a:lnTo>
                    <a:pt x="2182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57746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68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68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57746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182" y="2103"/>
                  </a:lnTo>
                  <a:lnTo>
                    <a:pt x="2208" y="2025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57746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4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68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57746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2208" y="728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57746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57927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5586350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6" y="6751"/>
                  </a:lnTo>
                  <a:lnTo>
                    <a:pt x="104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7" y="6933"/>
                  </a:lnTo>
                  <a:lnTo>
                    <a:pt x="2467" y="6855"/>
                  </a:lnTo>
                  <a:lnTo>
                    <a:pt x="2519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5586350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6" y="2337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7" y="2519"/>
                  </a:lnTo>
                  <a:lnTo>
                    <a:pt x="2467" y="2441"/>
                  </a:lnTo>
                  <a:lnTo>
                    <a:pt x="2519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56045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56045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56045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56045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56045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4" y="52"/>
                  </a:lnTo>
                  <a:lnTo>
                    <a:pt x="676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5677875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34" y="6933"/>
                  </a:lnTo>
                  <a:lnTo>
                    <a:pt x="364" y="6959"/>
                  </a:lnTo>
                  <a:lnTo>
                    <a:pt x="2234" y="6959"/>
                  </a:lnTo>
                  <a:lnTo>
                    <a:pt x="2364" y="6933"/>
                  </a:lnTo>
                  <a:lnTo>
                    <a:pt x="2467" y="6855"/>
                  </a:lnTo>
                  <a:lnTo>
                    <a:pt x="2545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5677875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34" y="2519"/>
                  </a:lnTo>
                  <a:lnTo>
                    <a:pt x="364" y="2545"/>
                  </a:lnTo>
                  <a:lnTo>
                    <a:pt x="2234" y="2545"/>
                  </a:lnTo>
                  <a:lnTo>
                    <a:pt x="2364" y="2519"/>
                  </a:lnTo>
                  <a:lnTo>
                    <a:pt x="2467" y="2441"/>
                  </a:lnTo>
                  <a:lnTo>
                    <a:pt x="2545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5696700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5696700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5696700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61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5696700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1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5696700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16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9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9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16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32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5568175" y="1985700"/>
              <a:ext cx="284350" cy="303150"/>
            </a:xfrm>
            <a:custGeom>
              <a:avLst/>
              <a:gdLst/>
              <a:ahLst/>
              <a:cxnLst/>
              <a:rect l="l" t="t" r="r" b="b"/>
              <a:pathLst>
                <a:path w="11374" h="1212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1999"/>
                  </a:lnTo>
                  <a:lnTo>
                    <a:pt x="0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34" y="2181"/>
                  </a:lnTo>
                  <a:lnTo>
                    <a:pt x="286" y="2129"/>
                  </a:lnTo>
                  <a:lnTo>
                    <a:pt x="338" y="2077"/>
                  </a:lnTo>
                  <a:lnTo>
                    <a:pt x="338" y="1999"/>
                  </a:lnTo>
                  <a:lnTo>
                    <a:pt x="338" y="364"/>
                  </a:lnTo>
                  <a:lnTo>
                    <a:pt x="3662" y="364"/>
                  </a:lnTo>
                  <a:lnTo>
                    <a:pt x="3662" y="11762"/>
                  </a:lnTo>
                  <a:lnTo>
                    <a:pt x="338" y="11762"/>
                  </a:lnTo>
                  <a:lnTo>
                    <a:pt x="338" y="2778"/>
                  </a:lnTo>
                  <a:lnTo>
                    <a:pt x="338" y="2700"/>
                  </a:lnTo>
                  <a:lnTo>
                    <a:pt x="286" y="2649"/>
                  </a:lnTo>
                  <a:lnTo>
                    <a:pt x="234" y="2623"/>
                  </a:lnTo>
                  <a:lnTo>
                    <a:pt x="182" y="2597"/>
                  </a:lnTo>
                  <a:lnTo>
                    <a:pt x="104" y="2623"/>
                  </a:lnTo>
                  <a:lnTo>
                    <a:pt x="52" y="2649"/>
                  </a:lnTo>
                  <a:lnTo>
                    <a:pt x="0" y="2700"/>
                  </a:lnTo>
                  <a:lnTo>
                    <a:pt x="0" y="2778"/>
                  </a:lnTo>
                  <a:lnTo>
                    <a:pt x="0" y="11944"/>
                  </a:lnTo>
                  <a:lnTo>
                    <a:pt x="0" y="11996"/>
                  </a:lnTo>
                  <a:lnTo>
                    <a:pt x="52" y="12074"/>
                  </a:lnTo>
                  <a:lnTo>
                    <a:pt x="104" y="12100"/>
                  </a:lnTo>
                  <a:lnTo>
                    <a:pt x="182" y="12126"/>
                  </a:lnTo>
                  <a:lnTo>
                    <a:pt x="4570" y="12126"/>
                  </a:lnTo>
                  <a:lnTo>
                    <a:pt x="4622" y="12100"/>
                  </a:lnTo>
                  <a:lnTo>
                    <a:pt x="4674" y="12074"/>
                  </a:lnTo>
                  <a:lnTo>
                    <a:pt x="4726" y="11996"/>
                  </a:lnTo>
                  <a:lnTo>
                    <a:pt x="4726" y="11944"/>
                  </a:lnTo>
                  <a:lnTo>
                    <a:pt x="4726" y="11866"/>
                  </a:lnTo>
                  <a:lnTo>
                    <a:pt x="4674" y="11814"/>
                  </a:lnTo>
                  <a:lnTo>
                    <a:pt x="4622" y="11788"/>
                  </a:lnTo>
                  <a:lnTo>
                    <a:pt x="4570" y="11762"/>
                  </a:lnTo>
                  <a:lnTo>
                    <a:pt x="4025" y="11762"/>
                  </a:lnTo>
                  <a:lnTo>
                    <a:pt x="4025" y="364"/>
                  </a:lnTo>
                  <a:lnTo>
                    <a:pt x="7349" y="364"/>
                  </a:lnTo>
                  <a:lnTo>
                    <a:pt x="7349" y="11762"/>
                  </a:lnTo>
                  <a:lnTo>
                    <a:pt x="5323" y="11762"/>
                  </a:lnTo>
                  <a:lnTo>
                    <a:pt x="5271" y="11788"/>
                  </a:lnTo>
                  <a:lnTo>
                    <a:pt x="5194" y="11814"/>
                  </a:lnTo>
                  <a:lnTo>
                    <a:pt x="5168" y="11866"/>
                  </a:lnTo>
                  <a:lnTo>
                    <a:pt x="5142" y="11944"/>
                  </a:lnTo>
                  <a:lnTo>
                    <a:pt x="5168" y="11996"/>
                  </a:lnTo>
                  <a:lnTo>
                    <a:pt x="5194" y="12074"/>
                  </a:lnTo>
                  <a:lnTo>
                    <a:pt x="5271" y="12100"/>
                  </a:lnTo>
                  <a:lnTo>
                    <a:pt x="5323" y="12126"/>
                  </a:lnTo>
                  <a:lnTo>
                    <a:pt x="11192" y="12126"/>
                  </a:lnTo>
                  <a:lnTo>
                    <a:pt x="11244" y="12100"/>
                  </a:lnTo>
                  <a:lnTo>
                    <a:pt x="11321" y="12074"/>
                  </a:lnTo>
                  <a:lnTo>
                    <a:pt x="11347" y="11996"/>
                  </a:lnTo>
                  <a:lnTo>
                    <a:pt x="11373" y="11944"/>
                  </a:lnTo>
                  <a:lnTo>
                    <a:pt x="11373" y="6388"/>
                  </a:lnTo>
                  <a:lnTo>
                    <a:pt x="11347" y="6310"/>
                  </a:lnTo>
                  <a:lnTo>
                    <a:pt x="11321" y="6258"/>
                  </a:lnTo>
                  <a:lnTo>
                    <a:pt x="11244" y="6232"/>
                  </a:lnTo>
                  <a:lnTo>
                    <a:pt x="11192" y="6206"/>
                  </a:lnTo>
                  <a:lnTo>
                    <a:pt x="11114" y="6232"/>
                  </a:lnTo>
                  <a:lnTo>
                    <a:pt x="11062" y="6258"/>
                  </a:lnTo>
                  <a:lnTo>
                    <a:pt x="11010" y="6310"/>
                  </a:lnTo>
                  <a:lnTo>
                    <a:pt x="11010" y="6388"/>
                  </a:lnTo>
                  <a:lnTo>
                    <a:pt x="11010" y="11762"/>
                  </a:lnTo>
                  <a:lnTo>
                    <a:pt x="7686" y="11762"/>
                  </a:lnTo>
                  <a:lnTo>
                    <a:pt x="7686" y="364"/>
                  </a:lnTo>
                  <a:lnTo>
                    <a:pt x="11010" y="364"/>
                  </a:lnTo>
                  <a:lnTo>
                    <a:pt x="11010" y="5609"/>
                  </a:lnTo>
                  <a:lnTo>
                    <a:pt x="11010" y="5686"/>
                  </a:lnTo>
                  <a:lnTo>
                    <a:pt x="11062" y="5738"/>
                  </a:lnTo>
                  <a:lnTo>
                    <a:pt x="11114" y="5764"/>
                  </a:lnTo>
                  <a:lnTo>
                    <a:pt x="11192" y="5790"/>
                  </a:lnTo>
                  <a:lnTo>
                    <a:pt x="11244" y="5764"/>
                  </a:lnTo>
                  <a:lnTo>
                    <a:pt x="11321" y="5738"/>
                  </a:lnTo>
                  <a:lnTo>
                    <a:pt x="11347" y="5686"/>
                  </a:lnTo>
                  <a:lnTo>
                    <a:pt x="11373" y="5609"/>
                  </a:lnTo>
                  <a:lnTo>
                    <a:pt x="11373" y="182"/>
                  </a:lnTo>
                  <a:lnTo>
                    <a:pt x="11347" y="130"/>
                  </a:lnTo>
                  <a:lnTo>
                    <a:pt x="11321" y="52"/>
                  </a:lnTo>
                  <a:lnTo>
                    <a:pt x="11244" y="26"/>
                  </a:lnTo>
                  <a:lnTo>
                    <a:pt x="111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5770050" y="2004525"/>
              <a:ext cx="63650" cy="173975"/>
            </a:xfrm>
            <a:custGeom>
              <a:avLst/>
              <a:gdLst/>
              <a:ahLst/>
              <a:cxnLst/>
              <a:rect l="l" t="t" r="r" b="b"/>
              <a:pathLst>
                <a:path w="2546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38" y="1454"/>
                  </a:lnTo>
                  <a:lnTo>
                    <a:pt x="338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38" y="6595"/>
                  </a:lnTo>
                  <a:lnTo>
                    <a:pt x="338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8" y="6933"/>
                  </a:lnTo>
                  <a:lnTo>
                    <a:pt x="2441" y="6855"/>
                  </a:lnTo>
                  <a:lnTo>
                    <a:pt x="2519" y="6751"/>
                  </a:lnTo>
                  <a:lnTo>
                    <a:pt x="2545" y="6621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5770050" y="22064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38" y="2207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8" y="2519"/>
                  </a:lnTo>
                  <a:lnTo>
                    <a:pt x="2441" y="2441"/>
                  </a:lnTo>
                  <a:lnTo>
                    <a:pt x="2519" y="2337"/>
                  </a:lnTo>
                  <a:lnTo>
                    <a:pt x="2545" y="2207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57882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57882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57882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57882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57882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3899;p71"/>
          <p:cNvGrpSpPr/>
          <p:nvPr/>
        </p:nvGrpSpPr>
        <p:grpSpPr>
          <a:xfrm>
            <a:off x="6983815" y="2009723"/>
            <a:ext cx="324700" cy="245974"/>
            <a:chOff x="6319225" y="2027225"/>
            <a:chExt cx="302525" cy="229175"/>
          </a:xfrm>
        </p:grpSpPr>
        <p:sp>
          <p:nvSpPr>
            <p:cNvPr id="3900" name="Google Shape;3900;p71"/>
            <p:cNvSpPr/>
            <p:nvPr/>
          </p:nvSpPr>
          <p:spPr>
            <a:xfrm>
              <a:off x="6323125" y="2031775"/>
              <a:ext cx="294075" cy="201900"/>
            </a:xfrm>
            <a:custGeom>
              <a:avLst/>
              <a:gdLst/>
              <a:ahLst/>
              <a:cxnLst/>
              <a:rect l="l" t="t" r="r" b="b"/>
              <a:pathLst>
                <a:path w="11763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1763" y="8076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6323125" y="2031775"/>
              <a:ext cx="42225" cy="201900"/>
            </a:xfrm>
            <a:custGeom>
              <a:avLst/>
              <a:gdLst/>
              <a:ahLst/>
              <a:cxnLst/>
              <a:rect l="l" t="t" r="r" b="b"/>
              <a:pathLst>
                <a:path w="1689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688" y="80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6341950" y="2049950"/>
              <a:ext cx="247350" cy="165550"/>
            </a:xfrm>
            <a:custGeom>
              <a:avLst/>
              <a:gdLst/>
              <a:ahLst/>
              <a:cxnLst/>
              <a:rect l="l" t="t" r="r" b="b"/>
              <a:pathLst>
                <a:path w="9894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9659" y="6622"/>
                  </a:lnTo>
                  <a:lnTo>
                    <a:pt x="9763" y="6596"/>
                  </a:lnTo>
                  <a:lnTo>
                    <a:pt x="9841" y="6544"/>
                  </a:lnTo>
                  <a:lnTo>
                    <a:pt x="9893" y="6466"/>
                  </a:lnTo>
                  <a:lnTo>
                    <a:pt x="9893" y="6388"/>
                  </a:lnTo>
                  <a:lnTo>
                    <a:pt x="9893" y="234"/>
                  </a:lnTo>
                  <a:lnTo>
                    <a:pt x="9893" y="156"/>
                  </a:lnTo>
                  <a:lnTo>
                    <a:pt x="9841" y="79"/>
                  </a:lnTo>
                  <a:lnTo>
                    <a:pt x="9763" y="27"/>
                  </a:lnTo>
                  <a:lnTo>
                    <a:pt x="9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6341950" y="2049950"/>
              <a:ext cx="29225" cy="165550"/>
            </a:xfrm>
            <a:custGeom>
              <a:avLst/>
              <a:gdLst/>
              <a:ahLst/>
              <a:cxnLst/>
              <a:rect l="l" t="t" r="r" b="b"/>
              <a:pathLst>
                <a:path w="1169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1169" y="6622"/>
                  </a:lnTo>
                  <a:lnTo>
                    <a:pt x="1091" y="6596"/>
                  </a:lnTo>
                  <a:lnTo>
                    <a:pt x="1013" y="6544"/>
                  </a:lnTo>
                  <a:lnTo>
                    <a:pt x="961" y="6466"/>
                  </a:lnTo>
                  <a:lnTo>
                    <a:pt x="935" y="6388"/>
                  </a:lnTo>
                  <a:lnTo>
                    <a:pt x="935" y="234"/>
                  </a:lnTo>
                  <a:lnTo>
                    <a:pt x="961" y="156"/>
                  </a:lnTo>
                  <a:lnTo>
                    <a:pt x="1013" y="79"/>
                  </a:lnTo>
                  <a:lnTo>
                    <a:pt x="1091" y="2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6364025" y="2086950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1999" y="3662"/>
                  </a:lnTo>
                  <a:lnTo>
                    <a:pt x="2181" y="3636"/>
                  </a:lnTo>
                  <a:lnTo>
                    <a:pt x="2363" y="3584"/>
                  </a:lnTo>
                  <a:lnTo>
                    <a:pt x="2545" y="3532"/>
                  </a:lnTo>
                  <a:lnTo>
                    <a:pt x="2701" y="3454"/>
                  </a:lnTo>
                  <a:lnTo>
                    <a:pt x="2856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7"/>
                  </a:lnTo>
                  <a:lnTo>
                    <a:pt x="3350" y="2857"/>
                  </a:lnTo>
                  <a:lnTo>
                    <a:pt x="3428" y="2701"/>
                  </a:lnTo>
                  <a:lnTo>
                    <a:pt x="3505" y="2545"/>
                  </a:lnTo>
                  <a:lnTo>
                    <a:pt x="3583" y="2363"/>
                  </a:lnTo>
                  <a:lnTo>
                    <a:pt x="3635" y="2208"/>
                  </a:lnTo>
                  <a:lnTo>
                    <a:pt x="3661" y="2026"/>
                  </a:lnTo>
                  <a:lnTo>
                    <a:pt x="3661" y="1818"/>
                  </a:lnTo>
                  <a:lnTo>
                    <a:pt x="3661" y="1636"/>
                  </a:lnTo>
                  <a:lnTo>
                    <a:pt x="3635" y="1455"/>
                  </a:lnTo>
                  <a:lnTo>
                    <a:pt x="3583" y="1273"/>
                  </a:lnTo>
                  <a:lnTo>
                    <a:pt x="3505" y="1117"/>
                  </a:lnTo>
                  <a:lnTo>
                    <a:pt x="3428" y="961"/>
                  </a:lnTo>
                  <a:lnTo>
                    <a:pt x="3350" y="806"/>
                  </a:lnTo>
                  <a:lnTo>
                    <a:pt x="3246" y="650"/>
                  </a:lnTo>
                  <a:lnTo>
                    <a:pt x="3116" y="520"/>
                  </a:lnTo>
                  <a:lnTo>
                    <a:pt x="2986" y="416"/>
                  </a:lnTo>
                  <a:lnTo>
                    <a:pt x="2856" y="312"/>
                  </a:lnTo>
                  <a:lnTo>
                    <a:pt x="2701" y="208"/>
                  </a:lnTo>
                  <a:lnTo>
                    <a:pt x="2545" y="130"/>
                  </a:lnTo>
                  <a:lnTo>
                    <a:pt x="2363" y="79"/>
                  </a:lnTo>
                  <a:lnTo>
                    <a:pt x="2181" y="27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6364025" y="208695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2051" y="3662"/>
                  </a:lnTo>
                  <a:lnTo>
                    <a:pt x="1896" y="3610"/>
                  </a:lnTo>
                  <a:lnTo>
                    <a:pt x="1740" y="3584"/>
                  </a:lnTo>
                  <a:lnTo>
                    <a:pt x="1428" y="3454"/>
                  </a:lnTo>
                  <a:lnTo>
                    <a:pt x="1169" y="3272"/>
                  </a:lnTo>
                  <a:lnTo>
                    <a:pt x="935" y="3039"/>
                  </a:lnTo>
                  <a:lnTo>
                    <a:pt x="727" y="2779"/>
                  </a:lnTo>
                  <a:lnTo>
                    <a:pt x="571" y="2493"/>
                  </a:lnTo>
                  <a:lnTo>
                    <a:pt x="493" y="2182"/>
                  </a:lnTo>
                  <a:lnTo>
                    <a:pt x="468" y="2000"/>
                  </a:lnTo>
                  <a:lnTo>
                    <a:pt x="468" y="1818"/>
                  </a:lnTo>
                  <a:lnTo>
                    <a:pt x="468" y="1662"/>
                  </a:lnTo>
                  <a:lnTo>
                    <a:pt x="493" y="1481"/>
                  </a:lnTo>
                  <a:lnTo>
                    <a:pt x="571" y="1169"/>
                  </a:lnTo>
                  <a:lnTo>
                    <a:pt x="727" y="883"/>
                  </a:lnTo>
                  <a:lnTo>
                    <a:pt x="935" y="624"/>
                  </a:lnTo>
                  <a:lnTo>
                    <a:pt x="1169" y="390"/>
                  </a:lnTo>
                  <a:lnTo>
                    <a:pt x="1428" y="208"/>
                  </a:lnTo>
                  <a:lnTo>
                    <a:pt x="1740" y="79"/>
                  </a:lnTo>
                  <a:lnTo>
                    <a:pt x="1896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6415950" y="2135650"/>
              <a:ext cx="45450" cy="46750"/>
            </a:xfrm>
            <a:custGeom>
              <a:avLst/>
              <a:gdLst/>
              <a:ahLst/>
              <a:cxnLst/>
              <a:rect l="l" t="t" r="r" b="b"/>
              <a:pathLst>
                <a:path w="1818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54" y="1870"/>
                  </a:lnTo>
                  <a:lnTo>
                    <a:pt x="1584" y="1844"/>
                  </a:lnTo>
                  <a:lnTo>
                    <a:pt x="1714" y="1766"/>
                  </a:lnTo>
                  <a:lnTo>
                    <a:pt x="1792" y="1636"/>
                  </a:lnTo>
                  <a:lnTo>
                    <a:pt x="1818" y="1506"/>
                  </a:lnTo>
                  <a:lnTo>
                    <a:pt x="1792" y="1376"/>
                  </a:lnTo>
                  <a:lnTo>
                    <a:pt x="1714" y="124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6360125" y="2137575"/>
              <a:ext cx="44800" cy="44825"/>
            </a:xfrm>
            <a:custGeom>
              <a:avLst/>
              <a:gdLst/>
              <a:ahLst/>
              <a:cxnLst/>
              <a:rect l="l" t="t" r="r" b="b"/>
              <a:pathLst>
                <a:path w="1792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34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624" y="1689"/>
                  </a:lnTo>
                  <a:lnTo>
                    <a:pt x="1792" y="520"/>
                  </a:lnTo>
                  <a:lnTo>
                    <a:pt x="1610" y="442"/>
                  </a:lnTo>
                  <a:lnTo>
                    <a:pt x="1454" y="338"/>
                  </a:lnTo>
                  <a:lnTo>
                    <a:pt x="1351" y="183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1"/>
            <p:cNvSpPr/>
            <p:nvPr/>
          </p:nvSpPr>
          <p:spPr>
            <a:xfrm>
              <a:off x="6400375" y="2068125"/>
              <a:ext cx="18200" cy="48725"/>
            </a:xfrm>
            <a:custGeom>
              <a:avLst/>
              <a:gdLst/>
              <a:ahLst/>
              <a:cxnLst/>
              <a:rect l="l" t="t" r="r" b="b"/>
              <a:pathLst>
                <a:path w="72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571" y="1870"/>
                  </a:lnTo>
                  <a:lnTo>
                    <a:pt x="727" y="1948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3" y="130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10283" y="72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94" y="624"/>
                  </a:lnTo>
                  <a:lnTo>
                    <a:pt x="546" y="546"/>
                  </a:lnTo>
                  <a:lnTo>
                    <a:pt x="623" y="494"/>
                  </a:lnTo>
                  <a:lnTo>
                    <a:pt x="727" y="468"/>
                  </a:lnTo>
                  <a:lnTo>
                    <a:pt x="10283" y="46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6488650" y="2114225"/>
              <a:ext cx="73375" cy="37025"/>
            </a:xfrm>
            <a:custGeom>
              <a:avLst/>
              <a:gdLst/>
              <a:ahLst/>
              <a:cxnLst/>
              <a:rect l="l" t="t" r="r" b="b"/>
              <a:pathLst>
                <a:path w="2935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2779" y="1480"/>
                  </a:lnTo>
                  <a:lnTo>
                    <a:pt x="2831" y="1454"/>
                  </a:lnTo>
                  <a:lnTo>
                    <a:pt x="2883" y="1428"/>
                  </a:lnTo>
                  <a:lnTo>
                    <a:pt x="2935" y="1376"/>
                  </a:lnTo>
                  <a:lnTo>
                    <a:pt x="2935" y="1298"/>
                  </a:lnTo>
                  <a:lnTo>
                    <a:pt x="2935" y="182"/>
                  </a:lnTo>
                  <a:lnTo>
                    <a:pt x="2935" y="104"/>
                  </a:lnTo>
                  <a:lnTo>
                    <a:pt x="2883" y="52"/>
                  </a:lnTo>
                  <a:lnTo>
                    <a:pt x="2831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6488650" y="2114225"/>
              <a:ext cx="15600" cy="37025"/>
            </a:xfrm>
            <a:custGeom>
              <a:avLst/>
              <a:gdLst/>
              <a:ahLst/>
              <a:cxnLst/>
              <a:rect l="l" t="t" r="r" b="b"/>
              <a:pathLst>
                <a:path w="624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624" y="1480"/>
                  </a:lnTo>
                  <a:lnTo>
                    <a:pt x="572" y="1454"/>
                  </a:lnTo>
                  <a:lnTo>
                    <a:pt x="520" y="1428"/>
                  </a:lnTo>
                  <a:lnTo>
                    <a:pt x="494" y="1376"/>
                  </a:lnTo>
                  <a:lnTo>
                    <a:pt x="468" y="1298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6580175" y="2068125"/>
              <a:ext cx="18850" cy="29250"/>
            </a:xfrm>
            <a:custGeom>
              <a:avLst/>
              <a:gdLst/>
              <a:ahLst/>
              <a:cxnLst/>
              <a:rect l="l" t="t" r="r" b="b"/>
              <a:pathLst>
                <a:path w="754" h="117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1013"/>
                  </a:lnTo>
                  <a:lnTo>
                    <a:pt x="754" y="182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5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6580175" y="2167450"/>
              <a:ext cx="18850" cy="29225"/>
            </a:xfrm>
            <a:custGeom>
              <a:avLst/>
              <a:gdLst/>
              <a:ahLst/>
              <a:cxnLst/>
              <a:rect l="l" t="t" r="r" b="b"/>
              <a:pathLst>
                <a:path w="754" h="1169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87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987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6391275" y="211422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38"/>
                  </a:lnTo>
                  <a:lnTo>
                    <a:pt x="53" y="442"/>
                  </a:lnTo>
                  <a:lnTo>
                    <a:pt x="27" y="597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2" y="1402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884" y="1454"/>
                  </a:lnTo>
                  <a:lnTo>
                    <a:pt x="1013" y="1402"/>
                  </a:lnTo>
                  <a:lnTo>
                    <a:pt x="1143" y="1350"/>
                  </a:lnTo>
                  <a:lnTo>
                    <a:pt x="1247" y="1247"/>
                  </a:lnTo>
                  <a:lnTo>
                    <a:pt x="1351" y="1143"/>
                  </a:lnTo>
                  <a:lnTo>
                    <a:pt x="1403" y="1013"/>
                  </a:lnTo>
                  <a:lnTo>
                    <a:pt x="1455" y="883"/>
                  </a:lnTo>
                  <a:lnTo>
                    <a:pt x="1481" y="727"/>
                  </a:lnTo>
                  <a:lnTo>
                    <a:pt x="1455" y="597"/>
                  </a:lnTo>
                  <a:lnTo>
                    <a:pt x="1403" y="442"/>
                  </a:lnTo>
                  <a:lnTo>
                    <a:pt x="1351" y="338"/>
                  </a:lnTo>
                  <a:lnTo>
                    <a:pt x="1247" y="208"/>
                  </a:lnTo>
                  <a:lnTo>
                    <a:pt x="1143" y="130"/>
                  </a:lnTo>
                  <a:lnTo>
                    <a:pt x="1013" y="52"/>
                  </a:lnTo>
                  <a:lnTo>
                    <a:pt x="884" y="2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6595750" y="2068125"/>
              <a:ext cx="14975" cy="29250"/>
            </a:xfrm>
            <a:custGeom>
              <a:avLst/>
              <a:gdLst/>
              <a:ahLst/>
              <a:cxnLst/>
              <a:rect l="l" t="t" r="r" b="b"/>
              <a:pathLst>
                <a:path w="599" h="1170" extrusionOk="0">
                  <a:moveTo>
                    <a:pt x="27" y="1"/>
                  </a:moveTo>
                  <a:lnTo>
                    <a:pt x="1" y="27"/>
                  </a:lnTo>
                  <a:lnTo>
                    <a:pt x="53" y="27"/>
                  </a:lnTo>
                  <a:lnTo>
                    <a:pt x="79" y="79"/>
                  </a:lnTo>
                  <a:lnTo>
                    <a:pt x="105" y="130"/>
                  </a:lnTo>
                  <a:lnTo>
                    <a:pt x="131" y="182"/>
                  </a:lnTo>
                  <a:lnTo>
                    <a:pt x="131" y="1013"/>
                  </a:lnTo>
                  <a:lnTo>
                    <a:pt x="105" y="1065"/>
                  </a:lnTo>
                  <a:lnTo>
                    <a:pt x="79" y="1117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1013"/>
                  </a:lnTo>
                  <a:lnTo>
                    <a:pt x="598" y="182"/>
                  </a:lnTo>
                  <a:lnTo>
                    <a:pt x="572" y="105"/>
                  </a:lnTo>
                  <a:lnTo>
                    <a:pt x="546" y="53"/>
                  </a:lnTo>
                  <a:lnTo>
                    <a:pt x="494" y="2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6595750" y="2167450"/>
              <a:ext cx="14975" cy="29225"/>
            </a:xfrm>
            <a:custGeom>
              <a:avLst/>
              <a:gdLst/>
              <a:ahLst/>
              <a:cxnLst/>
              <a:rect l="l" t="t" r="r" b="b"/>
              <a:pathLst>
                <a:path w="599" h="1169" extrusionOk="0">
                  <a:moveTo>
                    <a:pt x="1" y="0"/>
                  </a:moveTo>
                  <a:lnTo>
                    <a:pt x="53" y="26"/>
                  </a:lnTo>
                  <a:lnTo>
                    <a:pt x="79" y="78"/>
                  </a:lnTo>
                  <a:lnTo>
                    <a:pt x="105" y="104"/>
                  </a:lnTo>
                  <a:lnTo>
                    <a:pt x="131" y="182"/>
                  </a:lnTo>
                  <a:lnTo>
                    <a:pt x="131" y="987"/>
                  </a:lnTo>
                  <a:lnTo>
                    <a:pt x="105" y="1039"/>
                  </a:lnTo>
                  <a:lnTo>
                    <a:pt x="79" y="1091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987"/>
                  </a:lnTo>
                  <a:lnTo>
                    <a:pt x="598" y="182"/>
                  </a:lnTo>
                  <a:lnTo>
                    <a:pt x="572" y="104"/>
                  </a:lnTo>
                  <a:lnTo>
                    <a:pt x="546" y="52"/>
                  </a:lnTo>
                  <a:lnTo>
                    <a:pt x="494" y="26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6400375" y="2068125"/>
              <a:ext cx="14950" cy="48725"/>
            </a:xfrm>
            <a:custGeom>
              <a:avLst/>
              <a:gdLst/>
              <a:ahLst/>
              <a:cxnLst/>
              <a:rect l="l" t="t" r="r" b="b"/>
              <a:pathLst>
                <a:path w="59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468" y="1844"/>
                  </a:lnTo>
                  <a:lnTo>
                    <a:pt x="468" y="390"/>
                  </a:lnTo>
                  <a:lnTo>
                    <a:pt x="494" y="286"/>
                  </a:lnTo>
                  <a:lnTo>
                    <a:pt x="520" y="234"/>
                  </a:lnTo>
                  <a:lnTo>
                    <a:pt x="545" y="156"/>
                  </a:lnTo>
                  <a:lnTo>
                    <a:pt x="597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6415950" y="2135650"/>
              <a:ext cx="42225" cy="46750"/>
            </a:xfrm>
            <a:custGeom>
              <a:avLst/>
              <a:gdLst/>
              <a:ahLst/>
              <a:cxnLst/>
              <a:rect l="l" t="t" r="r" b="b"/>
              <a:pathLst>
                <a:path w="1689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28" y="1870"/>
                  </a:lnTo>
                  <a:lnTo>
                    <a:pt x="1558" y="1844"/>
                  </a:lnTo>
                  <a:lnTo>
                    <a:pt x="1688" y="1792"/>
                  </a:lnTo>
                  <a:lnTo>
                    <a:pt x="1662" y="1766"/>
                  </a:lnTo>
                  <a:lnTo>
                    <a:pt x="779" y="883"/>
                  </a:lnTo>
                  <a:lnTo>
                    <a:pt x="727" y="831"/>
                  </a:lnTo>
                  <a:lnTo>
                    <a:pt x="701" y="753"/>
                  </a:lnTo>
                  <a:lnTo>
                    <a:pt x="650" y="597"/>
                  </a:lnTo>
                  <a:lnTo>
                    <a:pt x="675" y="441"/>
                  </a:lnTo>
                  <a:lnTo>
                    <a:pt x="753" y="28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6360125" y="2137575"/>
              <a:ext cx="35725" cy="44825"/>
            </a:xfrm>
            <a:custGeom>
              <a:avLst/>
              <a:gdLst/>
              <a:ahLst/>
              <a:cxnLst/>
              <a:rect l="l" t="t" r="r" b="b"/>
              <a:pathLst>
                <a:path w="1429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08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598" y="1715"/>
                  </a:lnTo>
                  <a:lnTo>
                    <a:pt x="572" y="1689"/>
                  </a:lnTo>
                  <a:lnTo>
                    <a:pt x="494" y="1559"/>
                  </a:lnTo>
                  <a:lnTo>
                    <a:pt x="468" y="1429"/>
                  </a:lnTo>
                  <a:lnTo>
                    <a:pt x="494" y="1299"/>
                  </a:lnTo>
                  <a:lnTo>
                    <a:pt x="572" y="1169"/>
                  </a:lnTo>
                  <a:lnTo>
                    <a:pt x="1428" y="313"/>
                  </a:lnTo>
                  <a:lnTo>
                    <a:pt x="1351" y="15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1"/>
            <p:cNvSpPr/>
            <p:nvPr/>
          </p:nvSpPr>
          <p:spPr>
            <a:xfrm>
              <a:off x="6319225" y="202722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11737" y="364"/>
                  </a:moveTo>
                  <a:lnTo>
                    <a:pt x="11737" y="8076"/>
                  </a:lnTo>
                  <a:lnTo>
                    <a:pt x="3480" y="8076"/>
                  </a:lnTo>
                  <a:lnTo>
                    <a:pt x="3402" y="8102"/>
                  </a:lnTo>
                  <a:lnTo>
                    <a:pt x="3350" y="8128"/>
                  </a:lnTo>
                  <a:lnTo>
                    <a:pt x="3298" y="8180"/>
                  </a:lnTo>
                  <a:lnTo>
                    <a:pt x="3298" y="8258"/>
                  </a:lnTo>
                  <a:lnTo>
                    <a:pt x="3298" y="8336"/>
                  </a:lnTo>
                  <a:lnTo>
                    <a:pt x="3350" y="8388"/>
                  </a:lnTo>
                  <a:lnTo>
                    <a:pt x="3402" y="8414"/>
                  </a:lnTo>
                  <a:lnTo>
                    <a:pt x="3480" y="8440"/>
                  </a:lnTo>
                  <a:lnTo>
                    <a:pt x="11010" y="8440"/>
                  </a:lnTo>
                  <a:lnTo>
                    <a:pt x="11010" y="8803"/>
                  </a:lnTo>
                  <a:lnTo>
                    <a:pt x="1065" y="8803"/>
                  </a:lnTo>
                  <a:lnTo>
                    <a:pt x="1065" y="8440"/>
                  </a:lnTo>
                  <a:lnTo>
                    <a:pt x="2727" y="8440"/>
                  </a:lnTo>
                  <a:lnTo>
                    <a:pt x="2779" y="8414"/>
                  </a:lnTo>
                  <a:lnTo>
                    <a:pt x="2831" y="8388"/>
                  </a:lnTo>
                  <a:lnTo>
                    <a:pt x="2883" y="8336"/>
                  </a:lnTo>
                  <a:lnTo>
                    <a:pt x="2883" y="8258"/>
                  </a:lnTo>
                  <a:lnTo>
                    <a:pt x="2883" y="8180"/>
                  </a:lnTo>
                  <a:lnTo>
                    <a:pt x="2831" y="8128"/>
                  </a:lnTo>
                  <a:lnTo>
                    <a:pt x="2779" y="8102"/>
                  </a:lnTo>
                  <a:lnTo>
                    <a:pt x="2727" y="8076"/>
                  </a:lnTo>
                  <a:lnTo>
                    <a:pt x="338" y="8076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8258"/>
                  </a:lnTo>
                  <a:lnTo>
                    <a:pt x="1" y="8336"/>
                  </a:lnTo>
                  <a:lnTo>
                    <a:pt x="52" y="8388"/>
                  </a:lnTo>
                  <a:lnTo>
                    <a:pt x="104" y="8414"/>
                  </a:lnTo>
                  <a:lnTo>
                    <a:pt x="156" y="8440"/>
                  </a:lnTo>
                  <a:lnTo>
                    <a:pt x="728" y="8440"/>
                  </a:lnTo>
                  <a:lnTo>
                    <a:pt x="728" y="8985"/>
                  </a:lnTo>
                  <a:lnTo>
                    <a:pt x="728" y="9063"/>
                  </a:lnTo>
                  <a:lnTo>
                    <a:pt x="779" y="9115"/>
                  </a:lnTo>
                  <a:lnTo>
                    <a:pt x="831" y="9167"/>
                  </a:lnTo>
                  <a:lnTo>
                    <a:pt x="11244" y="9167"/>
                  </a:lnTo>
                  <a:lnTo>
                    <a:pt x="11296" y="9115"/>
                  </a:lnTo>
                  <a:lnTo>
                    <a:pt x="11347" y="9063"/>
                  </a:lnTo>
                  <a:lnTo>
                    <a:pt x="11347" y="8985"/>
                  </a:lnTo>
                  <a:lnTo>
                    <a:pt x="11347" y="8440"/>
                  </a:lnTo>
                  <a:lnTo>
                    <a:pt x="11919" y="8440"/>
                  </a:lnTo>
                  <a:lnTo>
                    <a:pt x="11997" y="8414"/>
                  </a:lnTo>
                  <a:lnTo>
                    <a:pt x="12049" y="8388"/>
                  </a:lnTo>
                  <a:lnTo>
                    <a:pt x="12074" y="8336"/>
                  </a:lnTo>
                  <a:lnTo>
                    <a:pt x="12100" y="8258"/>
                  </a:lnTo>
                  <a:lnTo>
                    <a:pt x="12100" y="183"/>
                  </a:lnTo>
                  <a:lnTo>
                    <a:pt x="12074" y="105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6337400" y="2045400"/>
              <a:ext cx="265525" cy="174650"/>
            </a:xfrm>
            <a:custGeom>
              <a:avLst/>
              <a:gdLst/>
              <a:ahLst/>
              <a:cxnLst/>
              <a:rect l="l" t="t" r="r" b="b"/>
              <a:pathLst>
                <a:path w="10621" h="6986" extrusionOk="0">
                  <a:moveTo>
                    <a:pt x="10283" y="1091"/>
                  </a:moveTo>
                  <a:lnTo>
                    <a:pt x="10283" y="1896"/>
                  </a:lnTo>
                  <a:lnTo>
                    <a:pt x="9893" y="1896"/>
                  </a:lnTo>
                  <a:lnTo>
                    <a:pt x="9893" y="1091"/>
                  </a:lnTo>
                  <a:close/>
                  <a:moveTo>
                    <a:pt x="10283" y="5064"/>
                  </a:moveTo>
                  <a:lnTo>
                    <a:pt x="10283" y="5869"/>
                  </a:lnTo>
                  <a:lnTo>
                    <a:pt x="9893" y="5869"/>
                  </a:lnTo>
                  <a:lnTo>
                    <a:pt x="9893" y="50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04" y="131"/>
                  </a:lnTo>
                  <a:lnTo>
                    <a:pt x="27" y="261"/>
                  </a:lnTo>
                  <a:lnTo>
                    <a:pt x="1" y="338"/>
                  </a:lnTo>
                  <a:lnTo>
                    <a:pt x="1" y="416"/>
                  </a:lnTo>
                  <a:lnTo>
                    <a:pt x="1" y="6570"/>
                  </a:lnTo>
                  <a:lnTo>
                    <a:pt x="1" y="6648"/>
                  </a:lnTo>
                  <a:lnTo>
                    <a:pt x="27" y="6726"/>
                  </a:lnTo>
                  <a:lnTo>
                    <a:pt x="104" y="6856"/>
                  </a:lnTo>
                  <a:lnTo>
                    <a:pt x="260" y="6934"/>
                  </a:lnTo>
                  <a:lnTo>
                    <a:pt x="338" y="6960"/>
                  </a:lnTo>
                  <a:lnTo>
                    <a:pt x="416" y="6986"/>
                  </a:lnTo>
                  <a:lnTo>
                    <a:pt x="9841" y="6986"/>
                  </a:lnTo>
                  <a:lnTo>
                    <a:pt x="9945" y="6960"/>
                  </a:lnTo>
                  <a:lnTo>
                    <a:pt x="10023" y="6934"/>
                  </a:lnTo>
                  <a:lnTo>
                    <a:pt x="10153" y="6856"/>
                  </a:lnTo>
                  <a:lnTo>
                    <a:pt x="10231" y="6726"/>
                  </a:lnTo>
                  <a:lnTo>
                    <a:pt x="10257" y="6648"/>
                  </a:lnTo>
                  <a:lnTo>
                    <a:pt x="10257" y="6570"/>
                  </a:lnTo>
                  <a:lnTo>
                    <a:pt x="10257" y="6233"/>
                  </a:lnTo>
                  <a:lnTo>
                    <a:pt x="10283" y="6233"/>
                  </a:lnTo>
                  <a:lnTo>
                    <a:pt x="10413" y="6181"/>
                  </a:lnTo>
                  <a:lnTo>
                    <a:pt x="10543" y="6129"/>
                  </a:lnTo>
                  <a:lnTo>
                    <a:pt x="10594" y="5999"/>
                  </a:lnTo>
                  <a:lnTo>
                    <a:pt x="10620" y="5869"/>
                  </a:lnTo>
                  <a:lnTo>
                    <a:pt x="10620" y="5064"/>
                  </a:lnTo>
                  <a:lnTo>
                    <a:pt x="10594" y="4908"/>
                  </a:lnTo>
                  <a:lnTo>
                    <a:pt x="10543" y="4804"/>
                  </a:lnTo>
                  <a:lnTo>
                    <a:pt x="10413" y="4727"/>
                  </a:lnTo>
                  <a:lnTo>
                    <a:pt x="10283" y="4701"/>
                  </a:lnTo>
                  <a:lnTo>
                    <a:pt x="10257" y="4701"/>
                  </a:lnTo>
                  <a:lnTo>
                    <a:pt x="10257" y="2260"/>
                  </a:lnTo>
                  <a:lnTo>
                    <a:pt x="10283" y="2260"/>
                  </a:lnTo>
                  <a:lnTo>
                    <a:pt x="10413" y="2234"/>
                  </a:lnTo>
                  <a:lnTo>
                    <a:pt x="10543" y="2156"/>
                  </a:lnTo>
                  <a:lnTo>
                    <a:pt x="10594" y="2052"/>
                  </a:lnTo>
                  <a:lnTo>
                    <a:pt x="10620" y="1922"/>
                  </a:lnTo>
                  <a:lnTo>
                    <a:pt x="10620" y="1091"/>
                  </a:lnTo>
                  <a:lnTo>
                    <a:pt x="10594" y="962"/>
                  </a:lnTo>
                  <a:lnTo>
                    <a:pt x="10543" y="832"/>
                  </a:lnTo>
                  <a:lnTo>
                    <a:pt x="10413" y="780"/>
                  </a:lnTo>
                  <a:lnTo>
                    <a:pt x="10283" y="754"/>
                  </a:lnTo>
                  <a:lnTo>
                    <a:pt x="10257" y="754"/>
                  </a:lnTo>
                  <a:lnTo>
                    <a:pt x="10257" y="416"/>
                  </a:lnTo>
                  <a:lnTo>
                    <a:pt x="10257" y="338"/>
                  </a:lnTo>
                  <a:lnTo>
                    <a:pt x="10231" y="261"/>
                  </a:lnTo>
                  <a:lnTo>
                    <a:pt x="10153" y="131"/>
                  </a:lnTo>
                  <a:lnTo>
                    <a:pt x="10023" y="53"/>
                  </a:lnTo>
                  <a:lnTo>
                    <a:pt x="9945" y="27"/>
                  </a:lnTo>
                  <a:lnTo>
                    <a:pt x="9841" y="1"/>
                  </a:lnTo>
                  <a:lnTo>
                    <a:pt x="8725" y="1"/>
                  </a:lnTo>
                  <a:lnTo>
                    <a:pt x="8673" y="27"/>
                  </a:lnTo>
                  <a:lnTo>
                    <a:pt x="8595" y="53"/>
                  </a:lnTo>
                  <a:lnTo>
                    <a:pt x="8569" y="131"/>
                  </a:lnTo>
                  <a:lnTo>
                    <a:pt x="8543" y="183"/>
                  </a:lnTo>
                  <a:lnTo>
                    <a:pt x="8569" y="261"/>
                  </a:lnTo>
                  <a:lnTo>
                    <a:pt x="8595" y="312"/>
                  </a:lnTo>
                  <a:lnTo>
                    <a:pt x="8673" y="338"/>
                  </a:lnTo>
                  <a:lnTo>
                    <a:pt x="8725" y="364"/>
                  </a:lnTo>
                  <a:lnTo>
                    <a:pt x="9841" y="364"/>
                  </a:lnTo>
                  <a:lnTo>
                    <a:pt x="9893" y="390"/>
                  </a:lnTo>
                  <a:lnTo>
                    <a:pt x="9919" y="416"/>
                  </a:lnTo>
                  <a:lnTo>
                    <a:pt x="9919" y="754"/>
                  </a:lnTo>
                  <a:lnTo>
                    <a:pt x="9893" y="754"/>
                  </a:lnTo>
                  <a:lnTo>
                    <a:pt x="9764" y="780"/>
                  </a:lnTo>
                  <a:lnTo>
                    <a:pt x="9634" y="832"/>
                  </a:lnTo>
                  <a:lnTo>
                    <a:pt x="9582" y="962"/>
                  </a:lnTo>
                  <a:lnTo>
                    <a:pt x="9530" y="1091"/>
                  </a:lnTo>
                  <a:lnTo>
                    <a:pt x="9530" y="1922"/>
                  </a:lnTo>
                  <a:lnTo>
                    <a:pt x="9582" y="2052"/>
                  </a:lnTo>
                  <a:lnTo>
                    <a:pt x="9634" y="2156"/>
                  </a:lnTo>
                  <a:lnTo>
                    <a:pt x="9764" y="2234"/>
                  </a:lnTo>
                  <a:lnTo>
                    <a:pt x="9893" y="2260"/>
                  </a:lnTo>
                  <a:lnTo>
                    <a:pt x="9919" y="2260"/>
                  </a:lnTo>
                  <a:lnTo>
                    <a:pt x="9919" y="4701"/>
                  </a:lnTo>
                  <a:lnTo>
                    <a:pt x="9893" y="4701"/>
                  </a:lnTo>
                  <a:lnTo>
                    <a:pt x="9764" y="4727"/>
                  </a:lnTo>
                  <a:lnTo>
                    <a:pt x="9634" y="4804"/>
                  </a:lnTo>
                  <a:lnTo>
                    <a:pt x="9582" y="4908"/>
                  </a:lnTo>
                  <a:lnTo>
                    <a:pt x="9530" y="5064"/>
                  </a:lnTo>
                  <a:lnTo>
                    <a:pt x="9530" y="5869"/>
                  </a:lnTo>
                  <a:lnTo>
                    <a:pt x="9582" y="5999"/>
                  </a:lnTo>
                  <a:lnTo>
                    <a:pt x="9634" y="6129"/>
                  </a:lnTo>
                  <a:lnTo>
                    <a:pt x="9764" y="6181"/>
                  </a:lnTo>
                  <a:lnTo>
                    <a:pt x="9893" y="6233"/>
                  </a:lnTo>
                  <a:lnTo>
                    <a:pt x="9919" y="6233"/>
                  </a:lnTo>
                  <a:lnTo>
                    <a:pt x="9919" y="6570"/>
                  </a:lnTo>
                  <a:lnTo>
                    <a:pt x="9893" y="6596"/>
                  </a:lnTo>
                  <a:lnTo>
                    <a:pt x="9841" y="6622"/>
                  </a:lnTo>
                  <a:lnTo>
                    <a:pt x="416" y="6622"/>
                  </a:lnTo>
                  <a:lnTo>
                    <a:pt x="364" y="6596"/>
                  </a:lnTo>
                  <a:lnTo>
                    <a:pt x="338" y="6570"/>
                  </a:lnTo>
                  <a:lnTo>
                    <a:pt x="338" y="416"/>
                  </a:lnTo>
                  <a:lnTo>
                    <a:pt x="364" y="390"/>
                  </a:lnTo>
                  <a:lnTo>
                    <a:pt x="416" y="364"/>
                  </a:lnTo>
                  <a:lnTo>
                    <a:pt x="7972" y="364"/>
                  </a:lnTo>
                  <a:lnTo>
                    <a:pt x="8024" y="338"/>
                  </a:lnTo>
                  <a:lnTo>
                    <a:pt x="8076" y="312"/>
                  </a:lnTo>
                  <a:lnTo>
                    <a:pt x="8128" y="261"/>
                  </a:lnTo>
                  <a:lnTo>
                    <a:pt x="8128" y="183"/>
                  </a:lnTo>
                  <a:lnTo>
                    <a:pt x="8128" y="131"/>
                  </a:lnTo>
                  <a:lnTo>
                    <a:pt x="8076" y="53"/>
                  </a:lnTo>
                  <a:lnTo>
                    <a:pt x="8024" y="27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6484100" y="2109675"/>
              <a:ext cx="82475" cy="46100"/>
            </a:xfrm>
            <a:custGeom>
              <a:avLst/>
              <a:gdLst/>
              <a:ahLst/>
              <a:cxnLst/>
              <a:rect l="l" t="t" r="r" b="b"/>
              <a:pathLst>
                <a:path w="3299" h="1844" extrusionOk="0">
                  <a:moveTo>
                    <a:pt x="2935" y="364"/>
                  </a:moveTo>
                  <a:lnTo>
                    <a:pt x="2935" y="1480"/>
                  </a:lnTo>
                  <a:lnTo>
                    <a:pt x="364" y="1480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1480"/>
                  </a:lnTo>
                  <a:lnTo>
                    <a:pt x="27" y="1610"/>
                  </a:lnTo>
                  <a:lnTo>
                    <a:pt x="105" y="1740"/>
                  </a:lnTo>
                  <a:lnTo>
                    <a:pt x="208" y="1792"/>
                  </a:lnTo>
                  <a:lnTo>
                    <a:pt x="338" y="1844"/>
                  </a:lnTo>
                  <a:lnTo>
                    <a:pt x="2961" y="1844"/>
                  </a:lnTo>
                  <a:lnTo>
                    <a:pt x="3091" y="1792"/>
                  </a:lnTo>
                  <a:lnTo>
                    <a:pt x="3195" y="1740"/>
                  </a:lnTo>
                  <a:lnTo>
                    <a:pt x="3272" y="1610"/>
                  </a:lnTo>
                  <a:lnTo>
                    <a:pt x="3298" y="1480"/>
                  </a:lnTo>
                  <a:lnTo>
                    <a:pt x="3298" y="364"/>
                  </a:lnTo>
                  <a:lnTo>
                    <a:pt x="3272" y="208"/>
                  </a:lnTo>
                  <a:lnTo>
                    <a:pt x="3195" y="104"/>
                  </a:lnTo>
                  <a:lnTo>
                    <a:pt x="3091" y="26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6355575" y="2064225"/>
              <a:ext cx="110375" cy="122725"/>
            </a:xfrm>
            <a:custGeom>
              <a:avLst/>
              <a:gdLst/>
              <a:ahLst/>
              <a:cxnLst/>
              <a:rect l="l" t="t" r="r" b="b"/>
              <a:pathLst>
                <a:path w="4415" h="4909" extrusionOk="0">
                  <a:moveTo>
                    <a:pt x="2156" y="338"/>
                  </a:moveTo>
                  <a:lnTo>
                    <a:pt x="2234" y="364"/>
                  </a:lnTo>
                  <a:lnTo>
                    <a:pt x="2286" y="390"/>
                  </a:lnTo>
                  <a:lnTo>
                    <a:pt x="2337" y="468"/>
                  </a:lnTo>
                  <a:lnTo>
                    <a:pt x="2363" y="546"/>
                  </a:lnTo>
                  <a:lnTo>
                    <a:pt x="2363" y="1844"/>
                  </a:lnTo>
                  <a:lnTo>
                    <a:pt x="2156" y="1818"/>
                  </a:lnTo>
                  <a:lnTo>
                    <a:pt x="1974" y="1844"/>
                  </a:lnTo>
                  <a:lnTo>
                    <a:pt x="1974" y="546"/>
                  </a:lnTo>
                  <a:lnTo>
                    <a:pt x="2000" y="468"/>
                  </a:lnTo>
                  <a:lnTo>
                    <a:pt x="2026" y="390"/>
                  </a:lnTo>
                  <a:lnTo>
                    <a:pt x="2078" y="364"/>
                  </a:lnTo>
                  <a:lnTo>
                    <a:pt x="2156" y="338"/>
                  </a:lnTo>
                  <a:close/>
                  <a:moveTo>
                    <a:pt x="2286" y="2182"/>
                  </a:moveTo>
                  <a:lnTo>
                    <a:pt x="2389" y="2234"/>
                  </a:lnTo>
                  <a:lnTo>
                    <a:pt x="2467" y="2286"/>
                  </a:lnTo>
                  <a:lnTo>
                    <a:pt x="2545" y="2338"/>
                  </a:lnTo>
                  <a:lnTo>
                    <a:pt x="2623" y="2416"/>
                  </a:lnTo>
                  <a:lnTo>
                    <a:pt x="2675" y="2519"/>
                  </a:lnTo>
                  <a:lnTo>
                    <a:pt x="2701" y="2623"/>
                  </a:lnTo>
                  <a:lnTo>
                    <a:pt x="2727" y="2727"/>
                  </a:lnTo>
                  <a:lnTo>
                    <a:pt x="2701" y="2857"/>
                  </a:lnTo>
                  <a:lnTo>
                    <a:pt x="2675" y="2961"/>
                  </a:lnTo>
                  <a:lnTo>
                    <a:pt x="2623" y="3039"/>
                  </a:lnTo>
                  <a:lnTo>
                    <a:pt x="2545" y="3143"/>
                  </a:lnTo>
                  <a:lnTo>
                    <a:pt x="2467" y="3195"/>
                  </a:lnTo>
                  <a:lnTo>
                    <a:pt x="2389" y="3247"/>
                  </a:lnTo>
                  <a:lnTo>
                    <a:pt x="2286" y="3272"/>
                  </a:lnTo>
                  <a:lnTo>
                    <a:pt x="2156" y="3298"/>
                  </a:lnTo>
                  <a:lnTo>
                    <a:pt x="2052" y="3272"/>
                  </a:lnTo>
                  <a:lnTo>
                    <a:pt x="1948" y="3247"/>
                  </a:lnTo>
                  <a:lnTo>
                    <a:pt x="1844" y="3195"/>
                  </a:lnTo>
                  <a:lnTo>
                    <a:pt x="1766" y="3143"/>
                  </a:lnTo>
                  <a:lnTo>
                    <a:pt x="1688" y="3039"/>
                  </a:lnTo>
                  <a:lnTo>
                    <a:pt x="1636" y="2961"/>
                  </a:lnTo>
                  <a:lnTo>
                    <a:pt x="1610" y="2857"/>
                  </a:lnTo>
                  <a:lnTo>
                    <a:pt x="1610" y="2727"/>
                  </a:lnTo>
                  <a:lnTo>
                    <a:pt x="1610" y="2623"/>
                  </a:lnTo>
                  <a:lnTo>
                    <a:pt x="1636" y="2519"/>
                  </a:lnTo>
                  <a:lnTo>
                    <a:pt x="1688" y="2416"/>
                  </a:lnTo>
                  <a:lnTo>
                    <a:pt x="1766" y="2338"/>
                  </a:lnTo>
                  <a:lnTo>
                    <a:pt x="1844" y="2286"/>
                  </a:lnTo>
                  <a:lnTo>
                    <a:pt x="1948" y="2234"/>
                  </a:lnTo>
                  <a:lnTo>
                    <a:pt x="2052" y="2182"/>
                  </a:lnTo>
                  <a:close/>
                  <a:moveTo>
                    <a:pt x="1610" y="1169"/>
                  </a:moveTo>
                  <a:lnTo>
                    <a:pt x="1610" y="2000"/>
                  </a:lnTo>
                  <a:lnTo>
                    <a:pt x="1455" y="2156"/>
                  </a:lnTo>
                  <a:lnTo>
                    <a:pt x="1351" y="2312"/>
                  </a:lnTo>
                  <a:lnTo>
                    <a:pt x="1273" y="2519"/>
                  </a:lnTo>
                  <a:lnTo>
                    <a:pt x="1247" y="2727"/>
                  </a:lnTo>
                  <a:lnTo>
                    <a:pt x="1273" y="2883"/>
                  </a:lnTo>
                  <a:lnTo>
                    <a:pt x="676" y="3454"/>
                  </a:lnTo>
                  <a:lnTo>
                    <a:pt x="598" y="3298"/>
                  </a:lnTo>
                  <a:lnTo>
                    <a:pt x="546" y="3117"/>
                  </a:lnTo>
                  <a:lnTo>
                    <a:pt x="520" y="2935"/>
                  </a:lnTo>
                  <a:lnTo>
                    <a:pt x="494" y="2727"/>
                  </a:lnTo>
                  <a:lnTo>
                    <a:pt x="520" y="2468"/>
                  </a:lnTo>
                  <a:lnTo>
                    <a:pt x="598" y="2234"/>
                  </a:lnTo>
                  <a:lnTo>
                    <a:pt x="676" y="2000"/>
                  </a:lnTo>
                  <a:lnTo>
                    <a:pt x="806" y="1767"/>
                  </a:lnTo>
                  <a:lnTo>
                    <a:pt x="987" y="1585"/>
                  </a:lnTo>
                  <a:lnTo>
                    <a:pt x="1169" y="1403"/>
                  </a:lnTo>
                  <a:lnTo>
                    <a:pt x="1377" y="1273"/>
                  </a:lnTo>
                  <a:lnTo>
                    <a:pt x="1610" y="1169"/>
                  </a:lnTo>
                  <a:close/>
                  <a:moveTo>
                    <a:pt x="2337" y="3636"/>
                  </a:moveTo>
                  <a:lnTo>
                    <a:pt x="2935" y="4207"/>
                  </a:lnTo>
                  <a:lnTo>
                    <a:pt x="2753" y="4285"/>
                  </a:lnTo>
                  <a:lnTo>
                    <a:pt x="2571" y="4337"/>
                  </a:lnTo>
                  <a:lnTo>
                    <a:pt x="2363" y="4389"/>
                  </a:lnTo>
                  <a:lnTo>
                    <a:pt x="1974" y="4389"/>
                  </a:lnTo>
                  <a:lnTo>
                    <a:pt x="1792" y="4363"/>
                  </a:lnTo>
                  <a:lnTo>
                    <a:pt x="1610" y="4311"/>
                  </a:lnTo>
                  <a:lnTo>
                    <a:pt x="1455" y="4233"/>
                  </a:lnTo>
                  <a:lnTo>
                    <a:pt x="2026" y="3636"/>
                  </a:lnTo>
                  <a:lnTo>
                    <a:pt x="2182" y="3662"/>
                  </a:lnTo>
                  <a:lnTo>
                    <a:pt x="2337" y="3636"/>
                  </a:lnTo>
                  <a:close/>
                  <a:moveTo>
                    <a:pt x="1403" y="3247"/>
                  </a:moveTo>
                  <a:lnTo>
                    <a:pt x="1533" y="3376"/>
                  </a:lnTo>
                  <a:lnTo>
                    <a:pt x="1662" y="3506"/>
                  </a:lnTo>
                  <a:lnTo>
                    <a:pt x="676" y="4493"/>
                  </a:lnTo>
                  <a:lnTo>
                    <a:pt x="624" y="4545"/>
                  </a:lnTo>
                  <a:lnTo>
                    <a:pt x="468" y="4545"/>
                  </a:lnTo>
                  <a:lnTo>
                    <a:pt x="416" y="4493"/>
                  </a:lnTo>
                  <a:lnTo>
                    <a:pt x="364" y="4441"/>
                  </a:lnTo>
                  <a:lnTo>
                    <a:pt x="364" y="4363"/>
                  </a:lnTo>
                  <a:lnTo>
                    <a:pt x="364" y="4285"/>
                  </a:lnTo>
                  <a:lnTo>
                    <a:pt x="416" y="4233"/>
                  </a:lnTo>
                  <a:lnTo>
                    <a:pt x="1403" y="3247"/>
                  </a:lnTo>
                  <a:close/>
                  <a:moveTo>
                    <a:pt x="2961" y="3195"/>
                  </a:moveTo>
                  <a:lnTo>
                    <a:pt x="3999" y="4233"/>
                  </a:lnTo>
                  <a:lnTo>
                    <a:pt x="4025" y="4285"/>
                  </a:lnTo>
                  <a:lnTo>
                    <a:pt x="4051" y="4363"/>
                  </a:lnTo>
                  <a:lnTo>
                    <a:pt x="4025" y="4441"/>
                  </a:lnTo>
                  <a:lnTo>
                    <a:pt x="3999" y="4493"/>
                  </a:lnTo>
                  <a:lnTo>
                    <a:pt x="3921" y="4545"/>
                  </a:lnTo>
                  <a:lnTo>
                    <a:pt x="3792" y="4545"/>
                  </a:lnTo>
                  <a:lnTo>
                    <a:pt x="3714" y="4493"/>
                  </a:lnTo>
                  <a:lnTo>
                    <a:pt x="2701" y="3480"/>
                  </a:lnTo>
                  <a:lnTo>
                    <a:pt x="2831" y="3350"/>
                  </a:lnTo>
                  <a:lnTo>
                    <a:pt x="2961" y="3195"/>
                  </a:lnTo>
                  <a:close/>
                  <a:moveTo>
                    <a:pt x="2052" y="1"/>
                  </a:moveTo>
                  <a:lnTo>
                    <a:pt x="1948" y="27"/>
                  </a:lnTo>
                  <a:lnTo>
                    <a:pt x="1870" y="79"/>
                  </a:lnTo>
                  <a:lnTo>
                    <a:pt x="1766" y="157"/>
                  </a:lnTo>
                  <a:lnTo>
                    <a:pt x="1714" y="235"/>
                  </a:lnTo>
                  <a:lnTo>
                    <a:pt x="1662" y="312"/>
                  </a:lnTo>
                  <a:lnTo>
                    <a:pt x="1636" y="416"/>
                  </a:lnTo>
                  <a:lnTo>
                    <a:pt x="1610" y="546"/>
                  </a:lnTo>
                  <a:lnTo>
                    <a:pt x="1610" y="806"/>
                  </a:lnTo>
                  <a:lnTo>
                    <a:pt x="1299" y="910"/>
                  </a:lnTo>
                  <a:lnTo>
                    <a:pt x="1013" y="1065"/>
                  </a:lnTo>
                  <a:lnTo>
                    <a:pt x="780" y="1273"/>
                  </a:lnTo>
                  <a:lnTo>
                    <a:pt x="572" y="1533"/>
                  </a:lnTo>
                  <a:lnTo>
                    <a:pt x="390" y="1792"/>
                  </a:lnTo>
                  <a:lnTo>
                    <a:pt x="260" y="2078"/>
                  </a:lnTo>
                  <a:lnTo>
                    <a:pt x="182" y="2416"/>
                  </a:lnTo>
                  <a:lnTo>
                    <a:pt x="156" y="2727"/>
                  </a:lnTo>
                  <a:lnTo>
                    <a:pt x="156" y="2987"/>
                  </a:lnTo>
                  <a:lnTo>
                    <a:pt x="208" y="3247"/>
                  </a:lnTo>
                  <a:lnTo>
                    <a:pt x="286" y="3506"/>
                  </a:lnTo>
                  <a:lnTo>
                    <a:pt x="416" y="3740"/>
                  </a:lnTo>
                  <a:lnTo>
                    <a:pt x="156" y="3974"/>
                  </a:lnTo>
                  <a:lnTo>
                    <a:pt x="104" y="4051"/>
                  </a:lnTo>
                  <a:lnTo>
                    <a:pt x="53" y="4155"/>
                  </a:lnTo>
                  <a:lnTo>
                    <a:pt x="1" y="4259"/>
                  </a:lnTo>
                  <a:lnTo>
                    <a:pt x="1" y="4363"/>
                  </a:lnTo>
                  <a:lnTo>
                    <a:pt x="1" y="4467"/>
                  </a:lnTo>
                  <a:lnTo>
                    <a:pt x="53" y="4571"/>
                  </a:lnTo>
                  <a:lnTo>
                    <a:pt x="104" y="4649"/>
                  </a:lnTo>
                  <a:lnTo>
                    <a:pt x="156" y="4753"/>
                  </a:lnTo>
                  <a:lnTo>
                    <a:pt x="260" y="4804"/>
                  </a:lnTo>
                  <a:lnTo>
                    <a:pt x="338" y="4856"/>
                  </a:lnTo>
                  <a:lnTo>
                    <a:pt x="442" y="4882"/>
                  </a:lnTo>
                  <a:lnTo>
                    <a:pt x="546" y="4908"/>
                  </a:lnTo>
                  <a:lnTo>
                    <a:pt x="650" y="4882"/>
                  </a:lnTo>
                  <a:lnTo>
                    <a:pt x="754" y="4856"/>
                  </a:lnTo>
                  <a:lnTo>
                    <a:pt x="857" y="4804"/>
                  </a:lnTo>
                  <a:lnTo>
                    <a:pt x="935" y="4753"/>
                  </a:lnTo>
                  <a:lnTo>
                    <a:pt x="1169" y="4493"/>
                  </a:lnTo>
                  <a:lnTo>
                    <a:pt x="1403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56" y="4753"/>
                  </a:lnTo>
                  <a:lnTo>
                    <a:pt x="2441" y="4727"/>
                  </a:lnTo>
                  <a:lnTo>
                    <a:pt x="2701" y="4675"/>
                  </a:lnTo>
                  <a:lnTo>
                    <a:pt x="2961" y="4597"/>
                  </a:lnTo>
                  <a:lnTo>
                    <a:pt x="3194" y="4467"/>
                  </a:lnTo>
                  <a:lnTo>
                    <a:pt x="3480" y="4753"/>
                  </a:lnTo>
                  <a:lnTo>
                    <a:pt x="3558" y="4804"/>
                  </a:lnTo>
                  <a:lnTo>
                    <a:pt x="3662" y="4856"/>
                  </a:lnTo>
                  <a:lnTo>
                    <a:pt x="3766" y="4882"/>
                  </a:lnTo>
                  <a:lnTo>
                    <a:pt x="3869" y="4908"/>
                  </a:lnTo>
                  <a:lnTo>
                    <a:pt x="3973" y="4882"/>
                  </a:lnTo>
                  <a:lnTo>
                    <a:pt x="4051" y="4856"/>
                  </a:lnTo>
                  <a:lnTo>
                    <a:pt x="4155" y="4804"/>
                  </a:lnTo>
                  <a:lnTo>
                    <a:pt x="4233" y="4753"/>
                  </a:lnTo>
                  <a:lnTo>
                    <a:pt x="4311" y="4649"/>
                  </a:lnTo>
                  <a:lnTo>
                    <a:pt x="4363" y="4571"/>
                  </a:lnTo>
                  <a:lnTo>
                    <a:pt x="4389" y="4467"/>
                  </a:lnTo>
                  <a:lnTo>
                    <a:pt x="4415" y="4363"/>
                  </a:lnTo>
                  <a:lnTo>
                    <a:pt x="4389" y="4259"/>
                  </a:lnTo>
                  <a:lnTo>
                    <a:pt x="4363" y="4155"/>
                  </a:lnTo>
                  <a:lnTo>
                    <a:pt x="4311" y="4051"/>
                  </a:lnTo>
                  <a:lnTo>
                    <a:pt x="4233" y="3974"/>
                  </a:lnTo>
                  <a:lnTo>
                    <a:pt x="3947" y="3688"/>
                  </a:lnTo>
                  <a:lnTo>
                    <a:pt x="4051" y="3454"/>
                  </a:lnTo>
                  <a:lnTo>
                    <a:pt x="4129" y="3221"/>
                  </a:lnTo>
                  <a:lnTo>
                    <a:pt x="4155" y="2987"/>
                  </a:lnTo>
                  <a:lnTo>
                    <a:pt x="4181" y="2727"/>
                  </a:lnTo>
                  <a:lnTo>
                    <a:pt x="4155" y="2675"/>
                  </a:lnTo>
                  <a:lnTo>
                    <a:pt x="4129" y="2623"/>
                  </a:lnTo>
                  <a:lnTo>
                    <a:pt x="4077" y="2571"/>
                  </a:lnTo>
                  <a:lnTo>
                    <a:pt x="3921" y="2571"/>
                  </a:lnTo>
                  <a:lnTo>
                    <a:pt x="3869" y="2623"/>
                  </a:lnTo>
                  <a:lnTo>
                    <a:pt x="3843" y="2675"/>
                  </a:lnTo>
                  <a:lnTo>
                    <a:pt x="3818" y="2727"/>
                  </a:lnTo>
                  <a:lnTo>
                    <a:pt x="3818" y="2909"/>
                  </a:lnTo>
                  <a:lnTo>
                    <a:pt x="3792" y="3091"/>
                  </a:lnTo>
                  <a:lnTo>
                    <a:pt x="3740" y="3247"/>
                  </a:lnTo>
                  <a:lnTo>
                    <a:pt x="3688" y="3428"/>
                  </a:lnTo>
                  <a:lnTo>
                    <a:pt x="3065" y="2831"/>
                  </a:lnTo>
                  <a:lnTo>
                    <a:pt x="3065" y="2597"/>
                  </a:lnTo>
                  <a:lnTo>
                    <a:pt x="2987" y="2364"/>
                  </a:lnTo>
                  <a:lnTo>
                    <a:pt x="2883" y="2182"/>
                  </a:lnTo>
                  <a:lnTo>
                    <a:pt x="2701" y="2000"/>
                  </a:lnTo>
                  <a:lnTo>
                    <a:pt x="2701" y="1169"/>
                  </a:lnTo>
                  <a:lnTo>
                    <a:pt x="2857" y="1247"/>
                  </a:lnTo>
                  <a:lnTo>
                    <a:pt x="3013" y="1325"/>
                  </a:lnTo>
                  <a:lnTo>
                    <a:pt x="3142" y="1403"/>
                  </a:lnTo>
                  <a:lnTo>
                    <a:pt x="3272" y="1507"/>
                  </a:lnTo>
                  <a:lnTo>
                    <a:pt x="3402" y="1637"/>
                  </a:lnTo>
                  <a:lnTo>
                    <a:pt x="3506" y="1767"/>
                  </a:lnTo>
                  <a:lnTo>
                    <a:pt x="3584" y="1896"/>
                  </a:lnTo>
                  <a:lnTo>
                    <a:pt x="3688" y="2052"/>
                  </a:lnTo>
                  <a:lnTo>
                    <a:pt x="3714" y="2104"/>
                  </a:lnTo>
                  <a:lnTo>
                    <a:pt x="3766" y="2156"/>
                  </a:lnTo>
                  <a:lnTo>
                    <a:pt x="3921" y="2156"/>
                  </a:lnTo>
                  <a:lnTo>
                    <a:pt x="3973" y="2104"/>
                  </a:lnTo>
                  <a:lnTo>
                    <a:pt x="3999" y="2052"/>
                  </a:lnTo>
                  <a:lnTo>
                    <a:pt x="4025" y="1974"/>
                  </a:lnTo>
                  <a:lnTo>
                    <a:pt x="3999" y="1922"/>
                  </a:lnTo>
                  <a:lnTo>
                    <a:pt x="3895" y="1715"/>
                  </a:lnTo>
                  <a:lnTo>
                    <a:pt x="3766" y="1533"/>
                  </a:lnTo>
                  <a:lnTo>
                    <a:pt x="3636" y="1351"/>
                  </a:lnTo>
                  <a:lnTo>
                    <a:pt x="3480" y="1221"/>
                  </a:lnTo>
                  <a:lnTo>
                    <a:pt x="3298" y="1065"/>
                  </a:lnTo>
                  <a:lnTo>
                    <a:pt x="3116" y="962"/>
                  </a:lnTo>
                  <a:lnTo>
                    <a:pt x="2909" y="884"/>
                  </a:lnTo>
                  <a:lnTo>
                    <a:pt x="2701" y="806"/>
                  </a:lnTo>
                  <a:lnTo>
                    <a:pt x="2701" y="546"/>
                  </a:lnTo>
                  <a:lnTo>
                    <a:pt x="2701" y="416"/>
                  </a:lnTo>
                  <a:lnTo>
                    <a:pt x="2675" y="312"/>
                  </a:lnTo>
                  <a:lnTo>
                    <a:pt x="2623" y="235"/>
                  </a:lnTo>
                  <a:lnTo>
                    <a:pt x="2545" y="157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5" name="Google Shape;3925;p71"/>
          <p:cNvGrpSpPr/>
          <p:nvPr/>
        </p:nvGrpSpPr>
        <p:grpSpPr>
          <a:xfrm>
            <a:off x="7750442" y="2020188"/>
            <a:ext cx="325371" cy="225769"/>
            <a:chOff x="7078725" y="2036975"/>
            <a:chExt cx="303150" cy="210350"/>
          </a:xfrm>
        </p:grpSpPr>
        <p:sp>
          <p:nvSpPr>
            <p:cNvPr id="3926" name="Google Shape;3926;p71"/>
            <p:cNvSpPr/>
            <p:nvPr/>
          </p:nvSpPr>
          <p:spPr>
            <a:xfrm>
              <a:off x="7248800" y="2061625"/>
              <a:ext cx="128550" cy="160375"/>
            </a:xfrm>
            <a:custGeom>
              <a:avLst/>
              <a:gdLst/>
              <a:ahLst/>
              <a:cxnLst/>
              <a:rect l="l" t="t" r="r" b="b"/>
              <a:pathLst>
                <a:path w="5142" h="6415" extrusionOk="0">
                  <a:moveTo>
                    <a:pt x="0" y="1"/>
                  </a:moveTo>
                  <a:lnTo>
                    <a:pt x="0" y="6414"/>
                  </a:lnTo>
                  <a:lnTo>
                    <a:pt x="5141" y="6414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7083250" y="2061625"/>
              <a:ext cx="128575" cy="160375"/>
            </a:xfrm>
            <a:custGeom>
              <a:avLst/>
              <a:gdLst/>
              <a:ahLst/>
              <a:cxnLst/>
              <a:rect l="l" t="t" r="r" b="b"/>
              <a:pathLst>
                <a:path w="5143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5142" y="6414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7248800" y="2080450"/>
              <a:ext cx="109725" cy="122725"/>
            </a:xfrm>
            <a:custGeom>
              <a:avLst/>
              <a:gdLst/>
              <a:ahLst/>
              <a:cxnLst/>
              <a:rect l="l" t="t" r="r" b="b"/>
              <a:pathLst>
                <a:path w="4389" h="4909" extrusionOk="0">
                  <a:moveTo>
                    <a:pt x="0" y="1"/>
                  </a:moveTo>
                  <a:lnTo>
                    <a:pt x="0" y="4908"/>
                  </a:lnTo>
                  <a:lnTo>
                    <a:pt x="3661" y="4908"/>
                  </a:lnTo>
                  <a:lnTo>
                    <a:pt x="3687" y="4779"/>
                  </a:lnTo>
                  <a:lnTo>
                    <a:pt x="3713" y="4623"/>
                  </a:lnTo>
                  <a:lnTo>
                    <a:pt x="3791" y="4493"/>
                  </a:lnTo>
                  <a:lnTo>
                    <a:pt x="3869" y="4389"/>
                  </a:lnTo>
                  <a:lnTo>
                    <a:pt x="3999" y="4311"/>
                  </a:lnTo>
                  <a:lnTo>
                    <a:pt x="4103" y="4233"/>
                  </a:lnTo>
                  <a:lnTo>
                    <a:pt x="4258" y="4207"/>
                  </a:lnTo>
                  <a:lnTo>
                    <a:pt x="4388" y="4181"/>
                  </a:lnTo>
                  <a:lnTo>
                    <a:pt x="4388" y="728"/>
                  </a:lnTo>
                  <a:lnTo>
                    <a:pt x="4258" y="702"/>
                  </a:lnTo>
                  <a:lnTo>
                    <a:pt x="4103" y="676"/>
                  </a:lnTo>
                  <a:lnTo>
                    <a:pt x="3999" y="598"/>
                  </a:lnTo>
                  <a:lnTo>
                    <a:pt x="3869" y="520"/>
                  </a:lnTo>
                  <a:lnTo>
                    <a:pt x="3791" y="416"/>
                  </a:lnTo>
                  <a:lnTo>
                    <a:pt x="3713" y="287"/>
                  </a:lnTo>
                  <a:lnTo>
                    <a:pt x="3687" y="131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73130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71293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4441"/>
                  </a:lnTo>
                  <a:lnTo>
                    <a:pt x="1195" y="4441"/>
                  </a:lnTo>
                  <a:lnTo>
                    <a:pt x="1091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32" y="4078"/>
                  </a:lnTo>
                  <a:lnTo>
                    <a:pt x="728" y="3974"/>
                  </a:lnTo>
                  <a:lnTo>
                    <a:pt x="572" y="3896"/>
                  </a:lnTo>
                  <a:lnTo>
                    <a:pt x="520" y="3896"/>
                  </a:lnTo>
                  <a:lnTo>
                    <a:pt x="494" y="3844"/>
                  </a:lnTo>
                  <a:lnTo>
                    <a:pt x="468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2"/>
                  </a:lnTo>
                  <a:lnTo>
                    <a:pt x="494" y="1040"/>
                  </a:lnTo>
                  <a:lnTo>
                    <a:pt x="520" y="1014"/>
                  </a:lnTo>
                  <a:lnTo>
                    <a:pt x="572" y="988"/>
                  </a:lnTo>
                  <a:lnTo>
                    <a:pt x="676" y="936"/>
                  </a:lnTo>
                  <a:lnTo>
                    <a:pt x="780" y="884"/>
                  </a:lnTo>
                  <a:lnTo>
                    <a:pt x="884" y="780"/>
                  </a:lnTo>
                  <a:lnTo>
                    <a:pt x="962" y="676"/>
                  </a:lnTo>
                  <a:lnTo>
                    <a:pt x="1091" y="442"/>
                  </a:lnTo>
                  <a:lnTo>
                    <a:pt x="1169" y="209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299" y="27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7248800" y="2191475"/>
              <a:ext cx="96075" cy="11700"/>
            </a:xfrm>
            <a:custGeom>
              <a:avLst/>
              <a:gdLst/>
              <a:ahLst/>
              <a:cxnLst/>
              <a:rect l="l" t="t" r="r" b="b"/>
              <a:pathLst>
                <a:path w="3843" h="468" extrusionOk="0">
                  <a:moveTo>
                    <a:pt x="0" y="0"/>
                  </a:moveTo>
                  <a:lnTo>
                    <a:pt x="0" y="467"/>
                  </a:lnTo>
                  <a:lnTo>
                    <a:pt x="3661" y="467"/>
                  </a:lnTo>
                  <a:lnTo>
                    <a:pt x="3687" y="338"/>
                  </a:lnTo>
                  <a:lnTo>
                    <a:pt x="3713" y="208"/>
                  </a:lnTo>
                  <a:lnTo>
                    <a:pt x="3765" y="104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7168950" y="2098650"/>
              <a:ext cx="42875" cy="86350"/>
            </a:xfrm>
            <a:custGeom>
              <a:avLst/>
              <a:gdLst/>
              <a:ahLst/>
              <a:cxnLst/>
              <a:rect l="l" t="t" r="r" b="b"/>
              <a:pathLst>
                <a:path w="1715" h="3454" extrusionOk="0">
                  <a:moveTo>
                    <a:pt x="1532" y="0"/>
                  </a:moveTo>
                  <a:lnTo>
                    <a:pt x="1377" y="26"/>
                  </a:lnTo>
                  <a:lnTo>
                    <a:pt x="1195" y="78"/>
                  </a:lnTo>
                  <a:lnTo>
                    <a:pt x="1039" y="130"/>
                  </a:lnTo>
                  <a:lnTo>
                    <a:pt x="909" y="208"/>
                  </a:lnTo>
                  <a:lnTo>
                    <a:pt x="753" y="286"/>
                  </a:lnTo>
                  <a:lnTo>
                    <a:pt x="624" y="390"/>
                  </a:lnTo>
                  <a:lnTo>
                    <a:pt x="494" y="519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0"/>
                  </a:lnTo>
                  <a:lnTo>
                    <a:pt x="26" y="1376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895"/>
                  </a:lnTo>
                  <a:lnTo>
                    <a:pt x="26" y="2077"/>
                  </a:lnTo>
                  <a:lnTo>
                    <a:pt x="78" y="2233"/>
                  </a:lnTo>
                  <a:lnTo>
                    <a:pt x="130" y="2389"/>
                  </a:lnTo>
                  <a:lnTo>
                    <a:pt x="208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909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7" y="3427"/>
                  </a:lnTo>
                  <a:lnTo>
                    <a:pt x="1532" y="3453"/>
                  </a:lnTo>
                  <a:lnTo>
                    <a:pt x="1714" y="3453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7248800" y="2098650"/>
              <a:ext cx="42850" cy="86350"/>
            </a:xfrm>
            <a:custGeom>
              <a:avLst/>
              <a:gdLst/>
              <a:ahLst/>
              <a:cxnLst/>
              <a:rect l="l" t="t" r="r" b="b"/>
              <a:pathLst>
                <a:path w="1714" h="3454" extrusionOk="0">
                  <a:moveTo>
                    <a:pt x="0" y="0"/>
                  </a:moveTo>
                  <a:lnTo>
                    <a:pt x="0" y="3453"/>
                  </a:lnTo>
                  <a:lnTo>
                    <a:pt x="182" y="3453"/>
                  </a:lnTo>
                  <a:lnTo>
                    <a:pt x="338" y="3427"/>
                  </a:lnTo>
                  <a:lnTo>
                    <a:pt x="519" y="3376"/>
                  </a:lnTo>
                  <a:lnTo>
                    <a:pt x="675" y="3324"/>
                  </a:lnTo>
                  <a:lnTo>
                    <a:pt x="831" y="3246"/>
                  </a:lnTo>
                  <a:lnTo>
                    <a:pt x="961" y="3168"/>
                  </a:lnTo>
                  <a:lnTo>
                    <a:pt x="1091" y="3064"/>
                  </a:lnTo>
                  <a:lnTo>
                    <a:pt x="1220" y="2960"/>
                  </a:lnTo>
                  <a:lnTo>
                    <a:pt x="1324" y="2830"/>
                  </a:lnTo>
                  <a:lnTo>
                    <a:pt x="1428" y="2700"/>
                  </a:lnTo>
                  <a:lnTo>
                    <a:pt x="1506" y="2545"/>
                  </a:lnTo>
                  <a:lnTo>
                    <a:pt x="1584" y="2389"/>
                  </a:lnTo>
                  <a:lnTo>
                    <a:pt x="1636" y="2233"/>
                  </a:lnTo>
                  <a:lnTo>
                    <a:pt x="1688" y="2077"/>
                  </a:lnTo>
                  <a:lnTo>
                    <a:pt x="1714" y="1895"/>
                  </a:lnTo>
                  <a:lnTo>
                    <a:pt x="1714" y="1740"/>
                  </a:lnTo>
                  <a:lnTo>
                    <a:pt x="1714" y="1558"/>
                  </a:lnTo>
                  <a:lnTo>
                    <a:pt x="1688" y="1376"/>
                  </a:lnTo>
                  <a:lnTo>
                    <a:pt x="1636" y="1220"/>
                  </a:lnTo>
                  <a:lnTo>
                    <a:pt x="1584" y="1065"/>
                  </a:lnTo>
                  <a:lnTo>
                    <a:pt x="1506" y="909"/>
                  </a:lnTo>
                  <a:lnTo>
                    <a:pt x="1428" y="753"/>
                  </a:lnTo>
                  <a:lnTo>
                    <a:pt x="1324" y="623"/>
                  </a:lnTo>
                  <a:lnTo>
                    <a:pt x="1220" y="519"/>
                  </a:lnTo>
                  <a:lnTo>
                    <a:pt x="1091" y="390"/>
                  </a:lnTo>
                  <a:lnTo>
                    <a:pt x="961" y="286"/>
                  </a:lnTo>
                  <a:lnTo>
                    <a:pt x="831" y="208"/>
                  </a:lnTo>
                  <a:lnTo>
                    <a:pt x="675" y="130"/>
                  </a:lnTo>
                  <a:lnTo>
                    <a:pt x="519" y="78"/>
                  </a:lnTo>
                  <a:lnTo>
                    <a:pt x="338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7226075" y="2072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7226075" y="20369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7226075" y="2109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7226075" y="2146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35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35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7226075" y="2183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7226075" y="2220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71248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7078725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5141" y="1818"/>
                  </a:moveTo>
                  <a:lnTo>
                    <a:pt x="5141" y="4908"/>
                  </a:lnTo>
                  <a:lnTo>
                    <a:pt x="4882" y="4856"/>
                  </a:lnTo>
                  <a:lnTo>
                    <a:pt x="4622" y="4726"/>
                  </a:lnTo>
                  <a:lnTo>
                    <a:pt x="4388" y="4596"/>
                  </a:lnTo>
                  <a:lnTo>
                    <a:pt x="4181" y="4388"/>
                  </a:lnTo>
                  <a:lnTo>
                    <a:pt x="3999" y="4181"/>
                  </a:lnTo>
                  <a:lnTo>
                    <a:pt x="3895" y="3921"/>
                  </a:lnTo>
                  <a:lnTo>
                    <a:pt x="3817" y="3661"/>
                  </a:lnTo>
                  <a:lnTo>
                    <a:pt x="3791" y="3376"/>
                  </a:lnTo>
                  <a:lnTo>
                    <a:pt x="3817" y="3064"/>
                  </a:lnTo>
                  <a:lnTo>
                    <a:pt x="3895" y="2804"/>
                  </a:lnTo>
                  <a:lnTo>
                    <a:pt x="3999" y="2545"/>
                  </a:lnTo>
                  <a:lnTo>
                    <a:pt x="4181" y="2337"/>
                  </a:lnTo>
                  <a:lnTo>
                    <a:pt x="4388" y="2129"/>
                  </a:lnTo>
                  <a:lnTo>
                    <a:pt x="4622" y="2000"/>
                  </a:lnTo>
                  <a:lnTo>
                    <a:pt x="4882" y="1896"/>
                  </a:lnTo>
                  <a:lnTo>
                    <a:pt x="5141" y="1818"/>
                  </a:lnTo>
                  <a:close/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532"/>
                  </a:lnTo>
                  <a:lnTo>
                    <a:pt x="26" y="1610"/>
                  </a:lnTo>
                  <a:lnTo>
                    <a:pt x="52" y="1662"/>
                  </a:lnTo>
                  <a:lnTo>
                    <a:pt x="130" y="1688"/>
                  </a:lnTo>
                  <a:lnTo>
                    <a:pt x="182" y="1714"/>
                  </a:lnTo>
                  <a:lnTo>
                    <a:pt x="260" y="1688"/>
                  </a:lnTo>
                  <a:lnTo>
                    <a:pt x="312" y="1662"/>
                  </a:lnTo>
                  <a:lnTo>
                    <a:pt x="364" y="1610"/>
                  </a:lnTo>
                  <a:lnTo>
                    <a:pt x="364" y="1532"/>
                  </a:lnTo>
                  <a:lnTo>
                    <a:pt x="364" y="338"/>
                  </a:lnTo>
                  <a:lnTo>
                    <a:pt x="5141" y="338"/>
                  </a:lnTo>
                  <a:lnTo>
                    <a:pt x="5141" y="727"/>
                  </a:lnTo>
                  <a:lnTo>
                    <a:pt x="1584" y="727"/>
                  </a:lnTo>
                  <a:lnTo>
                    <a:pt x="1532" y="779"/>
                  </a:lnTo>
                  <a:lnTo>
                    <a:pt x="1506" y="831"/>
                  </a:lnTo>
                  <a:lnTo>
                    <a:pt x="1480" y="909"/>
                  </a:lnTo>
                  <a:lnTo>
                    <a:pt x="1480" y="1013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8"/>
                  </a:lnTo>
                  <a:lnTo>
                    <a:pt x="1246" y="1376"/>
                  </a:lnTo>
                  <a:lnTo>
                    <a:pt x="1143" y="1402"/>
                  </a:lnTo>
                  <a:lnTo>
                    <a:pt x="1039" y="1454"/>
                  </a:lnTo>
                  <a:lnTo>
                    <a:pt x="935" y="1454"/>
                  </a:lnTo>
                  <a:lnTo>
                    <a:pt x="857" y="1480"/>
                  </a:lnTo>
                  <a:lnTo>
                    <a:pt x="805" y="1506"/>
                  </a:lnTo>
                  <a:lnTo>
                    <a:pt x="753" y="1558"/>
                  </a:lnTo>
                  <a:lnTo>
                    <a:pt x="753" y="1636"/>
                  </a:lnTo>
                  <a:lnTo>
                    <a:pt x="753" y="5089"/>
                  </a:lnTo>
                  <a:lnTo>
                    <a:pt x="753" y="5167"/>
                  </a:lnTo>
                  <a:lnTo>
                    <a:pt x="805" y="5219"/>
                  </a:lnTo>
                  <a:lnTo>
                    <a:pt x="857" y="5245"/>
                  </a:lnTo>
                  <a:lnTo>
                    <a:pt x="935" y="5271"/>
                  </a:lnTo>
                  <a:lnTo>
                    <a:pt x="1039" y="5271"/>
                  </a:lnTo>
                  <a:lnTo>
                    <a:pt x="1143" y="5323"/>
                  </a:lnTo>
                  <a:lnTo>
                    <a:pt x="1246" y="5375"/>
                  </a:lnTo>
                  <a:lnTo>
                    <a:pt x="1324" y="5427"/>
                  </a:lnTo>
                  <a:lnTo>
                    <a:pt x="1376" y="5505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16"/>
                  </a:lnTo>
                  <a:lnTo>
                    <a:pt x="1506" y="5894"/>
                  </a:lnTo>
                  <a:lnTo>
                    <a:pt x="1532" y="5946"/>
                  </a:lnTo>
                  <a:lnTo>
                    <a:pt x="1584" y="5998"/>
                  </a:lnTo>
                  <a:lnTo>
                    <a:pt x="3531" y="5998"/>
                  </a:lnTo>
                  <a:lnTo>
                    <a:pt x="3609" y="5946"/>
                  </a:lnTo>
                  <a:lnTo>
                    <a:pt x="3635" y="5894"/>
                  </a:lnTo>
                  <a:lnTo>
                    <a:pt x="3661" y="5816"/>
                  </a:lnTo>
                  <a:lnTo>
                    <a:pt x="3635" y="5765"/>
                  </a:lnTo>
                  <a:lnTo>
                    <a:pt x="3609" y="5713"/>
                  </a:lnTo>
                  <a:lnTo>
                    <a:pt x="3531" y="5661"/>
                  </a:lnTo>
                  <a:lnTo>
                    <a:pt x="1818" y="5661"/>
                  </a:lnTo>
                  <a:lnTo>
                    <a:pt x="1792" y="5531"/>
                  </a:lnTo>
                  <a:lnTo>
                    <a:pt x="1740" y="5401"/>
                  </a:lnTo>
                  <a:lnTo>
                    <a:pt x="1662" y="5271"/>
                  </a:lnTo>
                  <a:lnTo>
                    <a:pt x="1584" y="5193"/>
                  </a:lnTo>
                  <a:lnTo>
                    <a:pt x="1480" y="5089"/>
                  </a:lnTo>
                  <a:lnTo>
                    <a:pt x="1350" y="5012"/>
                  </a:lnTo>
                  <a:lnTo>
                    <a:pt x="1246" y="4960"/>
                  </a:lnTo>
                  <a:lnTo>
                    <a:pt x="1091" y="4934"/>
                  </a:lnTo>
                  <a:lnTo>
                    <a:pt x="1091" y="1792"/>
                  </a:lnTo>
                  <a:lnTo>
                    <a:pt x="1246" y="1766"/>
                  </a:lnTo>
                  <a:lnTo>
                    <a:pt x="1350" y="1714"/>
                  </a:lnTo>
                  <a:lnTo>
                    <a:pt x="1480" y="1636"/>
                  </a:lnTo>
                  <a:lnTo>
                    <a:pt x="1584" y="1558"/>
                  </a:lnTo>
                  <a:lnTo>
                    <a:pt x="1662" y="1454"/>
                  </a:lnTo>
                  <a:lnTo>
                    <a:pt x="1740" y="1324"/>
                  </a:lnTo>
                  <a:lnTo>
                    <a:pt x="1792" y="1221"/>
                  </a:lnTo>
                  <a:lnTo>
                    <a:pt x="1818" y="1065"/>
                  </a:lnTo>
                  <a:lnTo>
                    <a:pt x="5141" y="1065"/>
                  </a:lnTo>
                  <a:lnTo>
                    <a:pt x="5141" y="1480"/>
                  </a:lnTo>
                  <a:lnTo>
                    <a:pt x="4986" y="1480"/>
                  </a:lnTo>
                  <a:lnTo>
                    <a:pt x="4804" y="1532"/>
                  </a:lnTo>
                  <a:lnTo>
                    <a:pt x="4622" y="1584"/>
                  </a:lnTo>
                  <a:lnTo>
                    <a:pt x="4466" y="1662"/>
                  </a:lnTo>
                  <a:lnTo>
                    <a:pt x="4310" y="1740"/>
                  </a:lnTo>
                  <a:lnTo>
                    <a:pt x="4181" y="1844"/>
                  </a:lnTo>
                  <a:lnTo>
                    <a:pt x="3921" y="2077"/>
                  </a:lnTo>
                  <a:lnTo>
                    <a:pt x="3817" y="2207"/>
                  </a:lnTo>
                  <a:lnTo>
                    <a:pt x="3713" y="2363"/>
                  </a:lnTo>
                  <a:lnTo>
                    <a:pt x="3635" y="2493"/>
                  </a:lnTo>
                  <a:lnTo>
                    <a:pt x="3557" y="2675"/>
                  </a:lnTo>
                  <a:lnTo>
                    <a:pt x="3505" y="2830"/>
                  </a:lnTo>
                  <a:lnTo>
                    <a:pt x="3454" y="3012"/>
                  </a:lnTo>
                  <a:lnTo>
                    <a:pt x="3428" y="3168"/>
                  </a:lnTo>
                  <a:lnTo>
                    <a:pt x="3428" y="3376"/>
                  </a:lnTo>
                  <a:lnTo>
                    <a:pt x="3428" y="3557"/>
                  </a:lnTo>
                  <a:lnTo>
                    <a:pt x="3454" y="3739"/>
                  </a:lnTo>
                  <a:lnTo>
                    <a:pt x="3505" y="3895"/>
                  </a:lnTo>
                  <a:lnTo>
                    <a:pt x="3557" y="4077"/>
                  </a:lnTo>
                  <a:lnTo>
                    <a:pt x="3635" y="4233"/>
                  </a:lnTo>
                  <a:lnTo>
                    <a:pt x="3713" y="4388"/>
                  </a:lnTo>
                  <a:lnTo>
                    <a:pt x="3817" y="4518"/>
                  </a:lnTo>
                  <a:lnTo>
                    <a:pt x="3921" y="4648"/>
                  </a:lnTo>
                  <a:lnTo>
                    <a:pt x="4181" y="4882"/>
                  </a:lnTo>
                  <a:lnTo>
                    <a:pt x="4310" y="4986"/>
                  </a:lnTo>
                  <a:lnTo>
                    <a:pt x="4466" y="5063"/>
                  </a:lnTo>
                  <a:lnTo>
                    <a:pt x="4622" y="5141"/>
                  </a:lnTo>
                  <a:lnTo>
                    <a:pt x="4804" y="5193"/>
                  </a:lnTo>
                  <a:lnTo>
                    <a:pt x="4986" y="5245"/>
                  </a:lnTo>
                  <a:lnTo>
                    <a:pt x="5141" y="5271"/>
                  </a:lnTo>
                  <a:lnTo>
                    <a:pt x="5141" y="5661"/>
                  </a:lnTo>
                  <a:lnTo>
                    <a:pt x="4181" y="5661"/>
                  </a:lnTo>
                  <a:lnTo>
                    <a:pt x="4129" y="5713"/>
                  </a:lnTo>
                  <a:lnTo>
                    <a:pt x="4077" y="5765"/>
                  </a:lnTo>
                  <a:lnTo>
                    <a:pt x="4077" y="5816"/>
                  </a:lnTo>
                  <a:lnTo>
                    <a:pt x="4077" y="5894"/>
                  </a:lnTo>
                  <a:lnTo>
                    <a:pt x="4129" y="5946"/>
                  </a:lnTo>
                  <a:lnTo>
                    <a:pt x="4181" y="5998"/>
                  </a:lnTo>
                  <a:lnTo>
                    <a:pt x="5141" y="5998"/>
                  </a:lnTo>
                  <a:lnTo>
                    <a:pt x="5141" y="6388"/>
                  </a:lnTo>
                  <a:lnTo>
                    <a:pt x="364" y="6388"/>
                  </a:lnTo>
                  <a:lnTo>
                    <a:pt x="364" y="2285"/>
                  </a:lnTo>
                  <a:lnTo>
                    <a:pt x="364" y="2233"/>
                  </a:lnTo>
                  <a:lnTo>
                    <a:pt x="312" y="2155"/>
                  </a:lnTo>
                  <a:lnTo>
                    <a:pt x="260" y="2129"/>
                  </a:lnTo>
                  <a:lnTo>
                    <a:pt x="182" y="2103"/>
                  </a:lnTo>
                  <a:lnTo>
                    <a:pt x="130" y="2129"/>
                  </a:lnTo>
                  <a:lnTo>
                    <a:pt x="52" y="2155"/>
                  </a:lnTo>
                  <a:lnTo>
                    <a:pt x="26" y="2233"/>
                  </a:lnTo>
                  <a:lnTo>
                    <a:pt x="0" y="2285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30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401" y="6725"/>
                  </a:lnTo>
                  <a:lnTo>
                    <a:pt x="5453" y="6699"/>
                  </a:lnTo>
                  <a:lnTo>
                    <a:pt x="5505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505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73085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7244250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364" y="1818"/>
                  </a:moveTo>
                  <a:lnTo>
                    <a:pt x="624" y="1896"/>
                  </a:lnTo>
                  <a:lnTo>
                    <a:pt x="883" y="2000"/>
                  </a:lnTo>
                  <a:lnTo>
                    <a:pt x="1117" y="2129"/>
                  </a:lnTo>
                  <a:lnTo>
                    <a:pt x="1325" y="2337"/>
                  </a:lnTo>
                  <a:lnTo>
                    <a:pt x="1506" y="2545"/>
                  </a:lnTo>
                  <a:lnTo>
                    <a:pt x="1610" y="2804"/>
                  </a:lnTo>
                  <a:lnTo>
                    <a:pt x="1714" y="3064"/>
                  </a:lnTo>
                  <a:lnTo>
                    <a:pt x="1740" y="3376"/>
                  </a:lnTo>
                  <a:lnTo>
                    <a:pt x="1714" y="3661"/>
                  </a:lnTo>
                  <a:lnTo>
                    <a:pt x="1610" y="3921"/>
                  </a:lnTo>
                  <a:lnTo>
                    <a:pt x="1506" y="4181"/>
                  </a:lnTo>
                  <a:lnTo>
                    <a:pt x="1325" y="4388"/>
                  </a:lnTo>
                  <a:lnTo>
                    <a:pt x="1117" y="4596"/>
                  </a:lnTo>
                  <a:lnTo>
                    <a:pt x="883" y="4726"/>
                  </a:lnTo>
                  <a:lnTo>
                    <a:pt x="624" y="4856"/>
                  </a:lnTo>
                  <a:lnTo>
                    <a:pt x="364" y="4908"/>
                  </a:lnTo>
                  <a:lnTo>
                    <a:pt x="364" y="1818"/>
                  </a:lnTo>
                  <a:close/>
                  <a:moveTo>
                    <a:pt x="5141" y="338"/>
                  </a:moveTo>
                  <a:lnTo>
                    <a:pt x="5141" y="6388"/>
                  </a:lnTo>
                  <a:lnTo>
                    <a:pt x="364" y="6388"/>
                  </a:lnTo>
                  <a:lnTo>
                    <a:pt x="364" y="5998"/>
                  </a:lnTo>
                  <a:lnTo>
                    <a:pt x="3921" y="5998"/>
                  </a:lnTo>
                  <a:lnTo>
                    <a:pt x="3973" y="5946"/>
                  </a:lnTo>
                  <a:lnTo>
                    <a:pt x="4025" y="5894"/>
                  </a:lnTo>
                  <a:lnTo>
                    <a:pt x="4025" y="5816"/>
                  </a:lnTo>
                  <a:lnTo>
                    <a:pt x="4025" y="5713"/>
                  </a:lnTo>
                  <a:lnTo>
                    <a:pt x="4077" y="5609"/>
                  </a:lnTo>
                  <a:lnTo>
                    <a:pt x="4129" y="5505"/>
                  </a:lnTo>
                  <a:lnTo>
                    <a:pt x="4181" y="5427"/>
                  </a:lnTo>
                  <a:lnTo>
                    <a:pt x="4259" y="5375"/>
                  </a:lnTo>
                  <a:lnTo>
                    <a:pt x="4363" y="5323"/>
                  </a:lnTo>
                  <a:lnTo>
                    <a:pt x="4466" y="5271"/>
                  </a:lnTo>
                  <a:lnTo>
                    <a:pt x="4570" y="5271"/>
                  </a:lnTo>
                  <a:lnTo>
                    <a:pt x="4648" y="5245"/>
                  </a:lnTo>
                  <a:lnTo>
                    <a:pt x="4700" y="5219"/>
                  </a:lnTo>
                  <a:lnTo>
                    <a:pt x="4752" y="5167"/>
                  </a:lnTo>
                  <a:lnTo>
                    <a:pt x="4752" y="5089"/>
                  </a:lnTo>
                  <a:lnTo>
                    <a:pt x="4752" y="3661"/>
                  </a:lnTo>
                  <a:lnTo>
                    <a:pt x="4752" y="3583"/>
                  </a:lnTo>
                  <a:lnTo>
                    <a:pt x="4700" y="3531"/>
                  </a:lnTo>
                  <a:lnTo>
                    <a:pt x="4648" y="3480"/>
                  </a:lnTo>
                  <a:lnTo>
                    <a:pt x="4518" y="3480"/>
                  </a:lnTo>
                  <a:lnTo>
                    <a:pt x="4466" y="3531"/>
                  </a:lnTo>
                  <a:lnTo>
                    <a:pt x="4414" y="3583"/>
                  </a:lnTo>
                  <a:lnTo>
                    <a:pt x="4414" y="3661"/>
                  </a:lnTo>
                  <a:lnTo>
                    <a:pt x="4414" y="4934"/>
                  </a:lnTo>
                  <a:lnTo>
                    <a:pt x="4285" y="4960"/>
                  </a:lnTo>
                  <a:lnTo>
                    <a:pt x="4155" y="5012"/>
                  </a:lnTo>
                  <a:lnTo>
                    <a:pt x="4025" y="5089"/>
                  </a:lnTo>
                  <a:lnTo>
                    <a:pt x="3947" y="5193"/>
                  </a:lnTo>
                  <a:lnTo>
                    <a:pt x="3843" y="5271"/>
                  </a:lnTo>
                  <a:lnTo>
                    <a:pt x="3765" y="5401"/>
                  </a:lnTo>
                  <a:lnTo>
                    <a:pt x="3713" y="5531"/>
                  </a:lnTo>
                  <a:lnTo>
                    <a:pt x="3687" y="5661"/>
                  </a:lnTo>
                  <a:lnTo>
                    <a:pt x="364" y="5661"/>
                  </a:lnTo>
                  <a:lnTo>
                    <a:pt x="364" y="5271"/>
                  </a:lnTo>
                  <a:lnTo>
                    <a:pt x="546" y="5245"/>
                  </a:lnTo>
                  <a:lnTo>
                    <a:pt x="701" y="5193"/>
                  </a:lnTo>
                  <a:lnTo>
                    <a:pt x="883" y="5141"/>
                  </a:lnTo>
                  <a:lnTo>
                    <a:pt x="1039" y="5063"/>
                  </a:lnTo>
                  <a:lnTo>
                    <a:pt x="1195" y="4986"/>
                  </a:lnTo>
                  <a:lnTo>
                    <a:pt x="1325" y="4882"/>
                  </a:lnTo>
                  <a:lnTo>
                    <a:pt x="1584" y="4648"/>
                  </a:lnTo>
                  <a:lnTo>
                    <a:pt x="1688" y="4518"/>
                  </a:lnTo>
                  <a:lnTo>
                    <a:pt x="1792" y="4388"/>
                  </a:lnTo>
                  <a:lnTo>
                    <a:pt x="1870" y="4233"/>
                  </a:lnTo>
                  <a:lnTo>
                    <a:pt x="1948" y="4077"/>
                  </a:lnTo>
                  <a:lnTo>
                    <a:pt x="2000" y="3895"/>
                  </a:lnTo>
                  <a:lnTo>
                    <a:pt x="2052" y="3739"/>
                  </a:lnTo>
                  <a:lnTo>
                    <a:pt x="2078" y="3557"/>
                  </a:lnTo>
                  <a:lnTo>
                    <a:pt x="2078" y="3376"/>
                  </a:lnTo>
                  <a:lnTo>
                    <a:pt x="2078" y="3168"/>
                  </a:lnTo>
                  <a:lnTo>
                    <a:pt x="2052" y="3012"/>
                  </a:lnTo>
                  <a:lnTo>
                    <a:pt x="2000" y="2830"/>
                  </a:lnTo>
                  <a:lnTo>
                    <a:pt x="1948" y="2675"/>
                  </a:lnTo>
                  <a:lnTo>
                    <a:pt x="1870" y="2493"/>
                  </a:lnTo>
                  <a:lnTo>
                    <a:pt x="1792" y="2363"/>
                  </a:lnTo>
                  <a:lnTo>
                    <a:pt x="1688" y="2207"/>
                  </a:lnTo>
                  <a:lnTo>
                    <a:pt x="1584" y="2077"/>
                  </a:lnTo>
                  <a:lnTo>
                    <a:pt x="1325" y="1844"/>
                  </a:lnTo>
                  <a:lnTo>
                    <a:pt x="1195" y="1740"/>
                  </a:lnTo>
                  <a:lnTo>
                    <a:pt x="1039" y="1662"/>
                  </a:lnTo>
                  <a:lnTo>
                    <a:pt x="883" y="1584"/>
                  </a:lnTo>
                  <a:lnTo>
                    <a:pt x="701" y="1532"/>
                  </a:lnTo>
                  <a:lnTo>
                    <a:pt x="546" y="1480"/>
                  </a:lnTo>
                  <a:lnTo>
                    <a:pt x="364" y="1480"/>
                  </a:lnTo>
                  <a:lnTo>
                    <a:pt x="364" y="1065"/>
                  </a:lnTo>
                  <a:lnTo>
                    <a:pt x="3687" y="1065"/>
                  </a:lnTo>
                  <a:lnTo>
                    <a:pt x="3713" y="1221"/>
                  </a:lnTo>
                  <a:lnTo>
                    <a:pt x="3765" y="1324"/>
                  </a:lnTo>
                  <a:lnTo>
                    <a:pt x="3843" y="1454"/>
                  </a:lnTo>
                  <a:lnTo>
                    <a:pt x="3947" y="1558"/>
                  </a:lnTo>
                  <a:lnTo>
                    <a:pt x="4025" y="1636"/>
                  </a:lnTo>
                  <a:lnTo>
                    <a:pt x="4155" y="1714"/>
                  </a:lnTo>
                  <a:lnTo>
                    <a:pt x="4285" y="1766"/>
                  </a:lnTo>
                  <a:lnTo>
                    <a:pt x="4414" y="1792"/>
                  </a:lnTo>
                  <a:lnTo>
                    <a:pt x="4414" y="2882"/>
                  </a:lnTo>
                  <a:lnTo>
                    <a:pt x="4414" y="2960"/>
                  </a:lnTo>
                  <a:lnTo>
                    <a:pt x="4466" y="3012"/>
                  </a:lnTo>
                  <a:lnTo>
                    <a:pt x="4518" y="3038"/>
                  </a:lnTo>
                  <a:lnTo>
                    <a:pt x="4570" y="3064"/>
                  </a:lnTo>
                  <a:lnTo>
                    <a:pt x="4648" y="3038"/>
                  </a:lnTo>
                  <a:lnTo>
                    <a:pt x="4700" y="3012"/>
                  </a:lnTo>
                  <a:lnTo>
                    <a:pt x="4752" y="2960"/>
                  </a:lnTo>
                  <a:lnTo>
                    <a:pt x="4752" y="2882"/>
                  </a:lnTo>
                  <a:lnTo>
                    <a:pt x="4752" y="1636"/>
                  </a:lnTo>
                  <a:lnTo>
                    <a:pt x="4752" y="1558"/>
                  </a:lnTo>
                  <a:lnTo>
                    <a:pt x="4700" y="1506"/>
                  </a:lnTo>
                  <a:lnTo>
                    <a:pt x="4648" y="1480"/>
                  </a:lnTo>
                  <a:lnTo>
                    <a:pt x="4570" y="1454"/>
                  </a:lnTo>
                  <a:lnTo>
                    <a:pt x="4466" y="1454"/>
                  </a:lnTo>
                  <a:lnTo>
                    <a:pt x="4363" y="1402"/>
                  </a:lnTo>
                  <a:lnTo>
                    <a:pt x="4259" y="1376"/>
                  </a:lnTo>
                  <a:lnTo>
                    <a:pt x="4181" y="1298"/>
                  </a:lnTo>
                  <a:lnTo>
                    <a:pt x="4129" y="1221"/>
                  </a:lnTo>
                  <a:lnTo>
                    <a:pt x="4077" y="1117"/>
                  </a:lnTo>
                  <a:lnTo>
                    <a:pt x="4025" y="1013"/>
                  </a:lnTo>
                  <a:lnTo>
                    <a:pt x="4025" y="909"/>
                  </a:lnTo>
                  <a:lnTo>
                    <a:pt x="4025" y="831"/>
                  </a:lnTo>
                  <a:lnTo>
                    <a:pt x="3973" y="779"/>
                  </a:lnTo>
                  <a:lnTo>
                    <a:pt x="3921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04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375" y="6725"/>
                  </a:lnTo>
                  <a:lnTo>
                    <a:pt x="5453" y="6699"/>
                  </a:lnTo>
                  <a:lnTo>
                    <a:pt x="5479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6" name="Google Shape;3946;p71"/>
          <p:cNvGrpSpPr/>
          <p:nvPr/>
        </p:nvGrpSpPr>
        <p:grpSpPr>
          <a:xfrm>
            <a:off x="1018026" y="2743378"/>
            <a:ext cx="324673" cy="314933"/>
            <a:chOff x="238125" y="2710775"/>
            <a:chExt cx="302500" cy="293425"/>
          </a:xfrm>
        </p:grpSpPr>
        <p:sp>
          <p:nvSpPr>
            <p:cNvPr id="3947" name="Google Shape;3947;p71"/>
            <p:cNvSpPr/>
            <p:nvPr/>
          </p:nvSpPr>
          <p:spPr>
            <a:xfrm>
              <a:off x="242650" y="2715325"/>
              <a:ext cx="293450" cy="220075"/>
            </a:xfrm>
            <a:custGeom>
              <a:avLst/>
              <a:gdLst/>
              <a:ahLst/>
              <a:cxnLst/>
              <a:rect l="l" t="t" r="r" b="b"/>
              <a:pathLst>
                <a:path w="11738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11737" y="8802"/>
                  </a:lnTo>
                  <a:lnTo>
                    <a:pt x="11737" y="6855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711" y="52"/>
                  </a:lnTo>
                  <a:lnTo>
                    <a:pt x="11659" y="26"/>
                  </a:lnTo>
                  <a:lnTo>
                    <a:pt x="115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1"/>
            <p:cNvSpPr/>
            <p:nvPr/>
          </p:nvSpPr>
          <p:spPr>
            <a:xfrm>
              <a:off x="242650" y="2715325"/>
              <a:ext cx="52600" cy="220075"/>
            </a:xfrm>
            <a:custGeom>
              <a:avLst/>
              <a:gdLst/>
              <a:ahLst/>
              <a:cxnLst/>
              <a:rect l="l" t="t" r="r" b="b"/>
              <a:pathLst>
                <a:path w="2104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2052" y="8802"/>
                  </a:lnTo>
                  <a:lnTo>
                    <a:pt x="2000" y="8776"/>
                  </a:lnTo>
                  <a:lnTo>
                    <a:pt x="1948" y="8724"/>
                  </a:lnTo>
                  <a:lnTo>
                    <a:pt x="1948" y="8647"/>
                  </a:lnTo>
                  <a:lnTo>
                    <a:pt x="1948" y="156"/>
                  </a:lnTo>
                  <a:lnTo>
                    <a:pt x="1948" y="104"/>
                  </a:lnTo>
                  <a:lnTo>
                    <a:pt x="2000" y="52"/>
                  </a:lnTo>
                  <a:lnTo>
                    <a:pt x="2052" y="26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279650" y="2733500"/>
              <a:ext cx="238275" cy="183725"/>
            </a:xfrm>
            <a:custGeom>
              <a:avLst/>
              <a:gdLst/>
              <a:ahLst/>
              <a:cxnLst/>
              <a:rect l="l" t="t" r="r" b="b"/>
              <a:pathLst>
                <a:path w="9531" h="7349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193"/>
                  </a:lnTo>
                  <a:lnTo>
                    <a:pt x="1" y="7244"/>
                  </a:lnTo>
                  <a:lnTo>
                    <a:pt x="27" y="7296"/>
                  </a:lnTo>
                  <a:lnTo>
                    <a:pt x="79" y="7348"/>
                  </a:lnTo>
                  <a:lnTo>
                    <a:pt x="9530" y="7348"/>
                  </a:lnTo>
                  <a:lnTo>
                    <a:pt x="9530" y="5297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316000" y="2816575"/>
              <a:ext cx="18200" cy="64300"/>
            </a:xfrm>
            <a:custGeom>
              <a:avLst/>
              <a:gdLst/>
              <a:ahLst/>
              <a:cxnLst/>
              <a:rect l="l" t="t" r="r" b="b"/>
              <a:pathLst>
                <a:path w="728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728" y="2571"/>
                  </a:lnTo>
                  <a:lnTo>
                    <a:pt x="728" y="156"/>
                  </a:lnTo>
                  <a:lnTo>
                    <a:pt x="728" y="79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316000" y="2816575"/>
              <a:ext cx="14975" cy="64300"/>
            </a:xfrm>
            <a:custGeom>
              <a:avLst/>
              <a:gdLst/>
              <a:ahLst/>
              <a:cxnLst/>
              <a:rect l="l" t="t" r="r" b="b"/>
              <a:pathLst>
                <a:path w="599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468" y="2571"/>
                  </a:lnTo>
                  <a:lnTo>
                    <a:pt x="468" y="156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462725" y="2788675"/>
              <a:ext cx="18850" cy="92200"/>
            </a:xfrm>
            <a:custGeom>
              <a:avLst/>
              <a:gdLst/>
              <a:ahLst/>
              <a:cxnLst/>
              <a:rect l="l" t="t" r="r" b="b"/>
              <a:pathLst>
                <a:path w="75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753" y="3687"/>
                  </a:lnTo>
                  <a:lnTo>
                    <a:pt x="753" y="182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2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462725" y="2788675"/>
              <a:ext cx="15600" cy="92200"/>
            </a:xfrm>
            <a:custGeom>
              <a:avLst/>
              <a:gdLst/>
              <a:ahLst/>
              <a:cxnLst/>
              <a:rect l="l" t="t" r="r" b="b"/>
              <a:pathLst>
                <a:path w="62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493" y="3687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78"/>
                  </a:lnTo>
                  <a:lnTo>
                    <a:pt x="571" y="2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297825" y="2880850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6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6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325100" y="2852925"/>
              <a:ext cx="146725" cy="146725"/>
            </a:xfrm>
            <a:custGeom>
              <a:avLst/>
              <a:gdLst/>
              <a:ahLst/>
              <a:cxnLst/>
              <a:rect l="l" t="t" r="r" b="b"/>
              <a:pathLst>
                <a:path w="5869" h="5869" extrusionOk="0">
                  <a:moveTo>
                    <a:pt x="2545" y="1"/>
                  </a:moveTo>
                  <a:lnTo>
                    <a:pt x="2389" y="650"/>
                  </a:lnTo>
                  <a:lnTo>
                    <a:pt x="2052" y="780"/>
                  </a:lnTo>
                  <a:lnTo>
                    <a:pt x="1740" y="935"/>
                  </a:lnTo>
                  <a:lnTo>
                    <a:pt x="1143" y="572"/>
                  </a:lnTo>
                  <a:lnTo>
                    <a:pt x="598" y="1143"/>
                  </a:lnTo>
                  <a:lnTo>
                    <a:pt x="935" y="1714"/>
                  </a:lnTo>
                  <a:lnTo>
                    <a:pt x="779" y="2026"/>
                  </a:lnTo>
                  <a:lnTo>
                    <a:pt x="675" y="2364"/>
                  </a:lnTo>
                  <a:lnTo>
                    <a:pt x="0" y="2545"/>
                  </a:lnTo>
                  <a:lnTo>
                    <a:pt x="0" y="3324"/>
                  </a:lnTo>
                  <a:lnTo>
                    <a:pt x="675" y="3506"/>
                  </a:lnTo>
                  <a:lnTo>
                    <a:pt x="779" y="3844"/>
                  </a:lnTo>
                  <a:lnTo>
                    <a:pt x="935" y="4129"/>
                  </a:lnTo>
                  <a:lnTo>
                    <a:pt x="598" y="4726"/>
                  </a:lnTo>
                  <a:lnTo>
                    <a:pt x="1143" y="5298"/>
                  </a:lnTo>
                  <a:lnTo>
                    <a:pt x="1740" y="4934"/>
                  </a:lnTo>
                  <a:lnTo>
                    <a:pt x="2052" y="5090"/>
                  </a:lnTo>
                  <a:lnTo>
                    <a:pt x="2389" y="5194"/>
                  </a:lnTo>
                  <a:lnTo>
                    <a:pt x="2545" y="5869"/>
                  </a:lnTo>
                  <a:lnTo>
                    <a:pt x="3350" y="5869"/>
                  </a:lnTo>
                  <a:lnTo>
                    <a:pt x="3506" y="5194"/>
                  </a:lnTo>
                  <a:lnTo>
                    <a:pt x="3843" y="5090"/>
                  </a:lnTo>
                  <a:lnTo>
                    <a:pt x="4155" y="4934"/>
                  </a:lnTo>
                  <a:lnTo>
                    <a:pt x="4752" y="5298"/>
                  </a:lnTo>
                  <a:lnTo>
                    <a:pt x="5297" y="4726"/>
                  </a:lnTo>
                  <a:lnTo>
                    <a:pt x="4960" y="4129"/>
                  </a:lnTo>
                  <a:lnTo>
                    <a:pt x="5116" y="3844"/>
                  </a:lnTo>
                  <a:lnTo>
                    <a:pt x="5219" y="3506"/>
                  </a:lnTo>
                  <a:lnTo>
                    <a:pt x="5869" y="3324"/>
                  </a:lnTo>
                  <a:lnTo>
                    <a:pt x="5869" y="2545"/>
                  </a:lnTo>
                  <a:lnTo>
                    <a:pt x="5219" y="2364"/>
                  </a:lnTo>
                  <a:lnTo>
                    <a:pt x="5116" y="2026"/>
                  </a:lnTo>
                  <a:lnTo>
                    <a:pt x="4960" y="1714"/>
                  </a:lnTo>
                  <a:lnTo>
                    <a:pt x="5297" y="1143"/>
                  </a:lnTo>
                  <a:lnTo>
                    <a:pt x="4752" y="572"/>
                  </a:lnTo>
                  <a:lnTo>
                    <a:pt x="4155" y="935"/>
                  </a:lnTo>
                  <a:lnTo>
                    <a:pt x="3843" y="780"/>
                  </a:lnTo>
                  <a:lnTo>
                    <a:pt x="3506" y="65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359500" y="2887325"/>
              <a:ext cx="78575" cy="79225"/>
            </a:xfrm>
            <a:custGeom>
              <a:avLst/>
              <a:gdLst/>
              <a:ahLst/>
              <a:cxnLst/>
              <a:rect l="l" t="t" r="r" b="b"/>
              <a:pathLst>
                <a:path w="314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40" y="3143"/>
                  </a:lnTo>
                  <a:lnTo>
                    <a:pt x="1896" y="3117"/>
                  </a:lnTo>
                  <a:lnTo>
                    <a:pt x="2182" y="3039"/>
                  </a:lnTo>
                  <a:lnTo>
                    <a:pt x="2441" y="2883"/>
                  </a:lnTo>
                  <a:lnTo>
                    <a:pt x="2675" y="2701"/>
                  </a:lnTo>
                  <a:lnTo>
                    <a:pt x="2883" y="2468"/>
                  </a:lnTo>
                  <a:lnTo>
                    <a:pt x="3013" y="2208"/>
                  </a:lnTo>
                  <a:lnTo>
                    <a:pt x="3116" y="1896"/>
                  </a:lnTo>
                  <a:lnTo>
                    <a:pt x="3142" y="1741"/>
                  </a:lnTo>
                  <a:lnTo>
                    <a:pt x="3142" y="1585"/>
                  </a:lnTo>
                  <a:lnTo>
                    <a:pt x="3142" y="1429"/>
                  </a:lnTo>
                  <a:lnTo>
                    <a:pt x="3116" y="1273"/>
                  </a:lnTo>
                  <a:lnTo>
                    <a:pt x="3013" y="962"/>
                  </a:lnTo>
                  <a:lnTo>
                    <a:pt x="2883" y="702"/>
                  </a:lnTo>
                  <a:lnTo>
                    <a:pt x="2675" y="468"/>
                  </a:lnTo>
                  <a:lnTo>
                    <a:pt x="2441" y="287"/>
                  </a:lnTo>
                  <a:lnTo>
                    <a:pt x="2182" y="131"/>
                  </a:lnTo>
                  <a:lnTo>
                    <a:pt x="1896" y="53"/>
                  </a:lnTo>
                  <a:lnTo>
                    <a:pt x="1740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359500" y="2887325"/>
              <a:ext cx="44825" cy="79225"/>
            </a:xfrm>
            <a:custGeom>
              <a:avLst/>
              <a:gdLst/>
              <a:ahLst/>
              <a:cxnLst/>
              <a:rect l="l" t="t" r="r" b="b"/>
              <a:pathLst>
                <a:path w="179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92" y="3143"/>
                  </a:lnTo>
                  <a:lnTo>
                    <a:pt x="1533" y="3065"/>
                  </a:lnTo>
                  <a:lnTo>
                    <a:pt x="1273" y="2961"/>
                  </a:lnTo>
                  <a:lnTo>
                    <a:pt x="1039" y="2805"/>
                  </a:lnTo>
                  <a:lnTo>
                    <a:pt x="857" y="2623"/>
                  </a:lnTo>
                  <a:lnTo>
                    <a:pt x="702" y="2390"/>
                  </a:lnTo>
                  <a:lnTo>
                    <a:pt x="572" y="2130"/>
                  </a:lnTo>
                  <a:lnTo>
                    <a:pt x="494" y="1870"/>
                  </a:lnTo>
                  <a:lnTo>
                    <a:pt x="468" y="1585"/>
                  </a:lnTo>
                  <a:lnTo>
                    <a:pt x="494" y="1299"/>
                  </a:lnTo>
                  <a:lnTo>
                    <a:pt x="572" y="1014"/>
                  </a:lnTo>
                  <a:lnTo>
                    <a:pt x="702" y="780"/>
                  </a:lnTo>
                  <a:lnTo>
                    <a:pt x="857" y="546"/>
                  </a:lnTo>
                  <a:lnTo>
                    <a:pt x="1039" y="364"/>
                  </a:lnTo>
                  <a:lnTo>
                    <a:pt x="1273" y="209"/>
                  </a:lnTo>
                  <a:lnTo>
                    <a:pt x="1533" y="105"/>
                  </a:lnTo>
                  <a:lnTo>
                    <a:pt x="1792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316000" y="27795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462725" y="275232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19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53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471800" y="2917200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353000" y="2837350"/>
              <a:ext cx="18200" cy="38975"/>
            </a:xfrm>
            <a:custGeom>
              <a:avLst/>
              <a:gdLst/>
              <a:ahLst/>
              <a:cxnLst/>
              <a:rect l="l" t="t" r="r" b="b"/>
              <a:pathLst>
                <a:path w="728" h="155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1247"/>
                  </a:lnTo>
                  <a:lnTo>
                    <a:pt x="27" y="1195"/>
                  </a:lnTo>
                  <a:lnTo>
                    <a:pt x="624" y="1558"/>
                  </a:lnTo>
                  <a:lnTo>
                    <a:pt x="728" y="1481"/>
                  </a:lnTo>
                  <a:lnTo>
                    <a:pt x="728" y="156"/>
                  </a:lnTo>
                  <a:lnTo>
                    <a:pt x="702" y="104"/>
                  </a:lnTo>
                  <a:lnTo>
                    <a:pt x="676" y="53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389350" y="2806850"/>
              <a:ext cx="14975" cy="46100"/>
            </a:xfrm>
            <a:custGeom>
              <a:avLst/>
              <a:gdLst/>
              <a:ahLst/>
              <a:cxnLst/>
              <a:rect l="l" t="t" r="r" b="b"/>
              <a:pathLst>
                <a:path w="599" h="184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844"/>
                  </a:lnTo>
                  <a:lnTo>
                    <a:pt x="468" y="1844"/>
                  </a:lnTo>
                  <a:lnTo>
                    <a:pt x="468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426350" y="2806850"/>
              <a:ext cx="18225" cy="69475"/>
            </a:xfrm>
            <a:custGeom>
              <a:avLst/>
              <a:gdLst/>
              <a:ahLst/>
              <a:cxnLst/>
              <a:rect l="l" t="t" r="r" b="b"/>
              <a:pathLst>
                <a:path w="72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702" y="2415"/>
                  </a:lnTo>
                  <a:lnTo>
                    <a:pt x="728" y="2467"/>
                  </a:lnTo>
                  <a:lnTo>
                    <a:pt x="728" y="182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426350" y="2806850"/>
              <a:ext cx="14975" cy="69475"/>
            </a:xfrm>
            <a:custGeom>
              <a:avLst/>
              <a:gdLst/>
              <a:ahLst/>
              <a:cxnLst/>
              <a:rect l="l" t="t" r="r" b="b"/>
              <a:pathLst>
                <a:path w="59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468" y="2545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29782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974" y="727"/>
                  </a:lnTo>
                  <a:lnTo>
                    <a:pt x="2026" y="597"/>
                  </a:lnTo>
                  <a:lnTo>
                    <a:pt x="1689" y="2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44907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12" y="0"/>
                  </a:moveTo>
                  <a:lnTo>
                    <a:pt x="338" y="26"/>
                  </a:lnTo>
                  <a:lnTo>
                    <a:pt x="1" y="597"/>
                  </a:lnTo>
                  <a:lnTo>
                    <a:pt x="53" y="727"/>
                  </a:lnTo>
                  <a:lnTo>
                    <a:pt x="1663" y="727"/>
                  </a:lnTo>
                  <a:lnTo>
                    <a:pt x="1792" y="701"/>
                  </a:lnTo>
                  <a:lnTo>
                    <a:pt x="1922" y="623"/>
                  </a:lnTo>
                  <a:lnTo>
                    <a:pt x="2000" y="494"/>
                  </a:lnTo>
                  <a:lnTo>
                    <a:pt x="2026" y="364"/>
                  </a:lnTo>
                  <a:lnTo>
                    <a:pt x="2000" y="208"/>
                  </a:lnTo>
                  <a:lnTo>
                    <a:pt x="1922" y="104"/>
                  </a:lnTo>
                  <a:lnTo>
                    <a:pt x="1792" y="2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238125" y="2710775"/>
              <a:ext cx="302500" cy="293425"/>
            </a:xfrm>
            <a:custGeom>
              <a:avLst/>
              <a:gdLst/>
              <a:ahLst/>
              <a:cxnLst/>
              <a:rect l="l" t="t" r="r" b="b"/>
              <a:pathLst>
                <a:path w="12100" h="11737" extrusionOk="0">
                  <a:moveTo>
                    <a:pt x="6621" y="4025"/>
                  </a:moveTo>
                  <a:lnTo>
                    <a:pt x="6621" y="5505"/>
                  </a:lnTo>
                  <a:lnTo>
                    <a:pt x="6232" y="5505"/>
                  </a:lnTo>
                  <a:lnTo>
                    <a:pt x="6232" y="4025"/>
                  </a:lnTo>
                  <a:close/>
                  <a:moveTo>
                    <a:pt x="5141" y="5245"/>
                  </a:moveTo>
                  <a:lnTo>
                    <a:pt x="5141" y="6362"/>
                  </a:lnTo>
                  <a:lnTo>
                    <a:pt x="4752" y="6128"/>
                  </a:lnTo>
                  <a:lnTo>
                    <a:pt x="4752" y="5245"/>
                  </a:lnTo>
                  <a:close/>
                  <a:moveTo>
                    <a:pt x="8075" y="4025"/>
                  </a:moveTo>
                  <a:lnTo>
                    <a:pt x="8075" y="6128"/>
                  </a:lnTo>
                  <a:lnTo>
                    <a:pt x="7712" y="6362"/>
                  </a:lnTo>
                  <a:lnTo>
                    <a:pt x="7712" y="4025"/>
                  </a:lnTo>
                  <a:close/>
                  <a:moveTo>
                    <a:pt x="3687" y="4388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4388"/>
                  </a:lnTo>
                  <a:close/>
                  <a:moveTo>
                    <a:pt x="9555" y="3298"/>
                  </a:moveTo>
                  <a:lnTo>
                    <a:pt x="9555" y="6621"/>
                  </a:lnTo>
                  <a:lnTo>
                    <a:pt x="9166" y="6621"/>
                  </a:lnTo>
                  <a:lnTo>
                    <a:pt x="9166" y="3298"/>
                  </a:lnTo>
                  <a:close/>
                  <a:moveTo>
                    <a:pt x="3947" y="6959"/>
                  </a:moveTo>
                  <a:lnTo>
                    <a:pt x="4180" y="7349"/>
                  </a:lnTo>
                  <a:lnTo>
                    <a:pt x="2752" y="7349"/>
                  </a:lnTo>
                  <a:lnTo>
                    <a:pt x="2674" y="7323"/>
                  </a:lnTo>
                  <a:lnTo>
                    <a:pt x="2623" y="7297"/>
                  </a:lnTo>
                  <a:lnTo>
                    <a:pt x="2571" y="7245"/>
                  </a:lnTo>
                  <a:lnTo>
                    <a:pt x="2571" y="7167"/>
                  </a:lnTo>
                  <a:lnTo>
                    <a:pt x="2571" y="7089"/>
                  </a:lnTo>
                  <a:lnTo>
                    <a:pt x="2623" y="7037"/>
                  </a:lnTo>
                  <a:lnTo>
                    <a:pt x="2674" y="6985"/>
                  </a:lnTo>
                  <a:lnTo>
                    <a:pt x="2752" y="6959"/>
                  </a:lnTo>
                  <a:close/>
                  <a:moveTo>
                    <a:pt x="10101" y="6959"/>
                  </a:moveTo>
                  <a:lnTo>
                    <a:pt x="10178" y="6985"/>
                  </a:lnTo>
                  <a:lnTo>
                    <a:pt x="10230" y="7037"/>
                  </a:lnTo>
                  <a:lnTo>
                    <a:pt x="10256" y="7089"/>
                  </a:lnTo>
                  <a:lnTo>
                    <a:pt x="10282" y="7167"/>
                  </a:lnTo>
                  <a:lnTo>
                    <a:pt x="10256" y="7245"/>
                  </a:lnTo>
                  <a:lnTo>
                    <a:pt x="10230" y="7297"/>
                  </a:lnTo>
                  <a:lnTo>
                    <a:pt x="10178" y="7323"/>
                  </a:lnTo>
                  <a:lnTo>
                    <a:pt x="10101" y="7349"/>
                  </a:lnTo>
                  <a:lnTo>
                    <a:pt x="8672" y="7349"/>
                  </a:lnTo>
                  <a:lnTo>
                    <a:pt x="8906" y="6959"/>
                  </a:lnTo>
                  <a:close/>
                  <a:moveTo>
                    <a:pt x="6673" y="5869"/>
                  </a:moveTo>
                  <a:lnTo>
                    <a:pt x="6829" y="6388"/>
                  </a:lnTo>
                  <a:lnTo>
                    <a:pt x="6855" y="6466"/>
                  </a:lnTo>
                  <a:lnTo>
                    <a:pt x="6933" y="6518"/>
                  </a:lnTo>
                  <a:lnTo>
                    <a:pt x="7244" y="6621"/>
                  </a:lnTo>
                  <a:lnTo>
                    <a:pt x="7530" y="6777"/>
                  </a:lnTo>
                  <a:lnTo>
                    <a:pt x="7712" y="6777"/>
                  </a:lnTo>
                  <a:lnTo>
                    <a:pt x="8179" y="6492"/>
                  </a:lnTo>
                  <a:lnTo>
                    <a:pt x="8543" y="6855"/>
                  </a:lnTo>
                  <a:lnTo>
                    <a:pt x="8283" y="7323"/>
                  </a:lnTo>
                  <a:lnTo>
                    <a:pt x="8257" y="7426"/>
                  </a:lnTo>
                  <a:lnTo>
                    <a:pt x="8283" y="7504"/>
                  </a:lnTo>
                  <a:lnTo>
                    <a:pt x="8413" y="7790"/>
                  </a:lnTo>
                  <a:lnTo>
                    <a:pt x="8517" y="8102"/>
                  </a:lnTo>
                  <a:lnTo>
                    <a:pt x="8569" y="8179"/>
                  </a:lnTo>
                  <a:lnTo>
                    <a:pt x="8647" y="8231"/>
                  </a:lnTo>
                  <a:lnTo>
                    <a:pt x="9192" y="8361"/>
                  </a:lnTo>
                  <a:lnTo>
                    <a:pt x="9192" y="8880"/>
                  </a:lnTo>
                  <a:lnTo>
                    <a:pt x="8647" y="9010"/>
                  </a:lnTo>
                  <a:lnTo>
                    <a:pt x="8569" y="9062"/>
                  </a:lnTo>
                  <a:lnTo>
                    <a:pt x="8517" y="9140"/>
                  </a:lnTo>
                  <a:lnTo>
                    <a:pt x="8413" y="9452"/>
                  </a:lnTo>
                  <a:lnTo>
                    <a:pt x="8283" y="9737"/>
                  </a:lnTo>
                  <a:lnTo>
                    <a:pt x="8257" y="9815"/>
                  </a:lnTo>
                  <a:lnTo>
                    <a:pt x="8283" y="9919"/>
                  </a:lnTo>
                  <a:lnTo>
                    <a:pt x="8543" y="10386"/>
                  </a:lnTo>
                  <a:lnTo>
                    <a:pt x="8179" y="10750"/>
                  </a:lnTo>
                  <a:lnTo>
                    <a:pt x="7712" y="10464"/>
                  </a:lnTo>
                  <a:lnTo>
                    <a:pt x="7634" y="10438"/>
                  </a:lnTo>
                  <a:lnTo>
                    <a:pt x="7530" y="10464"/>
                  </a:lnTo>
                  <a:lnTo>
                    <a:pt x="7244" y="10620"/>
                  </a:lnTo>
                  <a:lnTo>
                    <a:pt x="6933" y="10724"/>
                  </a:lnTo>
                  <a:lnTo>
                    <a:pt x="6855" y="10776"/>
                  </a:lnTo>
                  <a:lnTo>
                    <a:pt x="6829" y="10854"/>
                  </a:lnTo>
                  <a:lnTo>
                    <a:pt x="6673" y="11373"/>
                  </a:lnTo>
                  <a:lnTo>
                    <a:pt x="6154" y="11373"/>
                  </a:lnTo>
                  <a:lnTo>
                    <a:pt x="6024" y="10854"/>
                  </a:lnTo>
                  <a:lnTo>
                    <a:pt x="5972" y="10776"/>
                  </a:lnTo>
                  <a:lnTo>
                    <a:pt x="5894" y="10724"/>
                  </a:lnTo>
                  <a:lnTo>
                    <a:pt x="5583" y="10620"/>
                  </a:lnTo>
                  <a:lnTo>
                    <a:pt x="5297" y="10464"/>
                  </a:lnTo>
                  <a:lnTo>
                    <a:pt x="5219" y="10438"/>
                  </a:lnTo>
                  <a:lnTo>
                    <a:pt x="5115" y="10464"/>
                  </a:lnTo>
                  <a:lnTo>
                    <a:pt x="4648" y="10750"/>
                  </a:lnTo>
                  <a:lnTo>
                    <a:pt x="4284" y="10386"/>
                  </a:lnTo>
                  <a:lnTo>
                    <a:pt x="4570" y="9919"/>
                  </a:lnTo>
                  <a:lnTo>
                    <a:pt x="4596" y="9815"/>
                  </a:lnTo>
                  <a:lnTo>
                    <a:pt x="4570" y="9737"/>
                  </a:lnTo>
                  <a:lnTo>
                    <a:pt x="4414" y="9452"/>
                  </a:lnTo>
                  <a:lnTo>
                    <a:pt x="4310" y="9140"/>
                  </a:lnTo>
                  <a:lnTo>
                    <a:pt x="4284" y="9062"/>
                  </a:lnTo>
                  <a:lnTo>
                    <a:pt x="4206" y="9010"/>
                  </a:lnTo>
                  <a:lnTo>
                    <a:pt x="3661" y="8880"/>
                  </a:lnTo>
                  <a:lnTo>
                    <a:pt x="3661" y="8361"/>
                  </a:lnTo>
                  <a:lnTo>
                    <a:pt x="4206" y="8231"/>
                  </a:lnTo>
                  <a:lnTo>
                    <a:pt x="4284" y="8179"/>
                  </a:lnTo>
                  <a:lnTo>
                    <a:pt x="4310" y="8102"/>
                  </a:lnTo>
                  <a:lnTo>
                    <a:pt x="4414" y="7790"/>
                  </a:lnTo>
                  <a:lnTo>
                    <a:pt x="4570" y="7504"/>
                  </a:lnTo>
                  <a:lnTo>
                    <a:pt x="4596" y="7426"/>
                  </a:lnTo>
                  <a:lnTo>
                    <a:pt x="4570" y="7323"/>
                  </a:lnTo>
                  <a:lnTo>
                    <a:pt x="4284" y="6855"/>
                  </a:lnTo>
                  <a:lnTo>
                    <a:pt x="4648" y="6492"/>
                  </a:lnTo>
                  <a:lnTo>
                    <a:pt x="5115" y="6777"/>
                  </a:lnTo>
                  <a:lnTo>
                    <a:pt x="5297" y="6777"/>
                  </a:lnTo>
                  <a:lnTo>
                    <a:pt x="5583" y="6621"/>
                  </a:lnTo>
                  <a:lnTo>
                    <a:pt x="5894" y="6518"/>
                  </a:lnTo>
                  <a:lnTo>
                    <a:pt x="5972" y="6466"/>
                  </a:lnTo>
                  <a:lnTo>
                    <a:pt x="6024" y="6388"/>
                  </a:lnTo>
                  <a:lnTo>
                    <a:pt x="6154" y="5869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8829"/>
                  </a:lnTo>
                  <a:lnTo>
                    <a:pt x="26" y="8958"/>
                  </a:lnTo>
                  <a:lnTo>
                    <a:pt x="104" y="9062"/>
                  </a:lnTo>
                  <a:lnTo>
                    <a:pt x="208" y="9140"/>
                  </a:lnTo>
                  <a:lnTo>
                    <a:pt x="338" y="9166"/>
                  </a:lnTo>
                  <a:lnTo>
                    <a:pt x="3401" y="9166"/>
                  </a:lnTo>
                  <a:lnTo>
                    <a:pt x="3999" y="9322"/>
                  </a:lnTo>
                  <a:lnTo>
                    <a:pt x="4103" y="9582"/>
                  </a:lnTo>
                  <a:lnTo>
                    <a:pt x="4206" y="9815"/>
                  </a:lnTo>
                  <a:lnTo>
                    <a:pt x="3921" y="10335"/>
                  </a:lnTo>
                  <a:lnTo>
                    <a:pt x="3895" y="10386"/>
                  </a:lnTo>
                  <a:lnTo>
                    <a:pt x="3895" y="10438"/>
                  </a:lnTo>
                  <a:lnTo>
                    <a:pt x="3895" y="10490"/>
                  </a:lnTo>
                  <a:lnTo>
                    <a:pt x="3947" y="10542"/>
                  </a:lnTo>
                  <a:lnTo>
                    <a:pt x="4492" y="11114"/>
                  </a:lnTo>
                  <a:lnTo>
                    <a:pt x="4544" y="11139"/>
                  </a:lnTo>
                  <a:lnTo>
                    <a:pt x="4726" y="11139"/>
                  </a:lnTo>
                  <a:lnTo>
                    <a:pt x="5219" y="10828"/>
                  </a:lnTo>
                  <a:lnTo>
                    <a:pt x="5453" y="10958"/>
                  </a:lnTo>
                  <a:lnTo>
                    <a:pt x="5712" y="11036"/>
                  </a:lnTo>
                  <a:lnTo>
                    <a:pt x="5868" y="11607"/>
                  </a:lnTo>
                  <a:lnTo>
                    <a:pt x="5868" y="11659"/>
                  </a:lnTo>
                  <a:lnTo>
                    <a:pt x="5920" y="11685"/>
                  </a:lnTo>
                  <a:lnTo>
                    <a:pt x="5972" y="11737"/>
                  </a:lnTo>
                  <a:lnTo>
                    <a:pt x="6881" y="11737"/>
                  </a:lnTo>
                  <a:lnTo>
                    <a:pt x="6933" y="11685"/>
                  </a:lnTo>
                  <a:lnTo>
                    <a:pt x="6959" y="11659"/>
                  </a:lnTo>
                  <a:lnTo>
                    <a:pt x="6985" y="11607"/>
                  </a:lnTo>
                  <a:lnTo>
                    <a:pt x="7141" y="11036"/>
                  </a:lnTo>
                  <a:lnTo>
                    <a:pt x="7374" y="10958"/>
                  </a:lnTo>
                  <a:lnTo>
                    <a:pt x="7634" y="10828"/>
                  </a:lnTo>
                  <a:lnTo>
                    <a:pt x="8127" y="11139"/>
                  </a:lnTo>
                  <a:lnTo>
                    <a:pt x="8309" y="11139"/>
                  </a:lnTo>
                  <a:lnTo>
                    <a:pt x="8335" y="11114"/>
                  </a:lnTo>
                  <a:lnTo>
                    <a:pt x="8906" y="10542"/>
                  </a:lnTo>
                  <a:lnTo>
                    <a:pt x="8932" y="10490"/>
                  </a:lnTo>
                  <a:lnTo>
                    <a:pt x="8958" y="10438"/>
                  </a:lnTo>
                  <a:lnTo>
                    <a:pt x="8958" y="10386"/>
                  </a:lnTo>
                  <a:lnTo>
                    <a:pt x="8932" y="10335"/>
                  </a:lnTo>
                  <a:lnTo>
                    <a:pt x="8647" y="9815"/>
                  </a:lnTo>
                  <a:lnTo>
                    <a:pt x="8750" y="9582"/>
                  </a:lnTo>
                  <a:lnTo>
                    <a:pt x="8828" y="9322"/>
                  </a:lnTo>
                  <a:lnTo>
                    <a:pt x="9451" y="9166"/>
                  </a:lnTo>
                  <a:lnTo>
                    <a:pt x="11996" y="9166"/>
                  </a:lnTo>
                  <a:lnTo>
                    <a:pt x="12048" y="9114"/>
                  </a:lnTo>
                  <a:lnTo>
                    <a:pt x="12100" y="9062"/>
                  </a:lnTo>
                  <a:lnTo>
                    <a:pt x="12100" y="8984"/>
                  </a:lnTo>
                  <a:lnTo>
                    <a:pt x="12100" y="4622"/>
                  </a:lnTo>
                  <a:lnTo>
                    <a:pt x="12100" y="4570"/>
                  </a:lnTo>
                  <a:lnTo>
                    <a:pt x="12048" y="4492"/>
                  </a:lnTo>
                  <a:lnTo>
                    <a:pt x="11996" y="4466"/>
                  </a:lnTo>
                  <a:lnTo>
                    <a:pt x="11918" y="4440"/>
                  </a:lnTo>
                  <a:lnTo>
                    <a:pt x="11866" y="4466"/>
                  </a:lnTo>
                  <a:lnTo>
                    <a:pt x="11814" y="4492"/>
                  </a:lnTo>
                  <a:lnTo>
                    <a:pt x="11762" y="4570"/>
                  </a:lnTo>
                  <a:lnTo>
                    <a:pt x="11762" y="4622"/>
                  </a:lnTo>
                  <a:lnTo>
                    <a:pt x="11762" y="8829"/>
                  </a:lnTo>
                  <a:lnTo>
                    <a:pt x="9529" y="8829"/>
                  </a:lnTo>
                  <a:lnTo>
                    <a:pt x="9529" y="8439"/>
                  </a:lnTo>
                  <a:lnTo>
                    <a:pt x="11191" y="8439"/>
                  </a:lnTo>
                  <a:lnTo>
                    <a:pt x="11269" y="8413"/>
                  </a:lnTo>
                  <a:lnTo>
                    <a:pt x="11321" y="8387"/>
                  </a:lnTo>
                  <a:lnTo>
                    <a:pt x="11347" y="8335"/>
                  </a:lnTo>
                  <a:lnTo>
                    <a:pt x="11373" y="8257"/>
                  </a:lnTo>
                  <a:lnTo>
                    <a:pt x="11373" y="1091"/>
                  </a:lnTo>
                  <a:lnTo>
                    <a:pt x="11347" y="961"/>
                  </a:lnTo>
                  <a:lnTo>
                    <a:pt x="11269" y="831"/>
                  </a:lnTo>
                  <a:lnTo>
                    <a:pt x="11165" y="779"/>
                  </a:lnTo>
                  <a:lnTo>
                    <a:pt x="11035" y="753"/>
                  </a:lnTo>
                  <a:lnTo>
                    <a:pt x="3791" y="753"/>
                  </a:lnTo>
                  <a:lnTo>
                    <a:pt x="3739" y="805"/>
                  </a:lnTo>
                  <a:lnTo>
                    <a:pt x="3713" y="857"/>
                  </a:lnTo>
                  <a:lnTo>
                    <a:pt x="3687" y="909"/>
                  </a:lnTo>
                  <a:lnTo>
                    <a:pt x="3713" y="987"/>
                  </a:lnTo>
                  <a:lnTo>
                    <a:pt x="3739" y="1039"/>
                  </a:lnTo>
                  <a:lnTo>
                    <a:pt x="3791" y="1091"/>
                  </a:lnTo>
                  <a:lnTo>
                    <a:pt x="11009" y="1091"/>
                  </a:lnTo>
                  <a:lnTo>
                    <a:pt x="11009" y="8076"/>
                  </a:lnTo>
                  <a:lnTo>
                    <a:pt x="9477" y="8076"/>
                  </a:lnTo>
                  <a:lnTo>
                    <a:pt x="9348" y="8050"/>
                  </a:lnTo>
                  <a:lnTo>
                    <a:pt x="8828" y="7920"/>
                  </a:lnTo>
                  <a:lnTo>
                    <a:pt x="8776" y="7712"/>
                  </a:lnTo>
                  <a:lnTo>
                    <a:pt x="10101" y="7712"/>
                  </a:lnTo>
                  <a:lnTo>
                    <a:pt x="10204" y="7686"/>
                  </a:lnTo>
                  <a:lnTo>
                    <a:pt x="10308" y="7660"/>
                  </a:lnTo>
                  <a:lnTo>
                    <a:pt x="10386" y="7608"/>
                  </a:lnTo>
                  <a:lnTo>
                    <a:pt x="10490" y="7556"/>
                  </a:lnTo>
                  <a:lnTo>
                    <a:pt x="10542" y="7452"/>
                  </a:lnTo>
                  <a:lnTo>
                    <a:pt x="10594" y="7374"/>
                  </a:lnTo>
                  <a:lnTo>
                    <a:pt x="10620" y="7271"/>
                  </a:lnTo>
                  <a:lnTo>
                    <a:pt x="10646" y="7167"/>
                  </a:lnTo>
                  <a:lnTo>
                    <a:pt x="10620" y="7063"/>
                  </a:lnTo>
                  <a:lnTo>
                    <a:pt x="10594" y="6959"/>
                  </a:lnTo>
                  <a:lnTo>
                    <a:pt x="10542" y="6855"/>
                  </a:lnTo>
                  <a:lnTo>
                    <a:pt x="10490" y="6777"/>
                  </a:lnTo>
                  <a:lnTo>
                    <a:pt x="10386" y="6699"/>
                  </a:lnTo>
                  <a:lnTo>
                    <a:pt x="10308" y="6647"/>
                  </a:lnTo>
                  <a:lnTo>
                    <a:pt x="10204" y="6621"/>
                  </a:lnTo>
                  <a:lnTo>
                    <a:pt x="9893" y="6621"/>
                  </a:lnTo>
                  <a:lnTo>
                    <a:pt x="9893" y="3298"/>
                  </a:lnTo>
                  <a:lnTo>
                    <a:pt x="9867" y="3142"/>
                  </a:lnTo>
                  <a:lnTo>
                    <a:pt x="9815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9166" y="2934"/>
                  </a:lnTo>
                  <a:lnTo>
                    <a:pt x="9036" y="2960"/>
                  </a:lnTo>
                  <a:lnTo>
                    <a:pt x="8906" y="3038"/>
                  </a:lnTo>
                  <a:lnTo>
                    <a:pt x="8854" y="3142"/>
                  </a:lnTo>
                  <a:lnTo>
                    <a:pt x="8802" y="3298"/>
                  </a:lnTo>
                  <a:lnTo>
                    <a:pt x="8802" y="6596"/>
                  </a:lnTo>
                  <a:lnTo>
                    <a:pt x="8439" y="6232"/>
                  </a:lnTo>
                  <a:lnTo>
                    <a:pt x="8439" y="4025"/>
                  </a:lnTo>
                  <a:lnTo>
                    <a:pt x="8413" y="3895"/>
                  </a:lnTo>
                  <a:lnTo>
                    <a:pt x="8335" y="3791"/>
                  </a:lnTo>
                  <a:lnTo>
                    <a:pt x="8231" y="3713"/>
                  </a:lnTo>
                  <a:lnTo>
                    <a:pt x="8101" y="3687"/>
                  </a:lnTo>
                  <a:lnTo>
                    <a:pt x="7686" y="3687"/>
                  </a:lnTo>
                  <a:lnTo>
                    <a:pt x="7556" y="3713"/>
                  </a:lnTo>
                  <a:lnTo>
                    <a:pt x="7452" y="3791"/>
                  </a:lnTo>
                  <a:lnTo>
                    <a:pt x="7374" y="3895"/>
                  </a:lnTo>
                  <a:lnTo>
                    <a:pt x="7348" y="4025"/>
                  </a:lnTo>
                  <a:lnTo>
                    <a:pt x="7348" y="6284"/>
                  </a:lnTo>
                  <a:lnTo>
                    <a:pt x="7141" y="6206"/>
                  </a:lnTo>
                  <a:lnTo>
                    <a:pt x="7011" y="5687"/>
                  </a:lnTo>
                  <a:lnTo>
                    <a:pt x="6959" y="5583"/>
                  </a:lnTo>
                  <a:lnTo>
                    <a:pt x="6959" y="4025"/>
                  </a:lnTo>
                  <a:lnTo>
                    <a:pt x="6933" y="3895"/>
                  </a:lnTo>
                  <a:lnTo>
                    <a:pt x="6855" y="3791"/>
                  </a:lnTo>
                  <a:lnTo>
                    <a:pt x="6751" y="3713"/>
                  </a:lnTo>
                  <a:lnTo>
                    <a:pt x="6621" y="3687"/>
                  </a:lnTo>
                  <a:lnTo>
                    <a:pt x="6232" y="3687"/>
                  </a:lnTo>
                  <a:lnTo>
                    <a:pt x="6076" y="3713"/>
                  </a:lnTo>
                  <a:lnTo>
                    <a:pt x="5972" y="3791"/>
                  </a:lnTo>
                  <a:lnTo>
                    <a:pt x="5894" y="3895"/>
                  </a:lnTo>
                  <a:lnTo>
                    <a:pt x="5868" y="4025"/>
                  </a:lnTo>
                  <a:lnTo>
                    <a:pt x="5868" y="5583"/>
                  </a:lnTo>
                  <a:lnTo>
                    <a:pt x="5842" y="5687"/>
                  </a:lnTo>
                  <a:lnTo>
                    <a:pt x="5712" y="6206"/>
                  </a:lnTo>
                  <a:lnTo>
                    <a:pt x="5505" y="6284"/>
                  </a:lnTo>
                  <a:lnTo>
                    <a:pt x="5505" y="5219"/>
                  </a:lnTo>
                  <a:lnTo>
                    <a:pt x="5479" y="5090"/>
                  </a:lnTo>
                  <a:lnTo>
                    <a:pt x="5401" y="4986"/>
                  </a:lnTo>
                  <a:lnTo>
                    <a:pt x="5297" y="4908"/>
                  </a:lnTo>
                  <a:lnTo>
                    <a:pt x="5167" y="4882"/>
                  </a:lnTo>
                  <a:lnTo>
                    <a:pt x="4752" y="4882"/>
                  </a:lnTo>
                  <a:lnTo>
                    <a:pt x="4622" y="4908"/>
                  </a:lnTo>
                  <a:lnTo>
                    <a:pt x="4518" y="4986"/>
                  </a:lnTo>
                  <a:lnTo>
                    <a:pt x="4440" y="5090"/>
                  </a:lnTo>
                  <a:lnTo>
                    <a:pt x="4414" y="5219"/>
                  </a:lnTo>
                  <a:lnTo>
                    <a:pt x="4414" y="6232"/>
                  </a:lnTo>
                  <a:lnTo>
                    <a:pt x="4025" y="6596"/>
                  </a:lnTo>
                  <a:lnTo>
                    <a:pt x="4025" y="4388"/>
                  </a:lnTo>
                  <a:lnTo>
                    <a:pt x="3999" y="4259"/>
                  </a:lnTo>
                  <a:lnTo>
                    <a:pt x="3921" y="4155"/>
                  </a:lnTo>
                  <a:lnTo>
                    <a:pt x="3817" y="4077"/>
                  </a:lnTo>
                  <a:lnTo>
                    <a:pt x="3687" y="4051"/>
                  </a:lnTo>
                  <a:lnTo>
                    <a:pt x="3272" y="4051"/>
                  </a:lnTo>
                  <a:lnTo>
                    <a:pt x="3142" y="4077"/>
                  </a:lnTo>
                  <a:lnTo>
                    <a:pt x="3038" y="4155"/>
                  </a:lnTo>
                  <a:lnTo>
                    <a:pt x="2960" y="4259"/>
                  </a:lnTo>
                  <a:lnTo>
                    <a:pt x="2934" y="4388"/>
                  </a:lnTo>
                  <a:lnTo>
                    <a:pt x="2934" y="6621"/>
                  </a:lnTo>
                  <a:lnTo>
                    <a:pt x="2648" y="6621"/>
                  </a:lnTo>
                  <a:lnTo>
                    <a:pt x="2545" y="6647"/>
                  </a:lnTo>
                  <a:lnTo>
                    <a:pt x="2441" y="6699"/>
                  </a:lnTo>
                  <a:lnTo>
                    <a:pt x="2363" y="6777"/>
                  </a:lnTo>
                  <a:lnTo>
                    <a:pt x="2311" y="6855"/>
                  </a:lnTo>
                  <a:lnTo>
                    <a:pt x="2259" y="6959"/>
                  </a:lnTo>
                  <a:lnTo>
                    <a:pt x="2207" y="7063"/>
                  </a:lnTo>
                  <a:lnTo>
                    <a:pt x="2207" y="7167"/>
                  </a:lnTo>
                  <a:lnTo>
                    <a:pt x="2207" y="7271"/>
                  </a:lnTo>
                  <a:lnTo>
                    <a:pt x="2259" y="7374"/>
                  </a:lnTo>
                  <a:lnTo>
                    <a:pt x="2311" y="7452"/>
                  </a:lnTo>
                  <a:lnTo>
                    <a:pt x="2363" y="7556"/>
                  </a:lnTo>
                  <a:lnTo>
                    <a:pt x="2441" y="7608"/>
                  </a:lnTo>
                  <a:lnTo>
                    <a:pt x="2545" y="7660"/>
                  </a:lnTo>
                  <a:lnTo>
                    <a:pt x="2648" y="7686"/>
                  </a:lnTo>
                  <a:lnTo>
                    <a:pt x="2752" y="7712"/>
                  </a:lnTo>
                  <a:lnTo>
                    <a:pt x="4077" y="7712"/>
                  </a:lnTo>
                  <a:lnTo>
                    <a:pt x="3999" y="7920"/>
                  </a:lnTo>
                  <a:lnTo>
                    <a:pt x="3505" y="8050"/>
                  </a:lnTo>
                  <a:lnTo>
                    <a:pt x="3376" y="8076"/>
                  </a:lnTo>
                  <a:lnTo>
                    <a:pt x="1818" y="8076"/>
                  </a:lnTo>
                  <a:lnTo>
                    <a:pt x="1818" y="1091"/>
                  </a:lnTo>
                  <a:lnTo>
                    <a:pt x="3194" y="1091"/>
                  </a:lnTo>
                  <a:lnTo>
                    <a:pt x="3246" y="1039"/>
                  </a:lnTo>
                  <a:lnTo>
                    <a:pt x="3272" y="987"/>
                  </a:lnTo>
                  <a:lnTo>
                    <a:pt x="3298" y="909"/>
                  </a:lnTo>
                  <a:lnTo>
                    <a:pt x="3272" y="857"/>
                  </a:lnTo>
                  <a:lnTo>
                    <a:pt x="3246" y="805"/>
                  </a:lnTo>
                  <a:lnTo>
                    <a:pt x="3194" y="753"/>
                  </a:lnTo>
                  <a:lnTo>
                    <a:pt x="1818" y="753"/>
                  </a:lnTo>
                  <a:lnTo>
                    <a:pt x="1688" y="779"/>
                  </a:lnTo>
                  <a:lnTo>
                    <a:pt x="1584" y="831"/>
                  </a:lnTo>
                  <a:lnTo>
                    <a:pt x="1506" y="961"/>
                  </a:lnTo>
                  <a:lnTo>
                    <a:pt x="1480" y="1091"/>
                  </a:lnTo>
                  <a:lnTo>
                    <a:pt x="1480" y="8102"/>
                  </a:lnTo>
                  <a:lnTo>
                    <a:pt x="1506" y="8231"/>
                  </a:lnTo>
                  <a:lnTo>
                    <a:pt x="1584" y="8335"/>
                  </a:lnTo>
                  <a:lnTo>
                    <a:pt x="1688" y="8413"/>
                  </a:lnTo>
                  <a:lnTo>
                    <a:pt x="1818" y="8439"/>
                  </a:lnTo>
                  <a:lnTo>
                    <a:pt x="3298" y="8439"/>
                  </a:lnTo>
                  <a:lnTo>
                    <a:pt x="3298" y="8829"/>
                  </a:lnTo>
                  <a:lnTo>
                    <a:pt x="364" y="8829"/>
                  </a:lnTo>
                  <a:lnTo>
                    <a:pt x="364" y="364"/>
                  </a:lnTo>
                  <a:lnTo>
                    <a:pt x="11762" y="364"/>
                  </a:lnTo>
                  <a:lnTo>
                    <a:pt x="11762" y="3843"/>
                  </a:lnTo>
                  <a:lnTo>
                    <a:pt x="11762" y="3921"/>
                  </a:lnTo>
                  <a:lnTo>
                    <a:pt x="11814" y="3973"/>
                  </a:lnTo>
                  <a:lnTo>
                    <a:pt x="11866" y="4025"/>
                  </a:lnTo>
                  <a:lnTo>
                    <a:pt x="11996" y="4025"/>
                  </a:lnTo>
                  <a:lnTo>
                    <a:pt x="12048" y="3973"/>
                  </a:lnTo>
                  <a:lnTo>
                    <a:pt x="12100" y="3921"/>
                  </a:lnTo>
                  <a:lnTo>
                    <a:pt x="12100" y="3843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256300" y="2802950"/>
              <a:ext cx="9100" cy="45450"/>
            </a:xfrm>
            <a:custGeom>
              <a:avLst/>
              <a:gdLst/>
              <a:ahLst/>
              <a:cxnLst/>
              <a:rect l="l" t="t" r="r" b="b"/>
              <a:pathLst>
                <a:path w="364" h="1818" extrusionOk="0"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30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6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311475" y="2747775"/>
              <a:ext cx="173975" cy="63625"/>
            </a:xfrm>
            <a:custGeom>
              <a:avLst/>
              <a:gdLst/>
              <a:ahLst/>
              <a:cxnLst/>
              <a:rect l="l" t="t" r="r" b="b"/>
              <a:pathLst>
                <a:path w="6959" h="2545" extrusionOk="0">
                  <a:moveTo>
                    <a:pt x="6414" y="338"/>
                  </a:moveTo>
                  <a:lnTo>
                    <a:pt x="6491" y="364"/>
                  </a:lnTo>
                  <a:lnTo>
                    <a:pt x="6569" y="416"/>
                  </a:lnTo>
                  <a:lnTo>
                    <a:pt x="6595" y="468"/>
                  </a:lnTo>
                  <a:lnTo>
                    <a:pt x="6621" y="546"/>
                  </a:lnTo>
                  <a:lnTo>
                    <a:pt x="6595" y="624"/>
                  </a:lnTo>
                  <a:lnTo>
                    <a:pt x="6569" y="675"/>
                  </a:lnTo>
                  <a:lnTo>
                    <a:pt x="6491" y="701"/>
                  </a:lnTo>
                  <a:lnTo>
                    <a:pt x="6414" y="727"/>
                  </a:lnTo>
                  <a:lnTo>
                    <a:pt x="6362" y="701"/>
                  </a:lnTo>
                  <a:lnTo>
                    <a:pt x="6284" y="675"/>
                  </a:lnTo>
                  <a:lnTo>
                    <a:pt x="6258" y="624"/>
                  </a:lnTo>
                  <a:lnTo>
                    <a:pt x="6232" y="546"/>
                  </a:lnTo>
                  <a:lnTo>
                    <a:pt x="6258" y="468"/>
                  </a:lnTo>
                  <a:lnTo>
                    <a:pt x="6284" y="416"/>
                  </a:lnTo>
                  <a:lnTo>
                    <a:pt x="6362" y="364"/>
                  </a:lnTo>
                  <a:lnTo>
                    <a:pt x="6414" y="338"/>
                  </a:lnTo>
                  <a:close/>
                  <a:moveTo>
                    <a:pt x="623" y="1454"/>
                  </a:moveTo>
                  <a:lnTo>
                    <a:pt x="675" y="1506"/>
                  </a:lnTo>
                  <a:lnTo>
                    <a:pt x="727" y="1558"/>
                  </a:lnTo>
                  <a:lnTo>
                    <a:pt x="753" y="1636"/>
                  </a:lnTo>
                  <a:lnTo>
                    <a:pt x="727" y="1714"/>
                  </a:lnTo>
                  <a:lnTo>
                    <a:pt x="675" y="1766"/>
                  </a:lnTo>
                  <a:lnTo>
                    <a:pt x="623" y="1818"/>
                  </a:lnTo>
                  <a:lnTo>
                    <a:pt x="467" y="1818"/>
                  </a:lnTo>
                  <a:lnTo>
                    <a:pt x="416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58"/>
                  </a:lnTo>
                  <a:lnTo>
                    <a:pt x="416" y="1506"/>
                  </a:lnTo>
                  <a:lnTo>
                    <a:pt x="467" y="1454"/>
                  </a:lnTo>
                  <a:close/>
                  <a:moveTo>
                    <a:pt x="6310" y="0"/>
                  </a:moveTo>
                  <a:lnTo>
                    <a:pt x="6206" y="26"/>
                  </a:lnTo>
                  <a:lnTo>
                    <a:pt x="6128" y="78"/>
                  </a:lnTo>
                  <a:lnTo>
                    <a:pt x="6050" y="156"/>
                  </a:lnTo>
                  <a:lnTo>
                    <a:pt x="5972" y="234"/>
                  </a:lnTo>
                  <a:lnTo>
                    <a:pt x="5920" y="338"/>
                  </a:lnTo>
                  <a:lnTo>
                    <a:pt x="5894" y="442"/>
                  </a:lnTo>
                  <a:lnTo>
                    <a:pt x="5868" y="546"/>
                  </a:lnTo>
                  <a:lnTo>
                    <a:pt x="5894" y="598"/>
                  </a:lnTo>
                  <a:lnTo>
                    <a:pt x="4908" y="1013"/>
                  </a:lnTo>
                  <a:lnTo>
                    <a:pt x="3479" y="1013"/>
                  </a:lnTo>
                  <a:lnTo>
                    <a:pt x="3402" y="1039"/>
                  </a:lnTo>
                  <a:lnTo>
                    <a:pt x="3246" y="1169"/>
                  </a:lnTo>
                  <a:lnTo>
                    <a:pt x="1999" y="2155"/>
                  </a:lnTo>
                  <a:lnTo>
                    <a:pt x="1091" y="1558"/>
                  </a:lnTo>
                  <a:lnTo>
                    <a:pt x="1065" y="1454"/>
                  </a:lnTo>
                  <a:lnTo>
                    <a:pt x="1013" y="1377"/>
                  </a:lnTo>
                  <a:lnTo>
                    <a:pt x="961" y="1299"/>
                  </a:lnTo>
                  <a:lnTo>
                    <a:pt x="909" y="1221"/>
                  </a:lnTo>
                  <a:lnTo>
                    <a:pt x="831" y="1169"/>
                  </a:lnTo>
                  <a:lnTo>
                    <a:pt x="753" y="1143"/>
                  </a:lnTo>
                  <a:lnTo>
                    <a:pt x="649" y="1117"/>
                  </a:lnTo>
                  <a:lnTo>
                    <a:pt x="545" y="1091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60" y="1195"/>
                  </a:lnTo>
                  <a:lnTo>
                    <a:pt x="156" y="1247"/>
                  </a:lnTo>
                  <a:lnTo>
                    <a:pt x="104" y="1325"/>
                  </a:lnTo>
                  <a:lnTo>
                    <a:pt x="52" y="1428"/>
                  </a:lnTo>
                  <a:lnTo>
                    <a:pt x="26" y="1532"/>
                  </a:lnTo>
                  <a:lnTo>
                    <a:pt x="0" y="1636"/>
                  </a:lnTo>
                  <a:lnTo>
                    <a:pt x="26" y="1740"/>
                  </a:lnTo>
                  <a:lnTo>
                    <a:pt x="52" y="1844"/>
                  </a:lnTo>
                  <a:lnTo>
                    <a:pt x="104" y="1948"/>
                  </a:lnTo>
                  <a:lnTo>
                    <a:pt x="156" y="2026"/>
                  </a:lnTo>
                  <a:lnTo>
                    <a:pt x="260" y="2104"/>
                  </a:lnTo>
                  <a:lnTo>
                    <a:pt x="338" y="2155"/>
                  </a:lnTo>
                  <a:lnTo>
                    <a:pt x="442" y="2181"/>
                  </a:lnTo>
                  <a:lnTo>
                    <a:pt x="545" y="2181"/>
                  </a:lnTo>
                  <a:lnTo>
                    <a:pt x="701" y="2155"/>
                  </a:lnTo>
                  <a:lnTo>
                    <a:pt x="831" y="2104"/>
                  </a:lnTo>
                  <a:lnTo>
                    <a:pt x="935" y="2026"/>
                  </a:lnTo>
                  <a:lnTo>
                    <a:pt x="1013" y="1922"/>
                  </a:lnTo>
                  <a:lnTo>
                    <a:pt x="1922" y="2519"/>
                  </a:lnTo>
                  <a:lnTo>
                    <a:pt x="1973" y="2545"/>
                  </a:lnTo>
                  <a:lnTo>
                    <a:pt x="2077" y="2545"/>
                  </a:lnTo>
                  <a:lnTo>
                    <a:pt x="2129" y="2519"/>
                  </a:lnTo>
                  <a:lnTo>
                    <a:pt x="3557" y="1377"/>
                  </a:lnTo>
                  <a:lnTo>
                    <a:pt x="4985" y="1377"/>
                  </a:lnTo>
                  <a:lnTo>
                    <a:pt x="5037" y="1351"/>
                  </a:lnTo>
                  <a:lnTo>
                    <a:pt x="6024" y="909"/>
                  </a:lnTo>
                  <a:lnTo>
                    <a:pt x="6102" y="987"/>
                  </a:lnTo>
                  <a:lnTo>
                    <a:pt x="6206" y="1039"/>
                  </a:lnTo>
                  <a:lnTo>
                    <a:pt x="6310" y="1065"/>
                  </a:lnTo>
                  <a:lnTo>
                    <a:pt x="6414" y="1091"/>
                  </a:lnTo>
                  <a:lnTo>
                    <a:pt x="6543" y="1065"/>
                  </a:lnTo>
                  <a:lnTo>
                    <a:pt x="6647" y="1039"/>
                  </a:lnTo>
                  <a:lnTo>
                    <a:pt x="6725" y="987"/>
                  </a:lnTo>
                  <a:lnTo>
                    <a:pt x="6803" y="935"/>
                  </a:lnTo>
                  <a:lnTo>
                    <a:pt x="6881" y="831"/>
                  </a:lnTo>
                  <a:lnTo>
                    <a:pt x="6933" y="753"/>
                  </a:lnTo>
                  <a:lnTo>
                    <a:pt x="6959" y="649"/>
                  </a:lnTo>
                  <a:lnTo>
                    <a:pt x="6959" y="546"/>
                  </a:lnTo>
                  <a:lnTo>
                    <a:pt x="6959" y="442"/>
                  </a:lnTo>
                  <a:lnTo>
                    <a:pt x="6933" y="338"/>
                  </a:lnTo>
                  <a:lnTo>
                    <a:pt x="6881" y="234"/>
                  </a:lnTo>
                  <a:lnTo>
                    <a:pt x="6803" y="156"/>
                  </a:lnTo>
                  <a:lnTo>
                    <a:pt x="6725" y="78"/>
                  </a:lnTo>
                  <a:lnTo>
                    <a:pt x="6647" y="26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356250" y="2882800"/>
              <a:ext cx="86375" cy="87650"/>
            </a:xfrm>
            <a:custGeom>
              <a:avLst/>
              <a:gdLst/>
              <a:ahLst/>
              <a:cxnLst/>
              <a:rect l="l" t="t" r="r" b="b"/>
              <a:pathLst>
                <a:path w="3455" h="3506" extrusionOk="0">
                  <a:moveTo>
                    <a:pt x="1688" y="0"/>
                  </a:moveTo>
                  <a:lnTo>
                    <a:pt x="1403" y="26"/>
                  </a:lnTo>
                  <a:lnTo>
                    <a:pt x="1117" y="104"/>
                  </a:lnTo>
                  <a:lnTo>
                    <a:pt x="858" y="234"/>
                  </a:lnTo>
                  <a:lnTo>
                    <a:pt x="624" y="364"/>
                  </a:lnTo>
                  <a:lnTo>
                    <a:pt x="416" y="571"/>
                  </a:lnTo>
                  <a:lnTo>
                    <a:pt x="234" y="779"/>
                  </a:lnTo>
                  <a:lnTo>
                    <a:pt x="105" y="1039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27" y="1428"/>
                  </a:lnTo>
                  <a:lnTo>
                    <a:pt x="79" y="1480"/>
                  </a:lnTo>
                  <a:lnTo>
                    <a:pt x="131" y="1532"/>
                  </a:lnTo>
                  <a:lnTo>
                    <a:pt x="208" y="1532"/>
                  </a:lnTo>
                  <a:lnTo>
                    <a:pt x="260" y="1506"/>
                  </a:lnTo>
                  <a:lnTo>
                    <a:pt x="312" y="1454"/>
                  </a:lnTo>
                  <a:lnTo>
                    <a:pt x="338" y="1402"/>
                  </a:lnTo>
                  <a:lnTo>
                    <a:pt x="416" y="1169"/>
                  </a:lnTo>
                  <a:lnTo>
                    <a:pt x="546" y="987"/>
                  </a:lnTo>
                  <a:lnTo>
                    <a:pt x="676" y="805"/>
                  </a:lnTo>
                  <a:lnTo>
                    <a:pt x="858" y="649"/>
                  </a:lnTo>
                  <a:lnTo>
                    <a:pt x="1039" y="545"/>
                  </a:lnTo>
                  <a:lnTo>
                    <a:pt x="1247" y="442"/>
                  </a:lnTo>
                  <a:lnTo>
                    <a:pt x="1455" y="390"/>
                  </a:lnTo>
                  <a:lnTo>
                    <a:pt x="1688" y="364"/>
                  </a:lnTo>
                  <a:lnTo>
                    <a:pt x="1974" y="390"/>
                  </a:lnTo>
                  <a:lnTo>
                    <a:pt x="2234" y="468"/>
                  </a:lnTo>
                  <a:lnTo>
                    <a:pt x="2467" y="597"/>
                  </a:lnTo>
                  <a:lnTo>
                    <a:pt x="2675" y="779"/>
                  </a:lnTo>
                  <a:lnTo>
                    <a:pt x="2857" y="987"/>
                  </a:lnTo>
                  <a:lnTo>
                    <a:pt x="2987" y="1221"/>
                  </a:lnTo>
                  <a:lnTo>
                    <a:pt x="3065" y="1480"/>
                  </a:lnTo>
                  <a:lnTo>
                    <a:pt x="3091" y="1766"/>
                  </a:lnTo>
                  <a:lnTo>
                    <a:pt x="3065" y="2051"/>
                  </a:lnTo>
                  <a:lnTo>
                    <a:pt x="2987" y="2311"/>
                  </a:lnTo>
                  <a:lnTo>
                    <a:pt x="2857" y="2545"/>
                  </a:lnTo>
                  <a:lnTo>
                    <a:pt x="2675" y="2752"/>
                  </a:lnTo>
                  <a:lnTo>
                    <a:pt x="2467" y="2934"/>
                  </a:lnTo>
                  <a:lnTo>
                    <a:pt x="2234" y="3038"/>
                  </a:lnTo>
                  <a:lnTo>
                    <a:pt x="1974" y="3142"/>
                  </a:lnTo>
                  <a:lnTo>
                    <a:pt x="1688" y="3168"/>
                  </a:lnTo>
                  <a:lnTo>
                    <a:pt x="1455" y="3142"/>
                  </a:lnTo>
                  <a:lnTo>
                    <a:pt x="1221" y="3090"/>
                  </a:lnTo>
                  <a:lnTo>
                    <a:pt x="1013" y="2986"/>
                  </a:lnTo>
                  <a:lnTo>
                    <a:pt x="832" y="2856"/>
                  </a:lnTo>
                  <a:lnTo>
                    <a:pt x="650" y="2701"/>
                  </a:lnTo>
                  <a:lnTo>
                    <a:pt x="520" y="2519"/>
                  </a:lnTo>
                  <a:lnTo>
                    <a:pt x="416" y="2311"/>
                  </a:lnTo>
                  <a:lnTo>
                    <a:pt x="338" y="2077"/>
                  </a:lnTo>
                  <a:lnTo>
                    <a:pt x="312" y="2025"/>
                  </a:lnTo>
                  <a:lnTo>
                    <a:pt x="260" y="1974"/>
                  </a:lnTo>
                  <a:lnTo>
                    <a:pt x="182" y="1948"/>
                  </a:lnTo>
                  <a:lnTo>
                    <a:pt x="131" y="1948"/>
                  </a:lnTo>
                  <a:lnTo>
                    <a:pt x="53" y="1974"/>
                  </a:lnTo>
                  <a:lnTo>
                    <a:pt x="27" y="2025"/>
                  </a:lnTo>
                  <a:lnTo>
                    <a:pt x="1" y="2103"/>
                  </a:lnTo>
                  <a:lnTo>
                    <a:pt x="1" y="2155"/>
                  </a:lnTo>
                  <a:lnTo>
                    <a:pt x="79" y="2441"/>
                  </a:lnTo>
                  <a:lnTo>
                    <a:pt x="234" y="2701"/>
                  </a:lnTo>
                  <a:lnTo>
                    <a:pt x="390" y="2934"/>
                  </a:lnTo>
                  <a:lnTo>
                    <a:pt x="598" y="3142"/>
                  </a:lnTo>
                  <a:lnTo>
                    <a:pt x="858" y="3298"/>
                  </a:lnTo>
                  <a:lnTo>
                    <a:pt x="1117" y="3428"/>
                  </a:lnTo>
                  <a:lnTo>
                    <a:pt x="1403" y="3480"/>
                  </a:lnTo>
                  <a:lnTo>
                    <a:pt x="1688" y="3505"/>
                  </a:lnTo>
                  <a:lnTo>
                    <a:pt x="1870" y="3505"/>
                  </a:lnTo>
                  <a:lnTo>
                    <a:pt x="2052" y="3480"/>
                  </a:lnTo>
                  <a:lnTo>
                    <a:pt x="2208" y="3428"/>
                  </a:lnTo>
                  <a:lnTo>
                    <a:pt x="2390" y="3376"/>
                  </a:lnTo>
                  <a:lnTo>
                    <a:pt x="2519" y="3298"/>
                  </a:lnTo>
                  <a:lnTo>
                    <a:pt x="2675" y="3220"/>
                  </a:lnTo>
                  <a:lnTo>
                    <a:pt x="2805" y="3116"/>
                  </a:lnTo>
                  <a:lnTo>
                    <a:pt x="2935" y="3012"/>
                  </a:lnTo>
                  <a:lnTo>
                    <a:pt x="3039" y="2882"/>
                  </a:lnTo>
                  <a:lnTo>
                    <a:pt x="3143" y="2752"/>
                  </a:lnTo>
                  <a:lnTo>
                    <a:pt x="3246" y="2597"/>
                  </a:lnTo>
                  <a:lnTo>
                    <a:pt x="3298" y="2441"/>
                  </a:lnTo>
                  <a:lnTo>
                    <a:pt x="3376" y="2285"/>
                  </a:lnTo>
                  <a:lnTo>
                    <a:pt x="3402" y="2129"/>
                  </a:lnTo>
                  <a:lnTo>
                    <a:pt x="3428" y="1948"/>
                  </a:lnTo>
                  <a:lnTo>
                    <a:pt x="3454" y="1766"/>
                  </a:lnTo>
                  <a:lnTo>
                    <a:pt x="3428" y="1584"/>
                  </a:lnTo>
                  <a:lnTo>
                    <a:pt x="3402" y="1402"/>
                  </a:lnTo>
                  <a:lnTo>
                    <a:pt x="3376" y="1246"/>
                  </a:lnTo>
                  <a:lnTo>
                    <a:pt x="3298" y="1091"/>
                  </a:lnTo>
                  <a:lnTo>
                    <a:pt x="3246" y="935"/>
                  </a:lnTo>
                  <a:lnTo>
                    <a:pt x="3143" y="779"/>
                  </a:lnTo>
                  <a:lnTo>
                    <a:pt x="3039" y="649"/>
                  </a:lnTo>
                  <a:lnTo>
                    <a:pt x="2935" y="519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19" y="234"/>
                  </a:lnTo>
                  <a:lnTo>
                    <a:pt x="2390" y="156"/>
                  </a:lnTo>
                  <a:lnTo>
                    <a:pt x="2208" y="104"/>
                  </a:lnTo>
                  <a:lnTo>
                    <a:pt x="2052" y="52"/>
                  </a:lnTo>
                  <a:lnTo>
                    <a:pt x="1870" y="2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383525" y="289707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68" y="52"/>
                  </a:lnTo>
                  <a:lnTo>
                    <a:pt x="442" y="104"/>
                  </a:lnTo>
                  <a:lnTo>
                    <a:pt x="416" y="156"/>
                  </a:lnTo>
                  <a:lnTo>
                    <a:pt x="416" y="364"/>
                  </a:lnTo>
                  <a:lnTo>
                    <a:pt x="338" y="364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26" y="675"/>
                  </a:lnTo>
                  <a:lnTo>
                    <a:pt x="0" y="779"/>
                  </a:lnTo>
                  <a:lnTo>
                    <a:pt x="0" y="857"/>
                  </a:lnTo>
                  <a:lnTo>
                    <a:pt x="0" y="961"/>
                  </a:lnTo>
                  <a:lnTo>
                    <a:pt x="52" y="1065"/>
                  </a:lnTo>
                  <a:lnTo>
                    <a:pt x="78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25"/>
                  </a:lnTo>
                  <a:lnTo>
                    <a:pt x="416" y="1377"/>
                  </a:lnTo>
                  <a:lnTo>
                    <a:pt x="753" y="1377"/>
                  </a:lnTo>
                  <a:lnTo>
                    <a:pt x="805" y="1428"/>
                  </a:lnTo>
                  <a:lnTo>
                    <a:pt x="857" y="1480"/>
                  </a:lnTo>
                  <a:lnTo>
                    <a:pt x="857" y="1532"/>
                  </a:lnTo>
                  <a:lnTo>
                    <a:pt x="857" y="1584"/>
                  </a:lnTo>
                  <a:lnTo>
                    <a:pt x="805" y="1636"/>
                  </a:lnTo>
                  <a:lnTo>
                    <a:pt x="753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64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08" y="1480"/>
                  </a:lnTo>
                  <a:lnTo>
                    <a:pt x="156" y="1480"/>
                  </a:lnTo>
                  <a:lnTo>
                    <a:pt x="78" y="1506"/>
                  </a:lnTo>
                  <a:lnTo>
                    <a:pt x="52" y="1558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78" y="1844"/>
                  </a:lnTo>
                  <a:lnTo>
                    <a:pt x="182" y="1948"/>
                  </a:lnTo>
                  <a:lnTo>
                    <a:pt x="286" y="2000"/>
                  </a:lnTo>
                  <a:lnTo>
                    <a:pt x="416" y="2052"/>
                  </a:lnTo>
                  <a:lnTo>
                    <a:pt x="416" y="2233"/>
                  </a:lnTo>
                  <a:lnTo>
                    <a:pt x="442" y="2285"/>
                  </a:lnTo>
                  <a:lnTo>
                    <a:pt x="468" y="2363"/>
                  </a:lnTo>
                  <a:lnTo>
                    <a:pt x="546" y="2389"/>
                  </a:lnTo>
                  <a:lnTo>
                    <a:pt x="597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285"/>
                  </a:lnTo>
                  <a:lnTo>
                    <a:pt x="779" y="2233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69" y="1714"/>
                  </a:lnTo>
                  <a:lnTo>
                    <a:pt x="1195" y="1636"/>
                  </a:lnTo>
                  <a:lnTo>
                    <a:pt x="1221" y="1532"/>
                  </a:lnTo>
                  <a:lnTo>
                    <a:pt x="1195" y="1428"/>
                  </a:lnTo>
                  <a:lnTo>
                    <a:pt x="1169" y="1325"/>
                  </a:lnTo>
                  <a:lnTo>
                    <a:pt x="1117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42" y="1013"/>
                  </a:lnTo>
                  <a:lnTo>
                    <a:pt x="390" y="961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390" y="753"/>
                  </a:lnTo>
                  <a:lnTo>
                    <a:pt x="442" y="701"/>
                  </a:lnTo>
                  <a:lnTo>
                    <a:pt x="675" y="701"/>
                  </a:lnTo>
                  <a:lnTo>
                    <a:pt x="753" y="727"/>
                  </a:lnTo>
                  <a:lnTo>
                    <a:pt x="805" y="779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1013" y="909"/>
                  </a:lnTo>
                  <a:lnTo>
                    <a:pt x="1091" y="883"/>
                  </a:lnTo>
                  <a:lnTo>
                    <a:pt x="1117" y="831"/>
                  </a:lnTo>
                  <a:lnTo>
                    <a:pt x="1143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779" y="364"/>
                  </a:lnTo>
                  <a:lnTo>
                    <a:pt x="779" y="156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2" name="Google Shape;3972;p71"/>
          <p:cNvGrpSpPr/>
          <p:nvPr/>
        </p:nvGrpSpPr>
        <p:grpSpPr>
          <a:xfrm>
            <a:off x="1772631" y="2738494"/>
            <a:ext cx="324700" cy="324700"/>
            <a:chOff x="998250" y="2706225"/>
            <a:chExt cx="302525" cy="302525"/>
          </a:xfrm>
        </p:grpSpPr>
        <p:sp>
          <p:nvSpPr>
            <p:cNvPr id="3973" name="Google Shape;3973;p71"/>
            <p:cNvSpPr/>
            <p:nvPr/>
          </p:nvSpPr>
          <p:spPr>
            <a:xfrm>
              <a:off x="1002800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7" y="9530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1002800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5" y="953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1"/>
            <p:cNvSpPr/>
            <p:nvPr/>
          </p:nvSpPr>
          <p:spPr>
            <a:xfrm>
              <a:off x="1002800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7" y="1455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1"/>
            <p:cNvSpPr/>
            <p:nvPr/>
          </p:nvSpPr>
          <p:spPr>
            <a:xfrm>
              <a:off x="1002800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5" y="14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208" y="148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80"/>
                  </a:lnTo>
                  <a:lnTo>
                    <a:pt x="546" y="702"/>
                  </a:lnTo>
                  <a:lnTo>
                    <a:pt x="624" y="624"/>
                  </a:lnTo>
                  <a:lnTo>
                    <a:pt x="676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208" y="494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1"/>
            <p:cNvSpPr/>
            <p:nvPr/>
          </p:nvSpPr>
          <p:spPr>
            <a:xfrm>
              <a:off x="1103400" y="2986000"/>
              <a:ext cx="110400" cy="18200"/>
            </a:xfrm>
            <a:custGeom>
              <a:avLst/>
              <a:gdLst/>
              <a:ahLst/>
              <a:cxnLst/>
              <a:rect l="l" t="t" r="r" b="b"/>
              <a:pathLst>
                <a:path w="4416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1"/>
            <p:cNvSpPr/>
            <p:nvPr/>
          </p:nvSpPr>
          <p:spPr>
            <a:xfrm>
              <a:off x="1103400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1"/>
            <p:cNvSpPr/>
            <p:nvPr/>
          </p:nvSpPr>
          <p:spPr>
            <a:xfrm>
              <a:off x="1020975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1"/>
            <p:cNvSpPr/>
            <p:nvPr/>
          </p:nvSpPr>
          <p:spPr>
            <a:xfrm>
              <a:off x="1222850" y="2747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54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1"/>
            <p:cNvSpPr/>
            <p:nvPr/>
          </p:nvSpPr>
          <p:spPr>
            <a:xfrm>
              <a:off x="1241675" y="28023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53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1"/>
            <p:cNvSpPr/>
            <p:nvPr/>
          </p:nvSpPr>
          <p:spPr>
            <a:xfrm>
              <a:off x="1222850" y="28574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1"/>
            <p:cNvSpPr/>
            <p:nvPr/>
          </p:nvSpPr>
          <p:spPr>
            <a:xfrm>
              <a:off x="1085225" y="2747125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31" y="5142"/>
                  </a:lnTo>
                  <a:lnTo>
                    <a:pt x="3091" y="5090"/>
                  </a:lnTo>
                  <a:lnTo>
                    <a:pt x="3350" y="5038"/>
                  </a:lnTo>
                  <a:lnTo>
                    <a:pt x="3584" y="4960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9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817"/>
                  </a:lnTo>
                  <a:lnTo>
                    <a:pt x="4934" y="3584"/>
                  </a:lnTo>
                  <a:lnTo>
                    <a:pt x="5038" y="3350"/>
                  </a:lnTo>
                  <a:lnTo>
                    <a:pt x="5090" y="3090"/>
                  </a:lnTo>
                  <a:lnTo>
                    <a:pt x="5142" y="2831"/>
                  </a:lnTo>
                  <a:lnTo>
                    <a:pt x="5142" y="2571"/>
                  </a:lnTo>
                  <a:lnTo>
                    <a:pt x="5142" y="2311"/>
                  </a:lnTo>
                  <a:lnTo>
                    <a:pt x="5090" y="2052"/>
                  </a:lnTo>
                  <a:lnTo>
                    <a:pt x="5038" y="1818"/>
                  </a:lnTo>
                  <a:lnTo>
                    <a:pt x="4934" y="1584"/>
                  </a:lnTo>
                  <a:lnTo>
                    <a:pt x="4831" y="1351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8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84" y="208"/>
                  </a:lnTo>
                  <a:lnTo>
                    <a:pt x="3350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1"/>
            <p:cNvSpPr/>
            <p:nvPr/>
          </p:nvSpPr>
          <p:spPr>
            <a:xfrm>
              <a:off x="1085225" y="2747125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05" y="5142"/>
                  </a:lnTo>
                  <a:lnTo>
                    <a:pt x="2572" y="5116"/>
                  </a:lnTo>
                  <a:lnTo>
                    <a:pt x="2338" y="5038"/>
                  </a:lnTo>
                  <a:lnTo>
                    <a:pt x="2104" y="4986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507" y="4622"/>
                  </a:lnTo>
                  <a:lnTo>
                    <a:pt x="1325" y="4492"/>
                  </a:lnTo>
                  <a:lnTo>
                    <a:pt x="1143" y="4311"/>
                  </a:lnTo>
                  <a:lnTo>
                    <a:pt x="1014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2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1"/>
                  </a:lnTo>
                  <a:lnTo>
                    <a:pt x="468" y="2571"/>
                  </a:lnTo>
                  <a:lnTo>
                    <a:pt x="494" y="2337"/>
                  </a:lnTo>
                  <a:lnTo>
                    <a:pt x="520" y="2104"/>
                  </a:lnTo>
                  <a:lnTo>
                    <a:pt x="572" y="1870"/>
                  </a:lnTo>
                  <a:lnTo>
                    <a:pt x="650" y="1636"/>
                  </a:lnTo>
                  <a:lnTo>
                    <a:pt x="754" y="1428"/>
                  </a:lnTo>
                  <a:lnTo>
                    <a:pt x="858" y="1221"/>
                  </a:lnTo>
                  <a:lnTo>
                    <a:pt x="1014" y="1013"/>
                  </a:lnTo>
                  <a:lnTo>
                    <a:pt x="1143" y="831"/>
                  </a:lnTo>
                  <a:lnTo>
                    <a:pt x="1325" y="675"/>
                  </a:lnTo>
                  <a:lnTo>
                    <a:pt x="1507" y="520"/>
                  </a:lnTo>
                  <a:lnTo>
                    <a:pt x="1689" y="390"/>
                  </a:lnTo>
                  <a:lnTo>
                    <a:pt x="1896" y="286"/>
                  </a:lnTo>
                  <a:lnTo>
                    <a:pt x="2104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805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1"/>
            <p:cNvSpPr/>
            <p:nvPr/>
          </p:nvSpPr>
          <p:spPr>
            <a:xfrm>
              <a:off x="1103400" y="2765950"/>
              <a:ext cx="92225" cy="91550"/>
            </a:xfrm>
            <a:custGeom>
              <a:avLst/>
              <a:gdLst/>
              <a:ahLst/>
              <a:cxnLst/>
              <a:rect l="l" t="t" r="r" b="b"/>
              <a:pathLst>
                <a:path w="368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2026" y="3662"/>
                  </a:lnTo>
                  <a:lnTo>
                    <a:pt x="2208" y="3636"/>
                  </a:lnTo>
                  <a:lnTo>
                    <a:pt x="2390" y="3584"/>
                  </a:lnTo>
                  <a:lnTo>
                    <a:pt x="2572" y="3532"/>
                  </a:lnTo>
                  <a:lnTo>
                    <a:pt x="2727" y="3454"/>
                  </a:lnTo>
                  <a:lnTo>
                    <a:pt x="2883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73" y="2986"/>
                  </a:lnTo>
                  <a:lnTo>
                    <a:pt x="3376" y="2857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610" y="2363"/>
                  </a:lnTo>
                  <a:lnTo>
                    <a:pt x="3636" y="2207"/>
                  </a:lnTo>
                  <a:lnTo>
                    <a:pt x="3662" y="2026"/>
                  </a:lnTo>
                  <a:lnTo>
                    <a:pt x="3688" y="1818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610" y="1273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76" y="805"/>
                  </a:lnTo>
                  <a:lnTo>
                    <a:pt x="3273" y="650"/>
                  </a:lnTo>
                  <a:lnTo>
                    <a:pt x="3143" y="520"/>
                  </a:lnTo>
                  <a:lnTo>
                    <a:pt x="3013" y="416"/>
                  </a:lnTo>
                  <a:lnTo>
                    <a:pt x="2883" y="312"/>
                  </a:lnTo>
                  <a:lnTo>
                    <a:pt x="2727" y="208"/>
                  </a:lnTo>
                  <a:lnTo>
                    <a:pt x="2572" y="130"/>
                  </a:lnTo>
                  <a:lnTo>
                    <a:pt x="2390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1"/>
            <p:cNvSpPr/>
            <p:nvPr/>
          </p:nvSpPr>
          <p:spPr>
            <a:xfrm>
              <a:off x="1103400" y="2765950"/>
              <a:ext cx="51975" cy="91550"/>
            </a:xfrm>
            <a:custGeom>
              <a:avLst/>
              <a:gdLst/>
              <a:ahLst/>
              <a:cxnLst/>
              <a:rect l="l" t="t" r="r" b="b"/>
              <a:pathLst>
                <a:path w="207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1845" y="3662"/>
                  </a:lnTo>
                  <a:lnTo>
                    <a:pt x="2078" y="3636"/>
                  </a:lnTo>
                  <a:lnTo>
                    <a:pt x="1922" y="3610"/>
                  </a:lnTo>
                  <a:lnTo>
                    <a:pt x="1767" y="3584"/>
                  </a:lnTo>
                  <a:lnTo>
                    <a:pt x="1455" y="3454"/>
                  </a:lnTo>
                  <a:lnTo>
                    <a:pt x="1169" y="3272"/>
                  </a:lnTo>
                  <a:lnTo>
                    <a:pt x="936" y="3038"/>
                  </a:lnTo>
                  <a:lnTo>
                    <a:pt x="754" y="2779"/>
                  </a:lnTo>
                  <a:lnTo>
                    <a:pt x="598" y="2493"/>
                  </a:lnTo>
                  <a:lnTo>
                    <a:pt x="520" y="2181"/>
                  </a:lnTo>
                  <a:lnTo>
                    <a:pt x="494" y="2000"/>
                  </a:lnTo>
                  <a:lnTo>
                    <a:pt x="494" y="1818"/>
                  </a:lnTo>
                  <a:lnTo>
                    <a:pt x="494" y="1662"/>
                  </a:lnTo>
                  <a:lnTo>
                    <a:pt x="520" y="1480"/>
                  </a:lnTo>
                  <a:lnTo>
                    <a:pt x="598" y="1169"/>
                  </a:lnTo>
                  <a:lnTo>
                    <a:pt x="754" y="883"/>
                  </a:lnTo>
                  <a:lnTo>
                    <a:pt x="936" y="624"/>
                  </a:lnTo>
                  <a:lnTo>
                    <a:pt x="1169" y="390"/>
                  </a:lnTo>
                  <a:lnTo>
                    <a:pt x="1455" y="208"/>
                  </a:lnTo>
                  <a:lnTo>
                    <a:pt x="1767" y="78"/>
                  </a:lnTo>
                  <a:lnTo>
                    <a:pt x="1922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1"/>
            <p:cNvSpPr/>
            <p:nvPr/>
          </p:nvSpPr>
          <p:spPr>
            <a:xfrm>
              <a:off x="1057975" y="2747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1"/>
            <p:cNvSpPr/>
            <p:nvPr/>
          </p:nvSpPr>
          <p:spPr>
            <a:xfrm>
              <a:off x="1039150" y="28023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0" y="364"/>
                  </a:lnTo>
                  <a:lnTo>
                    <a:pt x="52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53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7" y="520"/>
                  </a:lnTo>
                  <a:lnTo>
                    <a:pt x="753" y="364"/>
                  </a:lnTo>
                  <a:lnTo>
                    <a:pt x="727" y="234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1"/>
            <p:cNvSpPr/>
            <p:nvPr/>
          </p:nvSpPr>
          <p:spPr>
            <a:xfrm>
              <a:off x="1057975" y="2857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1"/>
            <p:cNvSpPr/>
            <p:nvPr/>
          </p:nvSpPr>
          <p:spPr>
            <a:xfrm>
              <a:off x="1134575" y="278152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1"/>
                  </a:moveTo>
                  <a:lnTo>
                    <a:pt x="494" y="52"/>
                  </a:lnTo>
                  <a:lnTo>
                    <a:pt x="442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38" y="390"/>
                  </a:lnTo>
                  <a:lnTo>
                    <a:pt x="260" y="416"/>
                  </a:lnTo>
                  <a:lnTo>
                    <a:pt x="130" y="546"/>
                  </a:lnTo>
                  <a:lnTo>
                    <a:pt x="78" y="598"/>
                  </a:lnTo>
                  <a:lnTo>
                    <a:pt x="52" y="676"/>
                  </a:lnTo>
                  <a:lnTo>
                    <a:pt x="26" y="780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51"/>
                  </a:lnTo>
                  <a:lnTo>
                    <a:pt x="416" y="1377"/>
                  </a:lnTo>
                  <a:lnTo>
                    <a:pt x="701" y="1377"/>
                  </a:lnTo>
                  <a:lnTo>
                    <a:pt x="779" y="1403"/>
                  </a:lnTo>
                  <a:lnTo>
                    <a:pt x="831" y="1429"/>
                  </a:lnTo>
                  <a:lnTo>
                    <a:pt x="857" y="1481"/>
                  </a:lnTo>
                  <a:lnTo>
                    <a:pt x="857" y="1533"/>
                  </a:lnTo>
                  <a:lnTo>
                    <a:pt x="857" y="1610"/>
                  </a:lnTo>
                  <a:lnTo>
                    <a:pt x="831" y="1662"/>
                  </a:lnTo>
                  <a:lnTo>
                    <a:pt x="779" y="1688"/>
                  </a:lnTo>
                  <a:lnTo>
                    <a:pt x="416" y="1688"/>
                  </a:lnTo>
                  <a:lnTo>
                    <a:pt x="364" y="1610"/>
                  </a:lnTo>
                  <a:lnTo>
                    <a:pt x="338" y="1558"/>
                  </a:lnTo>
                  <a:lnTo>
                    <a:pt x="286" y="1507"/>
                  </a:lnTo>
                  <a:lnTo>
                    <a:pt x="234" y="1481"/>
                  </a:lnTo>
                  <a:lnTo>
                    <a:pt x="156" y="1481"/>
                  </a:lnTo>
                  <a:lnTo>
                    <a:pt x="104" y="1533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42" y="2311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3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311"/>
                  </a:lnTo>
                  <a:lnTo>
                    <a:pt x="779" y="2234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2000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69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675" y="702"/>
                  </a:lnTo>
                  <a:lnTo>
                    <a:pt x="753" y="728"/>
                  </a:lnTo>
                  <a:lnTo>
                    <a:pt x="805" y="805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961" y="935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43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416"/>
                  </a:lnTo>
                  <a:lnTo>
                    <a:pt x="779" y="364"/>
                  </a:lnTo>
                  <a:lnTo>
                    <a:pt x="779" y="182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1"/>
            <p:cNvSpPr/>
            <p:nvPr/>
          </p:nvSpPr>
          <p:spPr>
            <a:xfrm>
              <a:off x="99825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1763" y="364"/>
                  </a:moveTo>
                  <a:lnTo>
                    <a:pt x="11763" y="8076"/>
                  </a:lnTo>
                  <a:lnTo>
                    <a:pt x="364" y="8076"/>
                  </a:lnTo>
                  <a:lnTo>
                    <a:pt x="364" y="364"/>
                  </a:lnTo>
                  <a:close/>
                  <a:moveTo>
                    <a:pt x="7349" y="9893"/>
                  </a:moveTo>
                  <a:lnTo>
                    <a:pt x="7349" y="11010"/>
                  </a:lnTo>
                  <a:lnTo>
                    <a:pt x="5505" y="11010"/>
                  </a:lnTo>
                  <a:lnTo>
                    <a:pt x="5505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9" y="11737"/>
                  </a:lnTo>
                  <a:lnTo>
                    <a:pt x="4389" y="11451"/>
                  </a:lnTo>
                  <a:lnTo>
                    <a:pt x="4415" y="11399"/>
                  </a:lnTo>
                  <a:lnTo>
                    <a:pt x="4467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712"/>
                  </a:lnTo>
                  <a:lnTo>
                    <a:pt x="27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2052" y="9893"/>
                  </a:lnTo>
                  <a:lnTo>
                    <a:pt x="2130" y="9841"/>
                  </a:lnTo>
                  <a:lnTo>
                    <a:pt x="2156" y="9790"/>
                  </a:lnTo>
                  <a:lnTo>
                    <a:pt x="2182" y="9712"/>
                  </a:lnTo>
                  <a:lnTo>
                    <a:pt x="2156" y="9660"/>
                  </a:lnTo>
                  <a:lnTo>
                    <a:pt x="2130" y="9608"/>
                  </a:lnTo>
                  <a:lnTo>
                    <a:pt x="2052" y="9556"/>
                  </a:lnTo>
                  <a:lnTo>
                    <a:pt x="364" y="9556"/>
                  </a:lnTo>
                  <a:lnTo>
                    <a:pt x="364" y="8439"/>
                  </a:lnTo>
                  <a:lnTo>
                    <a:pt x="11763" y="8439"/>
                  </a:lnTo>
                  <a:lnTo>
                    <a:pt x="11763" y="9556"/>
                  </a:lnTo>
                  <a:lnTo>
                    <a:pt x="2675" y="9556"/>
                  </a:lnTo>
                  <a:lnTo>
                    <a:pt x="2623" y="9608"/>
                  </a:lnTo>
                  <a:lnTo>
                    <a:pt x="2597" y="9660"/>
                  </a:lnTo>
                  <a:lnTo>
                    <a:pt x="2571" y="9712"/>
                  </a:lnTo>
                  <a:lnTo>
                    <a:pt x="2597" y="9790"/>
                  </a:lnTo>
                  <a:lnTo>
                    <a:pt x="2623" y="9841"/>
                  </a:lnTo>
                  <a:lnTo>
                    <a:pt x="2675" y="9893"/>
                  </a:lnTo>
                  <a:lnTo>
                    <a:pt x="5142" y="9893"/>
                  </a:lnTo>
                  <a:lnTo>
                    <a:pt x="5142" y="11010"/>
                  </a:lnTo>
                  <a:lnTo>
                    <a:pt x="4467" y="11010"/>
                  </a:lnTo>
                  <a:lnTo>
                    <a:pt x="4389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51" y="11451"/>
                  </a:lnTo>
                  <a:lnTo>
                    <a:pt x="4051" y="11919"/>
                  </a:lnTo>
                  <a:lnTo>
                    <a:pt x="4051" y="11997"/>
                  </a:lnTo>
                  <a:lnTo>
                    <a:pt x="4103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803" y="11373"/>
                  </a:lnTo>
                  <a:lnTo>
                    <a:pt x="8777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621" y="11088"/>
                  </a:lnTo>
                  <a:lnTo>
                    <a:pt x="8543" y="11062"/>
                  </a:lnTo>
                  <a:lnTo>
                    <a:pt x="8465" y="11036"/>
                  </a:lnTo>
                  <a:lnTo>
                    <a:pt x="8361" y="11010"/>
                  </a:lnTo>
                  <a:lnTo>
                    <a:pt x="7712" y="11010"/>
                  </a:lnTo>
                  <a:lnTo>
                    <a:pt x="7712" y="9893"/>
                  </a:lnTo>
                  <a:lnTo>
                    <a:pt x="11997" y="9893"/>
                  </a:lnTo>
                  <a:lnTo>
                    <a:pt x="12049" y="9841"/>
                  </a:lnTo>
                  <a:lnTo>
                    <a:pt x="12100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1"/>
            <p:cNvSpPr/>
            <p:nvPr/>
          </p:nvSpPr>
          <p:spPr>
            <a:xfrm>
              <a:off x="1016425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6804"/>
                  </a:lnTo>
                  <a:lnTo>
                    <a:pt x="27" y="6855"/>
                  </a:lnTo>
                  <a:lnTo>
                    <a:pt x="53" y="6907"/>
                  </a:lnTo>
                  <a:lnTo>
                    <a:pt x="130" y="6959"/>
                  </a:lnTo>
                  <a:lnTo>
                    <a:pt x="10543" y="6959"/>
                  </a:lnTo>
                  <a:lnTo>
                    <a:pt x="10595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5" y="53"/>
                  </a:lnTo>
                  <a:lnTo>
                    <a:pt x="10543" y="27"/>
                  </a:lnTo>
                  <a:lnTo>
                    <a:pt x="10465" y="1"/>
                  </a:lnTo>
                  <a:lnTo>
                    <a:pt x="8050" y="1"/>
                  </a:lnTo>
                  <a:lnTo>
                    <a:pt x="7998" y="27"/>
                  </a:lnTo>
                  <a:lnTo>
                    <a:pt x="7946" y="53"/>
                  </a:lnTo>
                  <a:lnTo>
                    <a:pt x="7894" y="104"/>
                  </a:lnTo>
                  <a:lnTo>
                    <a:pt x="7894" y="182"/>
                  </a:lnTo>
                  <a:lnTo>
                    <a:pt x="7894" y="260"/>
                  </a:lnTo>
                  <a:lnTo>
                    <a:pt x="7946" y="312"/>
                  </a:lnTo>
                  <a:lnTo>
                    <a:pt x="7998" y="338"/>
                  </a:lnTo>
                  <a:lnTo>
                    <a:pt x="8050" y="364"/>
                  </a:lnTo>
                  <a:lnTo>
                    <a:pt x="10283" y="364"/>
                  </a:lnTo>
                  <a:lnTo>
                    <a:pt x="10283" y="6622"/>
                  </a:lnTo>
                  <a:lnTo>
                    <a:pt x="364" y="6622"/>
                  </a:lnTo>
                  <a:lnTo>
                    <a:pt x="364" y="364"/>
                  </a:lnTo>
                  <a:lnTo>
                    <a:pt x="7297" y="364"/>
                  </a:lnTo>
                  <a:lnTo>
                    <a:pt x="7349" y="338"/>
                  </a:lnTo>
                  <a:lnTo>
                    <a:pt x="7427" y="312"/>
                  </a:lnTo>
                  <a:lnTo>
                    <a:pt x="7453" y="260"/>
                  </a:lnTo>
                  <a:lnTo>
                    <a:pt x="7479" y="182"/>
                  </a:lnTo>
                  <a:lnTo>
                    <a:pt x="7453" y="104"/>
                  </a:lnTo>
                  <a:lnTo>
                    <a:pt x="7427" y="53"/>
                  </a:lnTo>
                  <a:lnTo>
                    <a:pt x="7349" y="27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1"/>
            <p:cNvSpPr/>
            <p:nvPr/>
          </p:nvSpPr>
          <p:spPr>
            <a:xfrm>
              <a:off x="1035250" y="2743225"/>
              <a:ext cx="229175" cy="137000"/>
            </a:xfrm>
            <a:custGeom>
              <a:avLst/>
              <a:gdLst/>
              <a:ahLst/>
              <a:cxnLst/>
              <a:rect l="l" t="t" r="r" b="b"/>
              <a:pathLst>
                <a:path w="9167" h="5480" extrusionOk="0">
                  <a:moveTo>
                    <a:pt x="1273" y="338"/>
                  </a:moveTo>
                  <a:lnTo>
                    <a:pt x="1351" y="364"/>
                  </a:lnTo>
                  <a:lnTo>
                    <a:pt x="1403" y="390"/>
                  </a:lnTo>
                  <a:lnTo>
                    <a:pt x="1455" y="468"/>
                  </a:lnTo>
                  <a:lnTo>
                    <a:pt x="1455" y="546"/>
                  </a:lnTo>
                  <a:lnTo>
                    <a:pt x="1455" y="598"/>
                  </a:lnTo>
                  <a:lnTo>
                    <a:pt x="1403" y="676"/>
                  </a:lnTo>
                  <a:lnTo>
                    <a:pt x="1351" y="702"/>
                  </a:lnTo>
                  <a:lnTo>
                    <a:pt x="1273" y="728"/>
                  </a:lnTo>
                  <a:lnTo>
                    <a:pt x="1195" y="702"/>
                  </a:lnTo>
                  <a:lnTo>
                    <a:pt x="1143" y="676"/>
                  </a:lnTo>
                  <a:lnTo>
                    <a:pt x="1091" y="598"/>
                  </a:lnTo>
                  <a:lnTo>
                    <a:pt x="1091" y="546"/>
                  </a:lnTo>
                  <a:lnTo>
                    <a:pt x="1091" y="468"/>
                  </a:lnTo>
                  <a:lnTo>
                    <a:pt x="1143" y="390"/>
                  </a:lnTo>
                  <a:lnTo>
                    <a:pt x="1195" y="364"/>
                  </a:lnTo>
                  <a:lnTo>
                    <a:pt x="1273" y="338"/>
                  </a:lnTo>
                  <a:close/>
                  <a:moveTo>
                    <a:pt x="7868" y="338"/>
                  </a:moveTo>
                  <a:lnTo>
                    <a:pt x="7946" y="364"/>
                  </a:lnTo>
                  <a:lnTo>
                    <a:pt x="8024" y="390"/>
                  </a:lnTo>
                  <a:lnTo>
                    <a:pt x="8050" y="468"/>
                  </a:lnTo>
                  <a:lnTo>
                    <a:pt x="8076" y="546"/>
                  </a:lnTo>
                  <a:lnTo>
                    <a:pt x="8050" y="598"/>
                  </a:lnTo>
                  <a:lnTo>
                    <a:pt x="8024" y="676"/>
                  </a:lnTo>
                  <a:lnTo>
                    <a:pt x="7946" y="702"/>
                  </a:lnTo>
                  <a:lnTo>
                    <a:pt x="7868" y="728"/>
                  </a:lnTo>
                  <a:lnTo>
                    <a:pt x="7816" y="702"/>
                  </a:lnTo>
                  <a:lnTo>
                    <a:pt x="7738" y="676"/>
                  </a:lnTo>
                  <a:lnTo>
                    <a:pt x="7712" y="598"/>
                  </a:lnTo>
                  <a:lnTo>
                    <a:pt x="7686" y="546"/>
                  </a:lnTo>
                  <a:lnTo>
                    <a:pt x="7712" y="468"/>
                  </a:lnTo>
                  <a:lnTo>
                    <a:pt x="7738" y="390"/>
                  </a:lnTo>
                  <a:lnTo>
                    <a:pt x="7816" y="364"/>
                  </a:lnTo>
                  <a:lnTo>
                    <a:pt x="7868" y="338"/>
                  </a:lnTo>
                  <a:close/>
                  <a:moveTo>
                    <a:pt x="546" y="2545"/>
                  </a:moveTo>
                  <a:lnTo>
                    <a:pt x="598" y="2571"/>
                  </a:lnTo>
                  <a:lnTo>
                    <a:pt x="676" y="2597"/>
                  </a:lnTo>
                  <a:lnTo>
                    <a:pt x="702" y="2675"/>
                  </a:lnTo>
                  <a:lnTo>
                    <a:pt x="728" y="2727"/>
                  </a:lnTo>
                  <a:lnTo>
                    <a:pt x="702" y="2805"/>
                  </a:lnTo>
                  <a:lnTo>
                    <a:pt x="676" y="2883"/>
                  </a:lnTo>
                  <a:lnTo>
                    <a:pt x="598" y="2909"/>
                  </a:lnTo>
                  <a:lnTo>
                    <a:pt x="546" y="2935"/>
                  </a:lnTo>
                  <a:lnTo>
                    <a:pt x="468" y="2909"/>
                  </a:lnTo>
                  <a:lnTo>
                    <a:pt x="390" y="2883"/>
                  </a:lnTo>
                  <a:lnTo>
                    <a:pt x="364" y="2805"/>
                  </a:lnTo>
                  <a:lnTo>
                    <a:pt x="338" y="2727"/>
                  </a:lnTo>
                  <a:lnTo>
                    <a:pt x="364" y="2675"/>
                  </a:lnTo>
                  <a:lnTo>
                    <a:pt x="390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8621" y="2545"/>
                  </a:moveTo>
                  <a:lnTo>
                    <a:pt x="8699" y="2571"/>
                  </a:lnTo>
                  <a:lnTo>
                    <a:pt x="8751" y="2597"/>
                  </a:lnTo>
                  <a:lnTo>
                    <a:pt x="8777" y="2675"/>
                  </a:lnTo>
                  <a:lnTo>
                    <a:pt x="8803" y="2727"/>
                  </a:lnTo>
                  <a:lnTo>
                    <a:pt x="8777" y="2805"/>
                  </a:lnTo>
                  <a:lnTo>
                    <a:pt x="8751" y="2883"/>
                  </a:lnTo>
                  <a:lnTo>
                    <a:pt x="8699" y="2909"/>
                  </a:lnTo>
                  <a:lnTo>
                    <a:pt x="8621" y="2935"/>
                  </a:lnTo>
                  <a:lnTo>
                    <a:pt x="8543" y="2909"/>
                  </a:lnTo>
                  <a:lnTo>
                    <a:pt x="8465" y="2883"/>
                  </a:lnTo>
                  <a:lnTo>
                    <a:pt x="8439" y="2805"/>
                  </a:lnTo>
                  <a:lnTo>
                    <a:pt x="8413" y="2727"/>
                  </a:lnTo>
                  <a:lnTo>
                    <a:pt x="8439" y="2675"/>
                  </a:lnTo>
                  <a:lnTo>
                    <a:pt x="8465" y="2597"/>
                  </a:lnTo>
                  <a:lnTo>
                    <a:pt x="8543" y="2571"/>
                  </a:lnTo>
                  <a:lnTo>
                    <a:pt x="8621" y="2545"/>
                  </a:lnTo>
                  <a:close/>
                  <a:moveTo>
                    <a:pt x="1351" y="4752"/>
                  </a:moveTo>
                  <a:lnTo>
                    <a:pt x="1403" y="4804"/>
                  </a:lnTo>
                  <a:lnTo>
                    <a:pt x="1455" y="4856"/>
                  </a:lnTo>
                  <a:lnTo>
                    <a:pt x="1455" y="4934"/>
                  </a:lnTo>
                  <a:lnTo>
                    <a:pt x="1455" y="5012"/>
                  </a:lnTo>
                  <a:lnTo>
                    <a:pt x="1403" y="5064"/>
                  </a:lnTo>
                  <a:lnTo>
                    <a:pt x="1351" y="5116"/>
                  </a:lnTo>
                  <a:lnTo>
                    <a:pt x="1195" y="5116"/>
                  </a:lnTo>
                  <a:lnTo>
                    <a:pt x="1143" y="5064"/>
                  </a:lnTo>
                  <a:lnTo>
                    <a:pt x="1091" y="5012"/>
                  </a:lnTo>
                  <a:lnTo>
                    <a:pt x="1091" y="4934"/>
                  </a:lnTo>
                  <a:lnTo>
                    <a:pt x="1091" y="4856"/>
                  </a:lnTo>
                  <a:lnTo>
                    <a:pt x="1143" y="4804"/>
                  </a:lnTo>
                  <a:lnTo>
                    <a:pt x="1195" y="4752"/>
                  </a:lnTo>
                  <a:close/>
                  <a:moveTo>
                    <a:pt x="7946" y="4752"/>
                  </a:moveTo>
                  <a:lnTo>
                    <a:pt x="8024" y="4804"/>
                  </a:lnTo>
                  <a:lnTo>
                    <a:pt x="8050" y="4856"/>
                  </a:lnTo>
                  <a:lnTo>
                    <a:pt x="8076" y="4934"/>
                  </a:lnTo>
                  <a:lnTo>
                    <a:pt x="8050" y="5012"/>
                  </a:lnTo>
                  <a:lnTo>
                    <a:pt x="8024" y="5064"/>
                  </a:lnTo>
                  <a:lnTo>
                    <a:pt x="7946" y="5116"/>
                  </a:lnTo>
                  <a:lnTo>
                    <a:pt x="7816" y="5116"/>
                  </a:lnTo>
                  <a:lnTo>
                    <a:pt x="7738" y="5064"/>
                  </a:lnTo>
                  <a:lnTo>
                    <a:pt x="7712" y="5012"/>
                  </a:lnTo>
                  <a:lnTo>
                    <a:pt x="7686" y="4934"/>
                  </a:lnTo>
                  <a:lnTo>
                    <a:pt x="7712" y="4856"/>
                  </a:lnTo>
                  <a:lnTo>
                    <a:pt x="7738" y="4804"/>
                  </a:lnTo>
                  <a:lnTo>
                    <a:pt x="7816" y="4752"/>
                  </a:lnTo>
                  <a:close/>
                  <a:moveTo>
                    <a:pt x="4571" y="338"/>
                  </a:moveTo>
                  <a:lnTo>
                    <a:pt x="4830" y="364"/>
                  </a:lnTo>
                  <a:lnTo>
                    <a:pt x="5064" y="390"/>
                  </a:lnTo>
                  <a:lnTo>
                    <a:pt x="5272" y="442"/>
                  </a:lnTo>
                  <a:lnTo>
                    <a:pt x="5505" y="520"/>
                  </a:lnTo>
                  <a:lnTo>
                    <a:pt x="5713" y="624"/>
                  </a:lnTo>
                  <a:lnTo>
                    <a:pt x="5921" y="754"/>
                  </a:lnTo>
                  <a:lnTo>
                    <a:pt x="6102" y="883"/>
                  </a:lnTo>
                  <a:lnTo>
                    <a:pt x="6258" y="1039"/>
                  </a:lnTo>
                  <a:lnTo>
                    <a:pt x="6414" y="1221"/>
                  </a:lnTo>
                  <a:lnTo>
                    <a:pt x="6570" y="1403"/>
                  </a:lnTo>
                  <a:lnTo>
                    <a:pt x="6674" y="1584"/>
                  </a:lnTo>
                  <a:lnTo>
                    <a:pt x="6778" y="1818"/>
                  </a:lnTo>
                  <a:lnTo>
                    <a:pt x="6855" y="2026"/>
                  </a:lnTo>
                  <a:lnTo>
                    <a:pt x="6907" y="2260"/>
                  </a:lnTo>
                  <a:lnTo>
                    <a:pt x="6959" y="2493"/>
                  </a:lnTo>
                  <a:lnTo>
                    <a:pt x="6959" y="2727"/>
                  </a:lnTo>
                  <a:lnTo>
                    <a:pt x="6959" y="2987"/>
                  </a:lnTo>
                  <a:lnTo>
                    <a:pt x="6907" y="3220"/>
                  </a:lnTo>
                  <a:lnTo>
                    <a:pt x="6855" y="3454"/>
                  </a:lnTo>
                  <a:lnTo>
                    <a:pt x="6778" y="3662"/>
                  </a:lnTo>
                  <a:lnTo>
                    <a:pt x="6674" y="3869"/>
                  </a:lnTo>
                  <a:lnTo>
                    <a:pt x="6570" y="4077"/>
                  </a:lnTo>
                  <a:lnTo>
                    <a:pt x="6414" y="4259"/>
                  </a:lnTo>
                  <a:lnTo>
                    <a:pt x="6258" y="4441"/>
                  </a:lnTo>
                  <a:lnTo>
                    <a:pt x="6102" y="4571"/>
                  </a:lnTo>
                  <a:lnTo>
                    <a:pt x="5921" y="4726"/>
                  </a:lnTo>
                  <a:lnTo>
                    <a:pt x="5713" y="4830"/>
                  </a:lnTo>
                  <a:lnTo>
                    <a:pt x="5505" y="4934"/>
                  </a:lnTo>
                  <a:lnTo>
                    <a:pt x="5272" y="5012"/>
                  </a:lnTo>
                  <a:lnTo>
                    <a:pt x="5064" y="5090"/>
                  </a:lnTo>
                  <a:lnTo>
                    <a:pt x="4830" y="5116"/>
                  </a:lnTo>
                  <a:lnTo>
                    <a:pt x="4571" y="5142"/>
                  </a:lnTo>
                  <a:lnTo>
                    <a:pt x="4337" y="5116"/>
                  </a:lnTo>
                  <a:lnTo>
                    <a:pt x="4103" y="5090"/>
                  </a:lnTo>
                  <a:lnTo>
                    <a:pt x="3869" y="5012"/>
                  </a:lnTo>
                  <a:lnTo>
                    <a:pt x="3636" y="4934"/>
                  </a:lnTo>
                  <a:lnTo>
                    <a:pt x="3428" y="4830"/>
                  </a:lnTo>
                  <a:lnTo>
                    <a:pt x="3246" y="4726"/>
                  </a:lnTo>
                  <a:lnTo>
                    <a:pt x="3065" y="4571"/>
                  </a:lnTo>
                  <a:lnTo>
                    <a:pt x="2883" y="4441"/>
                  </a:lnTo>
                  <a:lnTo>
                    <a:pt x="2727" y="4259"/>
                  </a:lnTo>
                  <a:lnTo>
                    <a:pt x="2597" y="4077"/>
                  </a:lnTo>
                  <a:lnTo>
                    <a:pt x="2467" y="3869"/>
                  </a:lnTo>
                  <a:lnTo>
                    <a:pt x="2363" y="3662"/>
                  </a:lnTo>
                  <a:lnTo>
                    <a:pt x="2286" y="3454"/>
                  </a:lnTo>
                  <a:lnTo>
                    <a:pt x="2234" y="3220"/>
                  </a:lnTo>
                  <a:lnTo>
                    <a:pt x="2182" y="2987"/>
                  </a:lnTo>
                  <a:lnTo>
                    <a:pt x="2182" y="2727"/>
                  </a:lnTo>
                  <a:lnTo>
                    <a:pt x="2182" y="2493"/>
                  </a:lnTo>
                  <a:lnTo>
                    <a:pt x="2234" y="2260"/>
                  </a:lnTo>
                  <a:lnTo>
                    <a:pt x="2286" y="2026"/>
                  </a:lnTo>
                  <a:lnTo>
                    <a:pt x="2363" y="1818"/>
                  </a:lnTo>
                  <a:lnTo>
                    <a:pt x="2467" y="1584"/>
                  </a:lnTo>
                  <a:lnTo>
                    <a:pt x="2597" y="1403"/>
                  </a:lnTo>
                  <a:lnTo>
                    <a:pt x="2727" y="1221"/>
                  </a:lnTo>
                  <a:lnTo>
                    <a:pt x="2883" y="1039"/>
                  </a:lnTo>
                  <a:lnTo>
                    <a:pt x="3065" y="883"/>
                  </a:lnTo>
                  <a:lnTo>
                    <a:pt x="3246" y="754"/>
                  </a:lnTo>
                  <a:lnTo>
                    <a:pt x="3428" y="624"/>
                  </a:lnTo>
                  <a:lnTo>
                    <a:pt x="3636" y="520"/>
                  </a:lnTo>
                  <a:lnTo>
                    <a:pt x="3869" y="442"/>
                  </a:lnTo>
                  <a:lnTo>
                    <a:pt x="4103" y="390"/>
                  </a:lnTo>
                  <a:lnTo>
                    <a:pt x="4337" y="364"/>
                  </a:lnTo>
                  <a:lnTo>
                    <a:pt x="4571" y="338"/>
                  </a:lnTo>
                  <a:close/>
                  <a:moveTo>
                    <a:pt x="1169" y="1"/>
                  </a:moveTo>
                  <a:lnTo>
                    <a:pt x="1065" y="27"/>
                  </a:lnTo>
                  <a:lnTo>
                    <a:pt x="961" y="79"/>
                  </a:lnTo>
                  <a:lnTo>
                    <a:pt x="883" y="156"/>
                  </a:lnTo>
                  <a:lnTo>
                    <a:pt x="806" y="234"/>
                  </a:lnTo>
                  <a:lnTo>
                    <a:pt x="780" y="312"/>
                  </a:lnTo>
                  <a:lnTo>
                    <a:pt x="728" y="416"/>
                  </a:lnTo>
                  <a:lnTo>
                    <a:pt x="728" y="546"/>
                  </a:lnTo>
                  <a:lnTo>
                    <a:pt x="754" y="702"/>
                  </a:lnTo>
                  <a:lnTo>
                    <a:pt x="831" y="857"/>
                  </a:lnTo>
                  <a:lnTo>
                    <a:pt x="935" y="961"/>
                  </a:lnTo>
                  <a:lnTo>
                    <a:pt x="1091" y="1039"/>
                  </a:lnTo>
                  <a:lnTo>
                    <a:pt x="1091" y="1636"/>
                  </a:lnTo>
                  <a:lnTo>
                    <a:pt x="1117" y="1714"/>
                  </a:lnTo>
                  <a:lnTo>
                    <a:pt x="1143" y="1766"/>
                  </a:lnTo>
                  <a:lnTo>
                    <a:pt x="1195" y="1792"/>
                  </a:lnTo>
                  <a:lnTo>
                    <a:pt x="1273" y="1818"/>
                  </a:lnTo>
                  <a:lnTo>
                    <a:pt x="1974" y="1818"/>
                  </a:lnTo>
                  <a:lnTo>
                    <a:pt x="1896" y="2182"/>
                  </a:lnTo>
                  <a:lnTo>
                    <a:pt x="1844" y="2571"/>
                  </a:lnTo>
                  <a:lnTo>
                    <a:pt x="1039" y="2571"/>
                  </a:lnTo>
                  <a:lnTo>
                    <a:pt x="961" y="2415"/>
                  </a:lnTo>
                  <a:lnTo>
                    <a:pt x="857" y="2286"/>
                  </a:lnTo>
                  <a:lnTo>
                    <a:pt x="702" y="2208"/>
                  </a:lnTo>
                  <a:lnTo>
                    <a:pt x="546" y="2182"/>
                  </a:lnTo>
                  <a:lnTo>
                    <a:pt x="416" y="2208"/>
                  </a:lnTo>
                  <a:lnTo>
                    <a:pt x="312" y="2234"/>
                  </a:lnTo>
                  <a:lnTo>
                    <a:pt x="234" y="2286"/>
                  </a:lnTo>
                  <a:lnTo>
                    <a:pt x="156" y="2363"/>
                  </a:lnTo>
                  <a:lnTo>
                    <a:pt x="78" y="2441"/>
                  </a:lnTo>
                  <a:lnTo>
                    <a:pt x="27" y="2519"/>
                  </a:lnTo>
                  <a:lnTo>
                    <a:pt x="1" y="2623"/>
                  </a:lnTo>
                  <a:lnTo>
                    <a:pt x="1" y="2727"/>
                  </a:lnTo>
                  <a:lnTo>
                    <a:pt x="1" y="2857"/>
                  </a:lnTo>
                  <a:lnTo>
                    <a:pt x="27" y="2961"/>
                  </a:lnTo>
                  <a:lnTo>
                    <a:pt x="78" y="3039"/>
                  </a:lnTo>
                  <a:lnTo>
                    <a:pt x="156" y="3116"/>
                  </a:lnTo>
                  <a:lnTo>
                    <a:pt x="234" y="3194"/>
                  </a:lnTo>
                  <a:lnTo>
                    <a:pt x="312" y="3246"/>
                  </a:lnTo>
                  <a:lnTo>
                    <a:pt x="416" y="3272"/>
                  </a:lnTo>
                  <a:lnTo>
                    <a:pt x="546" y="3272"/>
                  </a:lnTo>
                  <a:lnTo>
                    <a:pt x="702" y="3246"/>
                  </a:lnTo>
                  <a:lnTo>
                    <a:pt x="857" y="3168"/>
                  </a:lnTo>
                  <a:lnTo>
                    <a:pt x="961" y="3065"/>
                  </a:lnTo>
                  <a:lnTo>
                    <a:pt x="1039" y="2909"/>
                  </a:lnTo>
                  <a:lnTo>
                    <a:pt x="1844" y="2909"/>
                  </a:lnTo>
                  <a:lnTo>
                    <a:pt x="1896" y="3298"/>
                  </a:lnTo>
                  <a:lnTo>
                    <a:pt x="1974" y="3662"/>
                  </a:lnTo>
                  <a:lnTo>
                    <a:pt x="1195" y="3662"/>
                  </a:lnTo>
                  <a:lnTo>
                    <a:pt x="1143" y="3714"/>
                  </a:lnTo>
                  <a:lnTo>
                    <a:pt x="1117" y="3766"/>
                  </a:lnTo>
                  <a:lnTo>
                    <a:pt x="1091" y="3843"/>
                  </a:lnTo>
                  <a:lnTo>
                    <a:pt x="1091" y="4415"/>
                  </a:lnTo>
                  <a:lnTo>
                    <a:pt x="935" y="4493"/>
                  </a:lnTo>
                  <a:lnTo>
                    <a:pt x="831" y="4622"/>
                  </a:lnTo>
                  <a:lnTo>
                    <a:pt x="754" y="4752"/>
                  </a:lnTo>
                  <a:lnTo>
                    <a:pt x="728" y="4934"/>
                  </a:lnTo>
                  <a:lnTo>
                    <a:pt x="728" y="5038"/>
                  </a:lnTo>
                  <a:lnTo>
                    <a:pt x="780" y="5142"/>
                  </a:lnTo>
                  <a:lnTo>
                    <a:pt x="806" y="5246"/>
                  </a:lnTo>
                  <a:lnTo>
                    <a:pt x="883" y="5323"/>
                  </a:lnTo>
                  <a:lnTo>
                    <a:pt x="961" y="5375"/>
                  </a:lnTo>
                  <a:lnTo>
                    <a:pt x="1065" y="5427"/>
                  </a:lnTo>
                  <a:lnTo>
                    <a:pt x="1169" y="5453"/>
                  </a:lnTo>
                  <a:lnTo>
                    <a:pt x="1273" y="5479"/>
                  </a:lnTo>
                  <a:lnTo>
                    <a:pt x="1377" y="5453"/>
                  </a:lnTo>
                  <a:lnTo>
                    <a:pt x="1481" y="5427"/>
                  </a:lnTo>
                  <a:lnTo>
                    <a:pt x="1584" y="5375"/>
                  </a:lnTo>
                  <a:lnTo>
                    <a:pt x="1662" y="5323"/>
                  </a:lnTo>
                  <a:lnTo>
                    <a:pt x="1714" y="5246"/>
                  </a:lnTo>
                  <a:lnTo>
                    <a:pt x="1766" y="5142"/>
                  </a:lnTo>
                  <a:lnTo>
                    <a:pt x="1792" y="5038"/>
                  </a:lnTo>
                  <a:lnTo>
                    <a:pt x="1818" y="4934"/>
                  </a:lnTo>
                  <a:lnTo>
                    <a:pt x="1792" y="4752"/>
                  </a:lnTo>
                  <a:lnTo>
                    <a:pt x="1714" y="4622"/>
                  </a:lnTo>
                  <a:lnTo>
                    <a:pt x="1584" y="4493"/>
                  </a:lnTo>
                  <a:lnTo>
                    <a:pt x="1455" y="4415"/>
                  </a:lnTo>
                  <a:lnTo>
                    <a:pt x="1455" y="4025"/>
                  </a:lnTo>
                  <a:lnTo>
                    <a:pt x="2130" y="4025"/>
                  </a:lnTo>
                  <a:lnTo>
                    <a:pt x="2337" y="4337"/>
                  </a:lnTo>
                  <a:lnTo>
                    <a:pt x="2571" y="4622"/>
                  </a:lnTo>
                  <a:lnTo>
                    <a:pt x="2831" y="4856"/>
                  </a:lnTo>
                  <a:lnTo>
                    <a:pt x="3142" y="5090"/>
                  </a:lnTo>
                  <a:lnTo>
                    <a:pt x="3454" y="5246"/>
                  </a:lnTo>
                  <a:lnTo>
                    <a:pt x="3818" y="5375"/>
                  </a:lnTo>
                  <a:lnTo>
                    <a:pt x="4181" y="5453"/>
                  </a:lnTo>
                  <a:lnTo>
                    <a:pt x="4571" y="5479"/>
                  </a:lnTo>
                  <a:lnTo>
                    <a:pt x="4960" y="5453"/>
                  </a:lnTo>
                  <a:lnTo>
                    <a:pt x="5324" y="5375"/>
                  </a:lnTo>
                  <a:lnTo>
                    <a:pt x="5687" y="5246"/>
                  </a:lnTo>
                  <a:lnTo>
                    <a:pt x="5999" y="5090"/>
                  </a:lnTo>
                  <a:lnTo>
                    <a:pt x="6310" y="4856"/>
                  </a:lnTo>
                  <a:lnTo>
                    <a:pt x="6570" y="4622"/>
                  </a:lnTo>
                  <a:lnTo>
                    <a:pt x="6804" y="4337"/>
                  </a:lnTo>
                  <a:lnTo>
                    <a:pt x="7011" y="4025"/>
                  </a:lnTo>
                  <a:lnTo>
                    <a:pt x="7712" y="4025"/>
                  </a:lnTo>
                  <a:lnTo>
                    <a:pt x="7712" y="4415"/>
                  </a:lnTo>
                  <a:lnTo>
                    <a:pt x="7557" y="4493"/>
                  </a:lnTo>
                  <a:lnTo>
                    <a:pt x="7427" y="4622"/>
                  </a:lnTo>
                  <a:lnTo>
                    <a:pt x="7349" y="4752"/>
                  </a:lnTo>
                  <a:lnTo>
                    <a:pt x="7323" y="4934"/>
                  </a:lnTo>
                  <a:lnTo>
                    <a:pt x="7349" y="5038"/>
                  </a:lnTo>
                  <a:lnTo>
                    <a:pt x="7375" y="5142"/>
                  </a:lnTo>
                  <a:lnTo>
                    <a:pt x="7427" y="5246"/>
                  </a:lnTo>
                  <a:lnTo>
                    <a:pt x="7505" y="5323"/>
                  </a:lnTo>
                  <a:lnTo>
                    <a:pt x="7583" y="5375"/>
                  </a:lnTo>
                  <a:lnTo>
                    <a:pt x="7660" y="5427"/>
                  </a:lnTo>
                  <a:lnTo>
                    <a:pt x="7764" y="5453"/>
                  </a:lnTo>
                  <a:lnTo>
                    <a:pt x="7868" y="5479"/>
                  </a:lnTo>
                  <a:lnTo>
                    <a:pt x="7998" y="5453"/>
                  </a:lnTo>
                  <a:lnTo>
                    <a:pt x="8102" y="5427"/>
                  </a:lnTo>
                  <a:lnTo>
                    <a:pt x="8180" y="5375"/>
                  </a:lnTo>
                  <a:lnTo>
                    <a:pt x="8258" y="5323"/>
                  </a:lnTo>
                  <a:lnTo>
                    <a:pt x="8336" y="5246"/>
                  </a:lnTo>
                  <a:lnTo>
                    <a:pt x="8387" y="5142"/>
                  </a:lnTo>
                  <a:lnTo>
                    <a:pt x="8413" y="5038"/>
                  </a:lnTo>
                  <a:lnTo>
                    <a:pt x="8413" y="4934"/>
                  </a:lnTo>
                  <a:lnTo>
                    <a:pt x="8387" y="4752"/>
                  </a:lnTo>
                  <a:lnTo>
                    <a:pt x="8310" y="4622"/>
                  </a:lnTo>
                  <a:lnTo>
                    <a:pt x="8206" y="4493"/>
                  </a:lnTo>
                  <a:lnTo>
                    <a:pt x="8050" y="4415"/>
                  </a:lnTo>
                  <a:lnTo>
                    <a:pt x="8050" y="3843"/>
                  </a:lnTo>
                  <a:lnTo>
                    <a:pt x="8050" y="3766"/>
                  </a:lnTo>
                  <a:lnTo>
                    <a:pt x="7998" y="3714"/>
                  </a:lnTo>
                  <a:lnTo>
                    <a:pt x="7946" y="3662"/>
                  </a:lnTo>
                  <a:lnTo>
                    <a:pt x="7167" y="3662"/>
                  </a:lnTo>
                  <a:lnTo>
                    <a:pt x="7271" y="3298"/>
                  </a:lnTo>
                  <a:lnTo>
                    <a:pt x="7323" y="2909"/>
                  </a:lnTo>
                  <a:lnTo>
                    <a:pt x="8102" y="2909"/>
                  </a:lnTo>
                  <a:lnTo>
                    <a:pt x="8180" y="3065"/>
                  </a:lnTo>
                  <a:lnTo>
                    <a:pt x="8284" y="3168"/>
                  </a:lnTo>
                  <a:lnTo>
                    <a:pt x="8439" y="3246"/>
                  </a:lnTo>
                  <a:lnTo>
                    <a:pt x="8621" y="3272"/>
                  </a:lnTo>
                  <a:lnTo>
                    <a:pt x="8725" y="3272"/>
                  </a:lnTo>
                  <a:lnTo>
                    <a:pt x="8829" y="3246"/>
                  </a:lnTo>
                  <a:lnTo>
                    <a:pt x="8907" y="3194"/>
                  </a:lnTo>
                  <a:lnTo>
                    <a:pt x="8985" y="3116"/>
                  </a:lnTo>
                  <a:lnTo>
                    <a:pt x="9063" y="3039"/>
                  </a:lnTo>
                  <a:lnTo>
                    <a:pt x="9114" y="2961"/>
                  </a:lnTo>
                  <a:lnTo>
                    <a:pt x="9140" y="2857"/>
                  </a:lnTo>
                  <a:lnTo>
                    <a:pt x="9166" y="2727"/>
                  </a:lnTo>
                  <a:lnTo>
                    <a:pt x="9140" y="2623"/>
                  </a:lnTo>
                  <a:lnTo>
                    <a:pt x="9114" y="2519"/>
                  </a:lnTo>
                  <a:lnTo>
                    <a:pt x="9063" y="2441"/>
                  </a:lnTo>
                  <a:lnTo>
                    <a:pt x="8985" y="2363"/>
                  </a:lnTo>
                  <a:lnTo>
                    <a:pt x="8907" y="2286"/>
                  </a:lnTo>
                  <a:lnTo>
                    <a:pt x="8829" y="2234"/>
                  </a:lnTo>
                  <a:lnTo>
                    <a:pt x="8725" y="2208"/>
                  </a:lnTo>
                  <a:lnTo>
                    <a:pt x="8621" y="2182"/>
                  </a:lnTo>
                  <a:lnTo>
                    <a:pt x="8439" y="2208"/>
                  </a:lnTo>
                  <a:lnTo>
                    <a:pt x="8284" y="2286"/>
                  </a:lnTo>
                  <a:lnTo>
                    <a:pt x="8180" y="2415"/>
                  </a:lnTo>
                  <a:lnTo>
                    <a:pt x="8102" y="2571"/>
                  </a:lnTo>
                  <a:lnTo>
                    <a:pt x="7323" y="2571"/>
                  </a:lnTo>
                  <a:lnTo>
                    <a:pt x="7271" y="2182"/>
                  </a:lnTo>
                  <a:lnTo>
                    <a:pt x="7167" y="1818"/>
                  </a:lnTo>
                  <a:lnTo>
                    <a:pt x="7868" y="1818"/>
                  </a:lnTo>
                  <a:lnTo>
                    <a:pt x="7946" y="1792"/>
                  </a:lnTo>
                  <a:lnTo>
                    <a:pt x="7998" y="1766"/>
                  </a:lnTo>
                  <a:lnTo>
                    <a:pt x="8050" y="1714"/>
                  </a:lnTo>
                  <a:lnTo>
                    <a:pt x="8050" y="1636"/>
                  </a:lnTo>
                  <a:lnTo>
                    <a:pt x="8050" y="1039"/>
                  </a:lnTo>
                  <a:lnTo>
                    <a:pt x="8206" y="961"/>
                  </a:lnTo>
                  <a:lnTo>
                    <a:pt x="8310" y="857"/>
                  </a:lnTo>
                  <a:lnTo>
                    <a:pt x="8387" y="702"/>
                  </a:lnTo>
                  <a:lnTo>
                    <a:pt x="8413" y="546"/>
                  </a:lnTo>
                  <a:lnTo>
                    <a:pt x="8413" y="416"/>
                  </a:lnTo>
                  <a:lnTo>
                    <a:pt x="8387" y="312"/>
                  </a:lnTo>
                  <a:lnTo>
                    <a:pt x="8336" y="234"/>
                  </a:lnTo>
                  <a:lnTo>
                    <a:pt x="8258" y="156"/>
                  </a:lnTo>
                  <a:lnTo>
                    <a:pt x="8180" y="79"/>
                  </a:lnTo>
                  <a:lnTo>
                    <a:pt x="8102" y="27"/>
                  </a:lnTo>
                  <a:lnTo>
                    <a:pt x="7998" y="1"/>
                  </a:lnTo>
                  <a:lnTo>
                    <a:pt x="7764" y="1"/>
                  </a:lnTo>
                  <a:lnTo>
                    <a:pt x="7660" y="27"/>
                  </a:lnTo>
                  <a:lnTo>
                    <a:pt x="7583" y="79"/>
                  </a:lnTo>
                  <a:lnTo>
                    <a:pt x="7505" y="156"/>
                  </a:lnTo>
                  <a:lnTo>
                    <a:pt x="7427" y="234"/>
                  </a:lnTo>
                  <a:lnTo>
                    <a:pt x="7375" y="312"/>
                  </a:lnTo>
                  <a:lnTo>
                    <a:pt x="7349" y="416"/>
                  </a:lnTo>
                  <a:lnTo>
                    <a:pt x="7323" y="546"/>
                  </a:lnTo>
                  <a:lnTo>
                    <a:pt x="7349" y="702"/>
                  </a:lnTo>
                  <a:lnTo>
                    <a:pt x="7427" y="857"/>
                  </a:lnTo>
                  <a:lnTo>
                    <a:pt x="7557" y="961"/>
                  </a:lnTo>
                  <a:lnTo>
                    <a:pt x="7712" y="1039"/>
                  </a:lnTo>
                  <a:lnTo>
                    <a:pt x="7712" y="1455"/>
                  </a:lnTo>
                  <a:lnTo>
                    <a:pt x="7011" y="1455"/>
                  </a:lnTo>
                  <a:lnTo>
                    <a:pt x="6804" y="1143"/>
                  </a:lnTo>
                  <a:lnTo>
                    <a:pt x="6570" y="857"/>
                  </a:lnTo>
                  <a:lnTo>
                    <a:pt x="6310" y="598"/>
                  </a:lnTo>
                  <a:lnTo>
                    <a:pt x="5999" y="390"/>
                  </a:lnTo>
                  <a:lnTo>
                    <a:pt x="5687" y="234"/>
                  </a:lnTo>
                  <a:lnTo>
                    <a:pt x="5324" y="104"/>
                  </a:lnTo>
                  <a:lnTo>
                    <a:pt x="4960" y="27"/>
                  </a:lnTo>
                  <a:lnTo>
                    <a:pt x="4571" y="1"/>
                  </a:lnTo>
                  <a:lnTo>
                    <a:pt x="4181" y="27"/>
                  </a:lnTo>
                  <a:lnTo>
                    <a:pt x="3818" y="104"/>
                  </a:lnTo>
                  <a:lnTo>
                    <a:pt x="3454" y="234"/>
                  </a:lnTo>
                  <a:lnTo>
                    <a:pt x="3142" y="390"/>
                  </a:lnTo>
                  <a:lnTo>
                    <a:pt x="2831" y="598"/>
                  </a:lnTo>
                  <a:lnTo>
                    <a:pt x="2571" y="857"/>
                  </a:lnTo>
                  <a:lnTo>
                    <a:pt x="2337" y="1143"/>
                  </a:lnTo>
                  <a:lnTo>
                    <a:pt x="2130" y="1455"/>
                  </a:lnTo>
                  <a:lnTo>
                    <a:pt x="1455" y="1455"/>
                  </a:lnTo>
                  <a:lnTo>
                    <a:pt x="1455" y="1039"/>
                  </a:lnTo>
                  <a:lnTo>
                    <a:pt x="1584" y="961"/>
                  </a:lnTo>
                  <a:lnTo>
                    <a:pt x="1714" y="857"/>
                  </a:lnTo>
                  <a:lnTo>
                    <a:pt x="1792" y="702"/>
                  </a:lnTo>
                  <a:lnTo>
                    <a:pt x="1818" y="546"/>
                  </a:lnTo>
                  <a:lnTo>
                    <a:pt x="1792" y="416"/>
                  </a:lnTo>
                  <a:lnTo>
                    <a:pt x="1766" y="312"/>
                  </a:lnTo>
                  <a:lnTo>
                    <a:pt x="1714" y="234"/>
                  </a:lnTo>
                  <a:lnTo>
                    <a:pt x="1662" y="156"/>
                  </a:lnTo>
                  <a:lnTo>
                    <a:pt x="1584" y="79"/>
                  </a:lnTo>
                  <a:lnTo>
                    <a:pt x="1481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1"/>
            <p:cNvSpPr/>
            <p:nvPr/>
          </p:nvSpPr>
          <p:spPr>
            <a:xfrm>
              <a:off x="1100175" y="2761400"/>
              <a:ext cx="99975" cy="100650"/>
            </a:xfrm>
            <a:custGeom>
              <a:avLst/>
              <a:gdLst/>
              <a:ahLst/>
              <a:cxnLst/>
              <a:rect l="l" t="t" r="r" b="b"/>
              <a:pathLst>
                <a:path w="3999" h="4026" extrusionOk="0">
                  <a:moveTo>
                    <a:pt x="1792" y="1"/>
                  </a:moveTo>
                  <a:lnTo>
                    <a:pt x="1610" y="27"/>
                  </a:lnTo>
                  <a:lnTo>
                    <a:pt x="1298" y="104"/>
                  </a:lnTo>
                  <a:lnTo>
                    <a:pt x="987" y="260"/>
                  </a:lnTo>
                  <a:lnTo>
                    <a:pt x="701" y="442"/>
                  </a:lnTo>
                  <a:lnTo>
                    <a:pt x="468" y="676"/>
                  </a:lnTo>
                  <a:lnTo>
                    <a:pt x="260" y="961"/>
                  </a:lnTo>
                  <a:lnTo>
                    <a:pt x="104" y="1247"/>
                  </a:lnTo>
                  <a:lnTo>
                    <a:pt x="0" y="1585"/>
                  </a:lnTo>
                  <a:lnTo>
                    <a:pt x="0" y="1662"/>
                  </a:lnTo>
                  <a:lnTo>
                    <a:pt x="26" y="1714"/>
                  </a:lnTo>
                  <a:lnTo>
                    <a:pt x="78" y="1766"/>
                  </a:lnTo>
                  <a:lnTo>
                    <a:pt x="156" y="1792"/>
                  </a:lnTo>
                  <a:lnTo>
                    <a:pt x="208" y="1792"/>
                  </a:lnTo>
                  <a:lnTo>
                    <a:pt x="286" y="1766"/>
                  </a:lnTo>
                  <a:lnTo>
                    <a:pt x="338" y="1714"/>
                  </a:lnTo>
                  <a:lnTo>
                    <a:pt x="364" y="1662"/>
                  </a:lnTo>
                  <a:lnTo>
                    <a:pt x="442" y="1377"/>
                  </a:lnTo>
                  <a:lnTo>
                    <a:pt x="571" y="1143"/>
                  </a:lnTo>
                  <a:lnTo>
                    <a:pt x="727" y="909"/>
                  </a:lnTo>
                  <a:lnTo>
                    <a:pt x="935" y="728"/>
                  </a:lnTo>
                  <a:lnTo>
                    <a:pt x="1169" y="572"/>
                  </a:lnTo>
                  <a:lnTo>
                    <a:pt x="1428" y="442"/>
                  </a:lnTo>
                  <a:lnTo>
                    <a:pt x="1688" y="364"/>
                  </a:lnTo>
                  <a:lnTo>
                    <a:pt x="1974" y="338"/>
                  </a:lnTo>
                  <a:lnTo>
                    <a:pt x="2155" y="364"/>
                  </a:lnTo>
                  <a:lnTo>
                    <a:pt x="2311" y="390"/>
                  </a:lnTo>
                  <a:lnTo>
                    <a:pt x="2467" y="416"/>
                  </a:lnTo>
                  <a:lnTo>
                    <a:pt x="2623" y="494"/>
                  </a:lnTo>
                  <a:lnTo>
                    <a:pt x="2778" y="546"/>
                  </a:lnTo>
                  <a:lnTo>
                    <a:pt x="2908" y="624"/>
                  </a:lnTo>
                  <a:lnTo>
                    <a:pt x="3142" y="832"/>
                  </a:lnTo>
                  <a:lnTo>
                    <a:pt x="3350" y="1091"/>
                  </a:lnTo>
                  <a:lnTo>
                    <a:pt x="3428" y="1221"/>
                  </a:lnTo>
                  <a:lnTo>
                    <a:pt x="3505" y="1377"/>
                  </a:lnTo>
                  <a:lnTo>
                    <a:pt x="3557" y="1507"/>
                  </a:lnTo>
                  <a:lnTo>
                    <a:pt x="3609" y="1688"/>
                  </a:lnTo>
                  <a:lnTo>
                    <a:pt x="3635" y="1844"/>
                  </a:lnTo>
                  <a:lnTo>
                    <a:pt x="3635" y="2000"/>
                  </a:lnTo>
                  <a:lnTo>
                    <a:pt x="3635" y="2182"/>
                  </a:lnTo>
                  <a:lnTo>
                    <a:pt x="3609" y="2338"/>
                  </a:lnTo>
                  <a:lnTo>
                    <a:pt x="3557" y="2493"/>
                  </a:lnTo>
                  <a:lnTo>
                    <a:pt x="3505" y="2649"/>
                  </a:lnTo>
                  <a:lnTo>
                    <a:pt x="3428" y="2805"/>
                  </a:lnTo>
                  <a:lnTo>
                    <a:pt x="3350" y="2935"/>
                  </a:lnTo>
                  <a:lnTo>
                    <a:pt x="3142" y="3194"/>
                  </a:lnTo>
                  <a:lnTo>
                    <a:pt x="2908" y="3376"/>
                  </a:lnTo>
                  <a:lnTo>
                    <a:pt x="2778" y="3480"/>
                  </a:lnTo>
                  <a:lnTo>
                    <a:pt x="2623" y="3532"/>
                  </a:lnTo>
                  <a:lnTo>
                    <a:pt x="2467" y="3584"/>
                  </a:lnTo>
                  <a:lnTo>
                    <a:pt x="2311" y="3636"/>
                  </a:lnTo>
                  <a:lnTo>
                    <a:pt x="2155" y="3662"/>
                  </a:lnTo>
                  <a:lnTo>
                    <a:pt x="1974" y="3662"/>
                  </a:lnTo>
                  <a:lnTo>
                    <a:pt x="1688" y="3636"/>
                  </a:lnTo>
                  <a:lnTo>
                    <a:pt x="1428" y="3558"/>
                  </a:lnTo>
                  <a:lnTo>
                    <a:pt x="1169" y="3454"/>
                  </a:lnTo>
                  <a:lnTo>
                    <a:pt x="935" y="3298"/>
                  </a:lnTo>
                  <a:lnTo>
                    <a:pt x="727" y="3116"/>
                  </a:lnTo>
                  <a:lnTo>
                    <a:pt x="571" y="2883"/>
                  </a:lnTo>
                  <a:lnTo>
                    <a:pt x="442" y="2623"/>
                  </a:lnTo>
                  <a:lnTo>
                    <a:pt x="364" y="2363"/>
                  </a:lnTo>
                  <a:lnTo>
                    <a:pt x="338" y="2286"/>
                  </a:lnTo>
                  <a:lnTo>
                    <a:pt x="286" y="2260"/>
                  </a:lnTo>
                  <a:lnTo>
                    <a:pt x="208" y="2234"/>
                  </a:lnTo>
                  <a:lnTo>
                    <a:pt x="156" y="2234"/>
                  </a:lnTo>
                  <a:lnTo>
                    <a:pt x="78" y="2260"/>
                  </a:lnTo>
                  <a:lnTo>
                    <a:pt x="26" y="2312"/>
                  </a:lnTo>
                  <a:lnTo>
                    <a:pt x="0" y="2363"/>
                  </a:lnTo>
                  <a:lnTo>
                    <a:pt x="0" y="2441"/>
                  </a:lnTo>
                  <a:lnTo>
                    <a:pt x="104" y="2753"/>
                  </a:lnTo>
                  <a:lnTo>
                    <a:pt x="260" y="3065"/>
                  </a:lnTo>
                  <a:lnTo>
                    <a:pt x="468" y="3324"/>
                  </a:lnTo>
                  <a:lnTo>
                    <a:pt x="701" y="3558"/>
                  </a:lnTo>
                  <a:lnTo>
                    <a:pt x="987" y="3766"/>
                  </a:lnTo>
                  <a:lnTo>
                    <a:pt x="1298" y="3895"/>
                  </a:lnTo>
                  <a:lnTo>
                    <a:pt x="1610" y="3999"/>
                  </a:lnTo>
                  <a:lnTo>
                    <a:pt x="1792" y="4025"/>
                  </a:lnTo>
                  <a:lnTo>
                    <a:pt x="1974" y="4025"/>
                  </a:lnTo>
                  <a:lnTo>
                    <a:pt x="2181" y="3999"/>
                  </a:lnTo>
                  <a:lnTo>
                    <a:pt x="2389" y="3973"/>
                  </a:lnTo>
                  <a:lnTo>
                    <a:pt x="2571" y="3921"/>
                  </a:lnTo>
                  <a:lnTo>
                    <a:pt x="2752" y="3869"/>
                  </a:lnTo>
                  <a:lnTo>
                    <a:pt x="2934" y="3792"/>
                  </a:lnTo>
                  <a:lnTo>
                    <a:pt x="3090" y="3688"/>
                  </a:lnTo>
                  <a:lnTo>
                    <a:pt x="3246" y="3558"/>
                  </a:lnTo>
                  <a:lnTo>
                    <a:pt x="3402" y="3428"/>
                  </a:lnTo>
                  <a:lnTo>
                    <a:pt x="3531" y="3298"/>
                  </a:lnTo>
                  <a:lnTo>
                    <a:pt x="3635" y="3142"/>
                  </a:lnTo>
                  <a:lnTo>
                    <a:pt x="3739" y="2961"/>
                  </a:lnTo>
                  <a:lnTo>
                    <a:pt x="3843" y="2805"/>
                  </a:lnTo>
                  <a:lnTo>
                    <a:pt x="3895" y="2597"/>
                  </a:lnTo>
                  <a:lnTo>
                    <a:pt x="3947" y="2415"/>
                  </a:lnTo>
                  <a:lnTo>
                    <a:pt x="3973" y="2208"/>
                  </a:lnTo>
                  <a:lnTo>
                    <a:pt x="3999" y="2000"/>
                  </a:lnTo>
                  <a:lnTo>
                    <a:pt x="3973" y="1792"/>
                  </a:lnTo>
                  <a:lnTo>
                    <a:pt x="3947" y="1610"/>
                  </a:lnTo>
                  <a:lnTo>
                    <a:pt x="3895" y="1403"/>
                  </a:lnTo>
                  <a:lnTo>
                    <a:pt x="3843" y="1221"/>
                  </a:lnTo>
                  <a:lnTo>
                    <a:pt x="3739" y="1039"/>
                  </a:lnTo>
                  <a:lnTo>
                    <a:pt x="3635" y="883"/>
                  </a:lnTo>
                  <a:lnTo>
                    <a:pt x="3531" y="728"/>
                  </a:lnTo>
                  <a:lnTo>
                    <a:pt x="3402" y="598"/>
                  </a:lnTo>
                  <a:lnTo>
                    <a:pt x="3246" y="468"/>
                  </a:lnTo>
                  <a:lnTo>
                    <a:pt x="3090" y="338"/>
                  </a:lnTo>
                  <a:lnTo>
                    <a:pt x="2934" y="234"/>
                  </a:lnTo>
                  <a:lnTo>
                    <a:pt x="2752" y="156"/>
                  </a:lnTo>
                  <a:lnTo>
                    <a:pt x="2571" y="79"/>
                  </a:lnTo>
                  <a:lnTo>
                    <a:pt x="238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7" name="Google Shape;3997;p71"/>
          <p:cNvGrpSpPr/>
          <p:nvPr/>
        </p:nvGrpSpPr>
        <p:grpSpPr>
          <a:xfrm>
            <a:off x="3281895" y="2758001"/>
            <a:ext cx="324700" cy="285686"/>
            <a:chOff x="2518525" y="2724400"/>
            <a:chExt cx="302525" cy="266175"/>
          </a:xfrm>
        </p:grpSpPr>
        <p:sp>
          <p:nvSpPr>
            <p:cNvPr id="3998" name="Google Shape;3998;p71"/>
            <p:cNvSpPr/>
            <p:nvPr/>
          </p:nvSpPr>
          <p:spPr>
            <a:xfrm>
              <a:off x="2674325" y="2875650"/>
              <a:ext cx="27275" cy="92200"/>
            </a:xfrm>
            <a:custGeom>
              <a:avLst/>
              <a:gdLst/>
              <a:ahLst/>
              <a:cxnLst/>
              <a:rect l="l" t="t" r="r" b="b"/>
              <a:pathLst>
                <a:path w="1091" h="3688" extrusionOk="0">
                  <a:moveTo>
                    <a:pt x="156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3688"/>
                  </a:lnTo>
                  <a:lnTo>
                    <a:pt x="1091" y="3688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1"/>
            <p:cNvSpPr/>
            <p:nvPr/>
          </p:nvSpPr>
          <p:spPr>
            <a:xfrm>
              <a:off x="2582800" y="2788025"/>
              <a:ext cx="27275" cy="179825"/>
            </a:xfrm>
            <a:custGeom>
              <a:avLst/>
              <a:gdLst/>
              <a:ahLst/>
              <a:cxnLst/>
              <a:rect l="l" t="t" r="r" b="b"/>
              <a:pathLst>
                <a:path w="1091" h="7193" extrusionOk="0">
                  <a:moveTo>
                    <a:pt x="104" y="0"/>
                  </a:move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193"/>
                  </a:lnTo>
                  <a:lnTo>
                    <a:pt x="1091" y="7193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1"/>
            <p:cNvSpPr/>
            <p:nvPr/>
          </p:nvSpPr>
          <p:spPr>
            <a:xfrm>
              <a:off x="2536700" y="2824375"/>
              <a:ext cx="27300" cy="143475"/>
            </a:xfrm>
            <a:custGeom>
              <a:avLst/>
              <a:gdLst/>
              <a:ahLst/>
              <a:cxnLst/>
              <a:rect l="l" t="t" r="r" b="b"/>
              <a:pathLst>
                <a:path w="1092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091" y="573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987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1"/>
            <p:cNvSpPr/>
            <p:nvPr/>
          </p:nvSpPr>
          <p:spPr>
            <a:xfrm>
              <a:off x="2536700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68" y="5739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1"/>
            <p:cNvSpPr/>
            <p:nvPr/>
          </p:nvSpPr>
          <p:spPr>
            <a:xfrm>
              <a:off x="2628225" y="2824375"/>
              <a:ext cx="27950" cy="143475"/>
            </a:xfrm>
            <a:custGeom>
              <a:avLst/>
              <a:gdLst/>
              <a:ahLst/>
              <a:cxnLst/>
              <a:rect l="l" t="t" r="r" b="b"/>
              <a:pathLst>
                <a:path w="1118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117" y="5739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1"/>
            <p:cNvSpPr/>
            <p:nvPr/>
          </p:nvSpPr>
          <p:spPr>
            <a:xfrm>
              <a:off x="2628225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94" y="5739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1"/>
            <p:cNvSpPr/>
            <p:nvPr/>
          </p:nvSpPr>
          <p:spPr>
            <a:xfrm>
              <a:off x="2523075" y="2967825"/>
              <a:ext cx="25350" cy="18200"/>
            </a:xfrm>
            <a:custGeom>
              <a:avLst/>
              <a:gdLst/>
              <a:ahLst/>
              <a:cxnLst/>
              <a:rect l="l" t="t" r="r" b="b"/>
              <a:pathLst>
                <a:path w="1014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1013" y="728"/>
                  </a:lnTo>
                  <a:lnTo>
                    <a:pt x="883" y="702"/>
                  </a:lnTo>
                  <a:lnTo>
                    <a:pt x="753" y="624"/>
                  </a:lnTo>
                  <a:lnTo>
                    <a:pt x="676" y="494"/>
                  </a:lnTo>
                  <a:lnTo>
                    <a:pt x="650" y="364"/>
                  </a:lnTo>
                  <a:lnTo>
                    <a:pt x="676" y="208"/>
                  </a:lnTo>
                  <a:lnTo>
                    <a:pt x="753" y="104"/>
                  </a:lnTo>
                  <a:lnTo>
                    <a:pt x="883" y="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1"/>
            <p:cNvSpPr/>
            <p:nvPr/>
          </p:nvSpPr>
          <p:spPr>
            <a:xfrm>
              <a:off x="2719750" y="2889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2130" y="3870"/>
                  </a:lnTo>
                  <a:lnTo>
                    <a:pt x="2338" y="3818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57" y="3636"/>
                  </a:lnTo>
                  <a:lnTo>
                    <a:pt x="3013" y="3532"/>
                  </a:lnTo>
                  <a:lnTo>
                    <a:pt x="3169" y="3428"/>
                  </a:lnTo>
                  <a:lnTo>
                    <a:pt x="3299" y="3298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6" y="2857"/>
                  </a:lnTo>
                  <a:lnTo>
                    <a:pt x="3714" y="2675"/>
                  </a:lnTo>
                  <a:lnTo>
                    <a:pt x="3792" y="2519"/>
                  </a:lnTo>
                  <a:lnTo>
                    <a:pt x="3844" y="2312"/>
                  </a:lnTo>
                  <a:lnTo>
                    <a:pt x="3870" y="2130"/>
                  </a:lnTo>
                  <a:lnTo>
                    <a:pt x="3870" y="1922"/>
                  </a:lnTo>
                  <a:lnTo>
                    <a:pt x="3870" y="1740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14" y="1169"/>
                  </a:lnTo>
                  <a:lnTo>
                    <a:pt x="3636" y="1013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9" y="572"/>
                  </a:lnTo>
                  <a:lnTo>
                    <a:pt x="3169" y="442"/>
                  </a:lnTo>
                  <a:lnTo>
                    <a:pt x="3013" y="338"/>
                  </a:lnTo>
                  <a:lnTo>
                    <a:pt x="2857" y="234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1"/>
            <p:cNvSpPr/>
            <p:nvPr/>
          </p:nvSpPr>
          <p:spPr>
            <a:xfrm>
              <a:off x="2719750" y="2889275"/>
              <a:ext cx="54575" cy="96750"/>
            </a:xfrm>
            <a:custGeom>
              <a:avLst/>
              <a:gdLst/>
              <a:ahLst/>
              <a:cxnLst/>
              <a:rect l="l" t="t" r="r" b="b"/>
              <a:pathLst>
                <a:path w="2183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1948" y="3870"/>
                  </a:lnTo>
                  <a:lnTo>
                    <a:pt x="2182" y="3844"/>
                  </a:lnTo>
                  <a:lnTo>
                    <a:pt x="2000" y="3818"/>
                  </a:lnTo>
                  <a:lnTo>
                    <a:pt x="1819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62" y="3221"/>
                  </a:lnTo>
                  <a:lnTo>
                    <a:pt x="754" y="2935"/>
                  </a:lnTo>
                  <a:lnTo>
                    <a:pt x="676" y="2805"/>
                  </a:lnTo>
                  <a:lnTo>
                    <a:pt x="598" y="2623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94" y="2104"/>
                  </a:lnTo>
                  <a:lnTo>
                    <a:pt x="468" y="1922"/>
                  </a:lnTo>
                  <a:lnTo>
                    <a:pt x="494" y="1740"/>
                  </a:lnTo>
                  <a:lnTo>
                    <a:pt x="494" y="1559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6" y="1065"/>
                  </a:lnTo>
                  <a:lnTo>
                    <a:pt x="754" y="910"/>
                  </a:lnTo>
                  <a:lnTo>
                    <a:pt x="962" y="650"/>
                  </a:lnTo>
                  <a:lnTo>
                    <a:pt x="1221" y="416"/>
                  </a:lnTo>
                  <a:lnTo>
                    <a:pt x="1507" y="209"/>
                  </a:lnTo>
                  <a:lnTo>
                    <a:pt x="1663" y="157"/>
                  </a:lnTo>
                  <a:lnTo>
                    <a:pt x="1819" y="79"/>
                  </a:lnTo>
                  <a:lnTo>
                    <a:pt x="2000" y="27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1"/>
            <p:cNvSpPr/>
            <p:nvPr/>
          </p:nvSpPr>
          <p:spPr>
            <a:xfrm>
              <a:off x="2523075" y="2967825"/>
              <a:ext cx="243450" cy="18200"/>
            </a:xfrm>
            <a:custGeom>
              <a:avLst/>
              <a:gdLst/>
              <a:ahLst/>
              <a:cxnLst/>
              <a:rect l="l" t="t" r="r" b="b"/>
              <a:pathLst>
                <a:path w="973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9738" y="728"/>
                  </a:lnTo>
                  <a:lnTo>
                    <a:pt x="9530" y="702"/>
                  </a:lnTo>
                  <a:lnTo>
                    <a:pt x="9322" y="676"/>
                  </a:lnTo>
                  <a:lnTo>
                    <a:pt x="9114" y="598"/>
                  </a:lnTo>
                  <a:lnTo>
                    <a:pt x="8933" y="520"/>
                  </a:lnTo>
                  <a:lnTo>
                    <a:pt x="8751" y="416"/>
                  </a:lnTo>
                  <a:lnTo>
                    <a:pt x="8569" y="286"/>
                  </a:lnTo>
                  <a:lnTo>
                    <a:pt x="8413" y="156"/>
                  </a:lnTo>
                  <a:lnTo>
                    <a:pt x="8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1"/>
            <p:cNvSpPr/>
            <p:nvPr/>
          </p:nvSpPr>
          <p:spPr>
            <a:xfrm>
              <a:off x="2587350" y="2728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3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1"/>
            <p:cNvSpPr/>
            <p:nvPr/>
          </p:nvSpPr>
          <p:spPr>
            <a:xfrm>
              <a:off x="2632775" y="27653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53" y="494"/>
                  </a:lnTo>
                  <a:lnTo>
                    <a:pt x="130" y="624"/>
                  </a:lnTo>
                  <a:lnTo>
                    <a:pt x="234" y="701"/>
                  </a:lnTo>
                  <a:lnTo>
                    <a:pt x="390" y="727"/>
                  </a:lnTo>
                  <a:lnTo>
                    <a:pt x="520" y="701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1"/>
            <p:cNvSpPr/>
            <p:nvPr/>
          </p:nvSpPr>
          <p:spPr>
            <a:xfrm>
              <a:off x="2541250" y="27568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1"/>
            <p:cNvSpPr/>
            <p:nvPr/>
          </p:nvSpPr>
          <p:spPr>
            <a:xfrm>
              <a:off x="2678875" y="28113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19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1"/>
            <p:cNvSpPr/>
            <p:nvPr/>
          </p:nvSpPr>
          <p:spPr>
            <a:xfrm>
              <a:off x="2536700" y="2724400"/>
              <a:ext cx="164900" cy="109725"/>
            </a:xfrm>
            <a:custGeom>
              <a:avLst/>
              <a:gdLst/>
              <a:ahLst/>
              <a:cxnLst/>
              <a:rect l="l" t="t" r="r" b="b"/>
              <a:pathLst>
                <a:path w="6596" h="4389" extrusionOk="0">
                  <a:moveTo>
                    <a:pt x="2390" y="364"/>
                  </a:moveTo>
                  <a:lnTo>
                    <a:pt x="2467" y="390"/>
                  </a:lnTo>
                  <a:lnTo>
                    <a:pt x="2519" y="416"/>
                  </a:lnTo>
                  <a:lnTo>
                    <a:pt x="2571" y="468"/>
                  </a:lnTo>
                  <a:lnTo>
                    <a:pt x="2571" y="546"/>
                  </a:lnTo>
                  <a:lnTo>
                    <a:pt x="2571" y="624"/>
                  </a:lnTo>
                  <a:lnTo>
                    <a:pt x="2519" y="676"/>
                  </a:lnTo>
                  <a:lnTo>
                    <a:pt x="2467" y="728"/>
                  </a:lnTo>
                  <a:lnTo>
                    <a:pt x="2390" y="754"/>
                  </a:lnTo>
                  <a:lnTo>
                    <a:pt x="2312" y="728"/>
                  </a:lnTo>
                  <a:lnTo>
                    <a:pt x="2260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468"/>
                  </a:lnTo>
                  <a:lnTo>
                    <a:pt x="2260" y="416"/>
                  </a:lnTo>
                  <a:lnTo>
                    <a:pt x="2312" y="390"/>
                  </a:lnTo>
                  <a:lnTo>
                    <a:pt x="2390" y="364"/>
                  </a:lnTo>
                  <a:close/>
                  <a:moveTo>
                    <a:pt x="546" y="1455"/>
                  </a:moveTo>
                  <a:lnTo>
                    <a:pt x="624" y="1481"/>
                  </a:lnTo>
                  <a:lnTo>
                    <a:pt x="676" y="1533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1740"/>
                  </a:lnTo>
                  <a:lnTo>
                    <a:pt x="676" y="1792"/>
                  </a:lnTo>
                  <a:lnTo>
                    <a:pt x="624" y="1818"/>
                  </a:lnTo>
                  <a:lnTo>
                    <a:pt x="546" y="1844"/>
                  </a:lnTo>
                  <a:lnTo>
                    <a:pt x="468" y="1818"/>
                  </a:lnTo>
                  <a:lnTo>
                    <a:pt x="416" y="1792"/>
                  </a:lnTo>
                  <a:lnTo>
                    <a:pt x="364" y="1740"/>
                  </a:lnTo>
                  <a:lnTo>
                    <a:pt x="364" y="1662"/>
                  </a:lnTo>
                  <a:lnTo>
                    <a:pt x="364" y="1584"/>
                  </a:lnTo>
                  <a:lnTo>
                    <a:pt x="416" y="1533"/>
                  </a:lnTo>
                  <a:lnTo>
                    <a:pt x="468" y="1481"/>
                  </a:lnTo>
                  <a:lnTo>
                    <a:pt x="546" y="1455"/>
                  </a:lnTo>
                  <a:close/>
                  <a:moveTo>
                    <a:pt x="4285" y="1818"/>
                  </a:moveTo>
                  <a:lnTo>
                    <a:pt x="4363" y="1870"/>
                  </a:lnTo>
                  <a:lnTo>
                    <a:pt x="4389" y="1922"/>
                  </a:lnTo>
                  <a:lnTo>
                    <a:pt x="4415" y="2000"/>
                  </a:lnTo>
                  <a:lnTo>
                    <a:pt x="4389" y="2078"/>
                  </a:lnTo>
                  <a:lnTo>
                    <a:pt x="4363" y="2130"/>
                  </a:lnTo>
                  <a:lnTo>
                    <a:pt x="4285" y="2182"/>
                  </a:lnTo>
                  <a:lnTo>
                    <a:pt x="4155" y="2182"/>
                  </a:lnTo>
                  <a:lnTo>
                    <a:pt x="4077" y="2130"/>
                  </a:lnTo>
                  <a:lnTo>
                    <a:pt x="4051" y="2078"/>
                  </a:lnTo>
                  <a:lnTo>
                    <a:pt x="4025" y="2000"/>
                  </a:lnTo>
                  <a:lnTo>
                    <a:pt x="4051" y="1922"/>
                  </a:lnTo>
                  <a:lnTo>
                    <a:pt x="4077" y="1870"/>
                  </a:lnTo>
                  <a:lnTo>
                    <a:pt x="4155" y="1818"/>
                  </a:lnTo>
                  <a:close/>
                  <a:moveTo>
                    <a:pt x="6051" y="3662"/>
                  </a:moveTo>
                  <a:lnTo>
                    <a:pt x="6129" y="3688"/>
                  </a:lnTo>
                  <a:lnTo>
                    <a:pt x="6181" y="3714"/>
                  </a:lnTo>
                  <a:lnTo>
                    <a:pt x="6232" y="3792"/>
                  </a:lnTo>
                  <a:lnTo>
                    <a:pt x="6258" y="3869"/>
                  </a:lnTo>
                  <a:lnTo>
                    <a:pt x="6232" y="3921"/>
                  </a:lnTo>
                  <a:lnTo>
                    <a:pt x="6181" y="3999"/>
                  </a:lnTo>
                  <a:lnTo>
                    <a:pt x="6129" y="4025"/>
                  </a:lnTo>
                  <a:lnTo>
                    <a:pt x="6051" y="4051"/>
                  </a:lnTo>
                  <a:lnTo>
                    <a:pt x="5973" y="4025"/>
                  </a:lnTo>
                  <a:lnTo>
                    <a:pt x="5921" y="3999"/>
                  </a:lnTo>
                  <a:lnTo>
                    <a:pt x="5895" y="3921"/>
                  </a:lnTo>
                  <a:lnTo>
                    <a:pt x="5869" y="3869"/>
                  </a:lnTo>
                  <a:lnTo>
                    <a:pt x="5895" y="3792"/>
                  </a:lnTo>
                  <a:lnTo>
                    <a:pt x="5921" y="3714"/>
                  </a:lnTo>
                  <a:lnTo>
                    <a:pt x="5973" y="3688"/>
                  </a:lnTo>
                  <a:lnTo>
                    <a:pt x="6051" y="3662"/>
                  </a:lnTo>
                  <a:close/>
                  <a:moveTo>
                    <a:pt x="2390" y="1"/>
                  </a:moveTo>
                  <a:lnTo>
                    <a:pt x="2286" y="27"/>
                  </a:lnTo>
                  <a:lnTo>
                    <a:pt x="2182" y="53"/>
                  </a:lnTo>
                  <a:lnTo>
                    <a:pt x="2078" y="104"/>
                  </a:lnTo>
                  <a:lnTo>
                    <a:pt x="2000" y="156"/>
                  </a:lnTo>
                  <a:lnTo>
                    <a:pt x="1922" y="260"/>
                  </a:lnTo>
                  <a:lnTo>
                    <a:pt x="1896" y="338"/>
                  </a:lnTo>
                  <a:lnTo>
                    <a:pt x="1844" y="442"/>
                  </a:lnTo>
                  <a:lnTo>
                    <a:pt x="1844" y="546"/>
                  </a:lnTo>
                  <a:lnTo>
                    <a:pt x="1844" y="598"/>
                  </a:lnTo>
                  <a:lnTo>
                    <a:pt x="858" y="1195"/>
                  </a:lnTo>
                  <a:lnTo>
                    <a:pt x="702" y="1143"/>
                  </a:lnTo>
                  <a:lnTo>
                    <a:pt x="546" y="1117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34" y="1195"/>
                  </a:lnTo>
                  <a:lnTo>
                    <a:pt x="157" y="1273"/>
                  </a:lnTo>
                  <a:lnTo>
                    <a:pt x="105" y="1351"/>
                  </a:lnTo>
                  <a:lnTo>
                    <a:pt x="53" y="1455"/>
                  </a:lnTo>
                  <a:lnTo>
                    <a:pt x="27" y="1533"/>
                  </a:lnTo>
                  <a:lnTo>
                    <a:pt x="1" y="1662"/>
                  </a:lnTo>
                  <a:lnTo>
                    <a:pt x="27" y="1766"/>
                  </a:lnTo>
                  <a:lnTo>
                    <a:pt x="53" y="1870"/>
                  </a:lnTo>
                  <a:lnTo>
                    <a:pt x="105" y="1948"/>
                  </a:lnTo>
                  <a:lnTo>
                    <a:pt x="157" y="2052"/>
                  </a:lnTo>
                  <a:lnTo>
                    <a:pt x="234" y="2104"/>
                  </a:lnTo>
                  <a:lnTo>
                    <a:pt x="338" y="2156"/>
                  </a:lnTo>
                  <a:lnTo>
                    <a:pt x="442" y="2182"/>
                  </a:lnTo>
                  <a:lnTo>
                    <a:pt x="546" y="2208"/>
                  </a:lnTo>
                  <a:lnTo>
                    <a:pt x="650" y="2182"/>
                  </a:lnTo>
                  <a:lnTo>
                    <a:pt x="754" y="2156"/>
                  </a:lnTo>
                  <a:lnTo>
                    <a:pt x="858" y="2104"/>
                  </a:lnTo>
                  <a:lnTo>
                    <a:pt x="935" y="2052"/>
                  </a:lnTo>
                  <a:lnTo>
                    <a:pt x="1013" y="1948"/>
                  </a:lnTo>
                  <a:lnTo>
                    <a:pt x="1039" y="1870"/>
                  </a:lnTo>
                  <a:lnTo>
                    <a:pt x="1091" y="1766"/>
                  </a:lnTo>
                  <a:lnTo>
                    <a:pt x="1091" y="1662"/>
                  </a:lnTo>
                  <a:lnTo>
                    <a:pt x="1065" y="1481"/>
                  </a:lnTo>
                  <a:lnTo>
                    <a:pt x="2000" y="935"/>
                  </a:lnTo>
                  <a:lnTo>
                    <a:pt x="2078" y="987"/>
                  </a:lnTo>
                  <a:lnTo>
                    <a:pt x="2156" y="1039"/>
                  </a:lnTo>
                  <a:lnTo>
                    <a:pt x="2260" y="1091"/>
                  </a:lnTo>
                  <a:lnTo>
                    <a:pt x="2493" y="1091"/>
                  </a:lnTo>
                  <a:lnTo>
                    <a:pt x="2597" y="1065"/>
                  </a:lnTo>
                  <a:lnTo>
                    <a:pt x="2701" y="1013"/>
                  </a:lnTo>
                  <a:lnTo>
                    <a:pt x="2779" y="935"/>
                  </a:lnTo>
                  <a:lnTo>
                    <a:pt x="3714" y="1792"/>
                  </a:lnTo>
                  <a:lnTo>
                    <a:pt x="3688" y="1896"/>
                  </a:lnTo>
                  <a:lnTo>
                    <a:pt x="3688" y="2000"/>
                  </a:lnTo>
                  <a:lnTo>
                    <a:pt x="3688" y="2104"/>
                  </a:lnTo>
                  <a:lnTo>
                    <a:pt x="3714" y="2208"/>
                  </a:lnTo>
                  <a:lnTo>
                    <a:pt x="3766" y="2312"/>
                  </a:lnTo>
                  <a:lnTo>
                    <a:pt x="3844" y="2389"/>
                  </a:lnTo>
                  <a:lnTo>
                    <a:pt x="3922" y="2441"/>
                  </a:lnTo>
                  <a:lnTo>
                    <a:pt x="3999" y="2493"/>
                  </a:lnTo>
                  <a:lnTo>
                    <a:pt x="4103" y="2545"/>
                  </a:lnTo>
                  <a:lnTo>
                    <a:pt x="4233" y="2545"/>
                  </a:lnTo>
                  <a:lnTo>
                    <a:pt x="4363" y="2519"/>
                  </a:lnTo>
                  <a:lnTo>
                    <a:pt x="4493" y="2467"/>
                  </a:lnTo>
                  <a:lnTo>
                    <a:pt x="5583" y="3584"/>
                  </a:lnTo>
                  <a:lnTo>
                    <a:pt x="5531" y="3714"/>
                  </a:lnTo>
                  <a:lnTo>
                    <a:pt x="5505" y="3869"/>
                  </a:lnTo>
                  <a:lnTo>
                    <a:pt x="5531" y="3973"/>
                  </a:lnTo>
                  <a:lnTo>
                    <a:pt x="5557" y="4077"/>
                  </a:lnTo>
                  <a:lnTo>
                    <a:pt x="5609" y="4155"/>
                  </a:lnTo>
                  <a:lnTo>
                    <a:pt x="5661" y="4233"/>
                  </a:lnTo>
                  <a:lnTo>
                    <a:pt x="5765" y="4311"/>
                  </a:lnTo>
                  <a:lnTo>
                    <a:pt x="5843" y="4363"/>
                  </a:lnTo>
                  <a:lnTo>
                    <a:pt x="5947" y="4389"/>
                  </a:lnTo>
                  <a:lnTo>
                    <a:pt x="6155" y="4389"/>
                  </a:lnTo>
                  <a:lnTo>
                    <a:pt x="6258" y="4363"/>
                  </a:lnTo>
                  <a:lnTo>
                    <a:pt x="6362" y="4311"/>
                  </a:lnTo>
                  <a:lnTo>
                    <a:pt x="6440" y="4233"/>
                  </a:lnTo>
                  <a:lnTo>
                    <a:pt x="6518" y="4155"/>
                  </a:lnTo>
                  <a:lnTo>
                    <a:pt x="6570" y="4077"/>
                  </a:lnTo>
                  <a:lnTo>
                    <a:pt x="6596" y="3973"/>
                  </a:lnTo>
                  <a:lnTo>
                    <a:pt x="6596" y="3869"/>
                  </a:lnTo>
                  <a:lnTo>
                    <a:pt x="6596" y="3740"/>
                  </a:lnTo>
                  <a:lnTo>
                    <a:pt x="6570" y="3636"/>
                  </a:lnTo>
                  <a:lnTo>
                    <a:pt x="6518" y="3558"/>
                  </a:lnTo>
                  <a:lnTo>
                    <a:pt x="6440" y="3480"/>
                  </a:lnTo>
                  <a:lnTo>
                    <a:pt x="6362" y="3402"/>
                  </a:lnTo>
                  <a:lnTo>
                    <a:pt x="6258" y="3350"/>
                  </a:lnTo>
                  <a:lnTo>
                    <a:pt x="6155" y="3324"/>
                  </a:lnTo>
                  <a:lnTo>
                    <a:pt x="5973" y="3324"/>
                  </a:lnTo>
                  <a:lnTo>
                    <a:pt x="5869" y="3350"/>
                  </a:lnTo>
                  <a:lnTo>
                    <a:pt x="4726" y="2208"/>
                  </a:lnTo>
                  <a:lnTo>
                    <a:pt x="4752" y="2104"/>
                  </a:lnTo>
                  <a:lnTo>
                    <a:pt x="4778" y="2000"/>
                  </a:lnTo>
                  <a:lnTo>
                    <a:pt x="4752" y="1896"/>
                  </a:lnTo>
                  <a:lnTo>
                    <a:pt x="4726" y="1792"/>
                  </a:lnTo>
                  <a:lnTo>
                    <a:pt x="4675" y="1688"/>
                  </a:lnTo>
                  <a:lnTo>
                    <a:pt x="4597" y="1610"/>
                  </a:lnTo>
                  <a:lnTo>
                    <a:pt x="4519" y="1559"/>
                  </a:lnTo>
                  <a:lnTo>
                    <a:pt x="4441" y="1507"/>
                  </a:lnTo>
                  <a:lnTo>
                    <a:pt x="4337" y="1455"/>
                  </a:lnTo>
                  <a:lnTo>
                    <a:pt x="4233" y="1455"/>
                  </a:lnTo>
                  <a:lnTo>
                    <a:pt x="4077" y="1481"/>
                  </a:lnTo>
                  <a:lnTo>
                    <a:pt x="3947" y="1533"/>
                  </a:lnTo>
                  <a:lnTo>
                    <a:pt x="2935" y="598"/>
                  </a:lnTo>
                  <a:lnTo>
                    <a:pt x="2935" y="546"/>
                  </a:lnTo>
                  <a:lnTo>
                    <a:pt x="2909" y="442"/>
                  </a:lnTo>
                  <a:lnTo>
                    <a:pt x="2883" y="338"/>
                  </a:lnTo>
                  <a:lnTo>
                    <a:pt x="2831" y="260"/>
                  </a:lnTo>
                  <a:lnTo>
                    <a:pt x="2779" y="156"/>
                  </a:lnTo>
                  <a:lnTo>
                    <a:pt x="2701" y="104"/>
                  </a:lnTo>
                  <a:lnTo>
                    <a:pt x="2597" y="53"/>
                  </a:lnTo>
                  <a:lnTo>
                    <a:pt x="2493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1"/>
            <p:cNvSpPr/>
            <p:nvPr/>
          </p:nvSpPr>
          <p:spPr>
            <a:xfrm>
              <a:off x="2749625" y="289837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6" y="26"/>
                  </a:lnTo>
                  <a:lnTo>
                    <a:pt x="624" y="52"/>
                  </a:lnTo>
                  <a:lnTo>
                    <a:pt x="572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42" y="520"/>
                  </a:lnTo>
                  <a:lnTo>
                    <a:pt x="338" y="546"/>
                  </a:lnTo>
                  <a:lnTo>
                    <a:pt x="234" y="623"/>
                  </a:lnTo>
                  <a:lnTo>
                    <a:pt x="156" y="675"/>
                  </a:lnTo>
                  <a:lnTo>
                    <a:pt x="78" y="779"/>
                  </a:lnTo>
                  <a:lnTo>
                    <a:pt x="26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26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60" y="1636"/>
                  </a:lnTo>
                  <a:lnTo>
                    <a:pt x="364" y="1688"/>
                  </a:lnTo>
                  <a:lnTo>
                    <a:pt x="494" y="1740"/>
                  </a:lnTo>
                  <a:lnTo>
                    <a:pt x="857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17" y="1922"/>
                  </a:lnTo>
                  <a:lnTo>
                    <a:pt x="1143" y="2026"/>
                  </a:lnTo>
                  <a:lnTo>
                    <a:pt x="1117" y="2129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42" y="2259"/>
                  </a:lnTo>
                  <a:lnTo>
                    <a:pt x="390" y="2207"/>
                  </a:lnTo>
                  <a:lnTo>
                    <a:pt x="364" y="2129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08" y="2000"/>
                  </a:lnTo>
                  <a:lnTo>
                    <a:pt x="156" y="2026"/>
                  </a:lnTo>
                  <a:lnTo>
                    <a:pt x="78" y="2052"/>
                  </a:lnTo>
                  <a:lnTo>
                    <a:pt x="26" y="2104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72" y="3012"/>
                  </a:lnTo>
                  <a:lnTo>
                    <a:pt x="624" y="3090"/>
                  </a:lnTo>
                  <a:lnTo>
                    <a:pt x="676" y="3116"/>
                  </a:lnTo>
                  <a:lnTo>
                    <a:pt x="753" y="3142"/>
                  </a:lnTo>
                  <a:lnTo>
                    <a:pt x="805" y="3116"/>
                  </a:lnTo>
                  <a:lnTo>
                    <a:pt x="857" y="3090"/>
                  </a:lnTo>
                  <a:lnTo>
                    <a:pt x="909" y="3012"/>
                  </a:lnTo>
                  <a:lnTo>
                    <a:pt x="909" y="2960"/>
                  </a:lnTo>
                  <a:lnTo>
                    <a:pt x="909" y="2649"/>
                  </a:lnTo>
                  <a:lnTo>
                    <a:pt x="1039" y="2623"/>
                  </a:lnTo>
                  <a:lnTo>
                    <a:pt x="1143" y="2597"/>
                  </a:lnTo>
                  <a:lnTo>
                    <a:pt x="1247" y="2519"/>
                  </a:lnTo>
                  <a:lnTo>
                    <a:pt x="1325" y="2441"/>
                  </a:lnTo>
                  <a:lnTo>
                    <a:pt x="1403" y="2363"/>
                  </a:lnTo>
                  <a:lnTo>
                    <a:pt x="1454" y="2259"/>
                  </a:lnTo>
                  <a:lnTo>
                    <a:pt x="1480" y="2129"/>
                  </a:lnTo>
                  <a:lnTo>
                    <a:pt x="1506" y="2026"/>
                  </a:lnTo>
                  <a:lnTo>
                    <a:pt x="1480" y="1896"/>
                  </a:lnTo>
                  <a:lnTo>
                    <a:pt x="1454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28"/>
                  </a:lnTo>
                  <a:lnTo>
                    <a:pt x="987" y="1402"/>
                  </a:lnTo>
                  <a:lnTo>
                    <a:pt x="624" y="1402"/>
                  </a:lnTo>
                  <a:lnTo>
                    <a:pt x="520" y="1376"/>
                  </a:lnTo>
                  <a:lnTo>
                    <a:pt x="416" y="1299"/>
                  </a:lnTo>
                  <a:lnTo>
                    <a:pt x="364" y="1221"/>
                  </a:lnTo>
                  <a:lnTo>
                    <a:pt x="338" y="1117"/>
                  </a:lnTo>
                  <a:lnTo>
                    <a:pt x="364" y="1013"/>
                  </a:lnTo>
                  <a:lnTo>
                    <a:pt x="416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31" y="831"/>
                  </a:lnTo>
                  <a:lnTo>
                    <a:pt x="909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091" y="1065"/>
                  </a:lnTo>
                  <a:lnTo>
                    <a:pt x="1143" y="1117"/>
                  </a:lnTo>
                  <a:lnTo>
                    <a:pt x="1221" y="1143"/>
                  </a:lnTo>
                  <a:lnTo>
                    <a:pt x="1273" y="1117"/>
                  </a:lnTo>
                  <a:lnTo>
                    <a:pt x="1351" y="1091"/>
                  </a:lnTo>
                  <a:lnTo>
                    <a:pt x="1377" y="1039"/>
                  </a:lnTo>
                  <a:lnTo>
                    <a:pt x="1403" y="961"/>
                  </a:lnTo>
                  <a:lnTo>
                    <a:pt x="1403" y="909"/>
                  </a:lnTo>
                  <a:lnTo>
                    <a:pt x="1325" y="753"/>
                  </a:lnTo>
                  <a:lnTo>
                    <a:pt x="1221" y="623"/>
                  </a:lnTo>
                  <a:lnTo>
                    <a:pt x="1091" y="546"/>
                  </a:lnTo>
                  <a:lnTo>
                    <a:pt x="909" y="494"/>
                  </a:lnTo>
                  <a:lnTo>
                    <a:pt x="909" y="182"/>
                  </a:lnTo>
                  <a:lnTo>
                    <a:pt x="909" y="104"/>
                  </a:lnTo>
                  <a:lnTo>
                    <a:pt x="857" y="52"/>
                  </a:lnTo>
                  <a:lnTo>
                    <a:pt x="805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1"/>
            <p:cNvSpPr/>
            <p:nvPr/>
          </p:nvSpPr>
          <p:spPr>
            <a:xfrm>
              <a:off x="2518525" y="2783475"/>
              <a:ext cx="302525" cy="207100"/>
            </a:xfrm>
            <a:custGeom>
              <a:avLst/>
              <a:gdLst/>
              <a:ahLst/>
              <a:cxnLst/>
              <a:rect l="l" t="t" r="r" b="b"/>
              <a:pathLst>
                <a:path w="12101" h="8284" extrusionOk="0">
                  <a:moveTo>
                    <a:pt x="1662" y="1818"/>
                  </a:moveTo>
                  <a:lnTo>
                    <a:pt x="1662" y="7193"/>
                  </a:lnTo>
                  <a:lnTo>
                    <a:pt x="909" y="7193"/>
                  </a:lnTo>
                  <a:lnTo>
                    <a:pt x="909" y="1818"/>
                  </a:lnTo>
                  <a:close/>
                  <a:moveTo>
                    <a:pt x="5324" y="1818"/>
                  </a:moveTo>
                  <a:lnTo>
                    <a:pt x="5324" y="7193"/>
                  </a:lnTo>
                  <a:lnTo>
                    <a:pt x="4571" y="7193"/>
                  </a:lnTo>
                  <a:lnTo>
                    <a:pt x="4571" y="1818"/>
                  </a:lnTo>
                  <a:close/>
                  <a:moveTo>
                    <a:pt x="7167" y="3869"/>
                  </a:moveTo>
                  <a:lnTo>
                    <a:pt x="7167" y="7193"/>
                  </a:lnTo>
                  <a:lnTo>
                    <a:pt x="6414" y="7193"/>
                  </a:lnTo>
                  <a:lnTo>
                    <a:pt x="6414" y="3869"/>
                  </a:lnTo>
                  <a:close/>
                  <a:moveTo>
                    <a:pt x="2727" y="0"/>
                  </a:moveTo>
                  <a:lnTo>
                    <a:pt x="2597" y="26"/>
                  </a:lnTo>
                  <a:lnTo>
                    <a:pt x="2493" y="104"/>
                  </a:lnTo>
                  <a:lnTo>
                    <a:pt x="2415" y="208"/>
                  </a:lnTo>
                  <a:lnTo>
                    <a:pt x="2390" y="338"/>
                  </a:lnTo>
                  <a:lnTo>
                    <a:pt x="2390" y="7193"/>
                  </a:lnTo>
                  <a:lnTo>
                    <a:pt x="2000" y="7193"/>
                  </a:lnTo>
                  <a:lnTo>
                    <a:pt x="2000" y="1818"/>
                  </a:lnTo>
                  <a:lnTo>
                    <a:pt x="1974" y="1688"/>
                  </a:lnTo>
                  <a:lnTo>
                    <a:pt x="1896" y="1558"/>
                  </a:lnTo>
                  <a:lnTo>
                    <a:pt x="1792" y="1480"/>
                  </a:lnTo>
                  <a:lnTo>
                    <a:pt x="1662" y="1455"/>
                  </a:lnTo>
                  <a:lnTo>
                    <a:pt x="884" y="1455"/>
                  </a:lnTo>
                  <a:lnTo>
                    <a:pt x="754" y="1480"/>
                  </a:lnTo>
                  <a:lnTo>
                    <a:pt x="650" y="1558"/>
                  </a:lnTo>
                  <a:lnTo>
                    <a:pt x="572" y="1688"/>
                  </a:lnTo>
                  <a:lnTo>
                    <a:pt x="546" y="1818"/>
                  </a:lnTo>
                  <a:lnTo>
                    <a:pt x="546" y="7193"/>
                  </a:lnTo>
                  <a:lnTo>
                    <a:pt x="442" y="7193"/>
                  </a:lnTo>
                  <a:lnTo>
                    <a:pt x="338" y="7245"/>
                  </a:lnTo>
                  <a:lnTo>
                    <a:pt x="234" y="7271"/>
                  </a:lnTo>
                  <a:lnTo>
                    <a:pt x="156" y="7349"/>
                  </a:lnTo>
                  <a:lnTo>
                    <a:pt x="79" y="7427"/>
                  </a:lnTo>
                  <a:lnTo>
                    <a:pt x="53" y="7530"/>
                  </a:lnTo>
                  <a:lnTo>
                    <a:pt x="1" y="7634"/>
                  </a:lnTo>
                  <a:lnTo>
                    <a:pt x="1" y="7738"/>
                  </a:lnTo>
                  <a:lnTo>
                    <a:pt x="1" y="7842"/>
                  </a:lnTo>
                  <a:lnTo>
                    <a:pt x="53" y="7946"/>
                  </a:lnTo>
                  <a:lnTo>
                    <a:pt x="79" y="8050"/>
                  </a:lnTo>
                  <a:lnTo>
                    <a:pt x="156" y="8128"/>
                  </a:lnTo>
                  <a:lnTo>
                    <a:pt x="234" y="8180"/>
                  </a:lnTo>
                  <a:lnTo>
                    <a:pt x="338" y="8231"/>
                  </a:lnTo>
                  <a:lnTo>
                    <a:pt x="442" y="8257"/>
                  </a:lnTo>
                  <a:lnTo>
                    <a:pt x="546" y="8283"/>
                  </a:lnTo>
                  <a:lnTo>
                    <a:pt x="5324" y="8283"/>
                  </a:lnTo>
                  <a:lnTo>
                    <a:pt x="5376" y="8257"/>
                  </a:lnTo>
                  <a:lnTo>
                    <a:pt x="5453" y="8231"/>
                  </a:lnTo>
                  <a:lnTo>
                    <a:pt x="5479" y="8180"/>
                  </a:lnTo>
                  <a:lnTo>
                    <a:pt x="5505" y="8102"/>
                  </a:lnTo>
                  <a:lnTo>
                    <a:pt x="5479" y="8024"/>
                  </a:lnTo>
                  <a:lnTo>
                    <a:pt x="5453" y="7972"/>
                  </a:lnTo>
                  <a:lnTo>
                    <a:pt x="5376" y="7946"/>
                  </a:lnTo>
                  <a:lnTo>
                    <a:pt x="5324" y="7920"/>
                  </a:lnTo>
                  <a:lnTo>
                    <a:pt x="468" y="7920"/>
                  </a:lnTo>
                  <a:lnTo>
                    <a:pt x="416" y="7868"/>
                  </a:lnTo>
                  <a:lnTo>
                    <a:pt x="364" y="7816"/>
                  </a:lnTo>
                  <a:lnTo>
                    <a:pt x="364" y="7738"/>
                  </a:lnTo>
                  <a:lnTo>
                    <a:pt x="364" y="7660"/>
                  </a:lnTo>
                  <a:lnTo>
                    <a:pt x="416" y="7608"/>
                  </a:lnTo>
                  <a:lnTo>
                    <a:pt x="468" y="7556"/>
                  </a:lnTo>
                  <a:lnTo>
                    <a:pt x="8388" y="7556"/>
                  </a:lnTo>
                  <a:lnTo>
                    <a:pt x="8595" y="7738"/>
                  </a:lnTo>
                  <a:lnTo>
                    <a:pt x="8803" y="7920"/>
                  </a:lnTo>
                  <a:lnTo>
                    <a:pt x="6077" y="7920"/>
                  </a:lnTo>
                  <a:lnTo>
                    <a:pt x="5999" y="7946"/>
                  </a:lnTo>
                  <a:lnTo>
                    <a:pt x="5947" y="7972"/>
                  </a:lnTo>
                  <a:lnTo>
                    <a:pt x="5895" y="8024"/>
                  </a:lnTo>
                  <a:lnTo>
                    <a:pt x="5895" y="8102"/>
                  </a:lnTo>
                  <a:lnTo>
                    <a:pt x="5895" y="8180"/>
                  </a:lnTo>
                  <a:lnTo>
                    <a:pt x="5947" y="8231"/>
                  </a:lnTo>
                  <a:lnTo>
                    <a:pt x="5999" y="8257"/>
                  </a:lnTo>
                  <a:lnTo>
                    <a:pt x="6077" y="8283"/>
                  </a:lnTo>
                  <a:lnTo>
                    <a:pt x="9997" y="8283"/>
                  </a:lnTo>
                  <a:lnTo>
                    <a:pt x="10205" y="8257"/>
                  </a:lnTo>
                  <a:lnTo>
                    <a:pt x="10413" y="8231"/>
                  </a:lnTo>
                  <a:lnTo>
                    <a:pt x="10621" y="8180"/>
                  </a:lnTo>
                  <a:lnTo>
                    <a:pt x="10802" y="8102"/>
                  </a:lnTo>
                  <a:lnTo>
                    <a:pt x="10984" y="8024"/>
                  </a:lnTo>
                  <a:lnTo>
                    <a:pt x="11166" y="7920"/>
                  </a:lnTo>
                  <a:lnTo>
                    <a:pt x="11322" y="7790"/>
                  </a:lnTo>
                  <a:lnTo>
                    <a:pt x="11477" y="7660"/>
                  </a:lnTo>
                  <a:lnTo>
                    <a:pt x="11607" y="7504"/>
                  </a:lnTo>
                  <a:lnTo>
                    <a:pt x="11737" y="7349"/>
                  </a:lnTo>
                  <a:lnTo>
                    <a:pt x="11841" y="7167"/>
                  </a:lnTo>
                  <a:lnTo>
                    <a:pt x="11945" y="6985"/>
                  </a:lnTo>
                  <a:lnTo>
                    <a:pt x="11997" y="6803"/>
                  </a:lnTo>
                  <a:lnTo>
                    <a:pt x="12049" y="6596"/>
                  </a:lnTo>
                  <a:lnTo>
                    <a:pt x="12101" y="6388"/>
                  </a:lnTo>
                  <a:lnTo>
                    <a:pt x="12101" y="6154"/>
                  </a:lnTo>
                  <a:lnTo>
                    <a:pt x="12101" y="5972"/>
                  </a:lnTo>
                  <a:lnTo>
                    <a:pt x="12075" y="5791"/>
                  </a:lnTo>
                  <a:lnTo>
                    <a:pt x="12023" y="5609"/>
                  </a:lnTo>
                  <a:lnTo>
                    <a:pt x="11971" y="5453"/>
                  </a:lnTo>
                  <a:lnTo>
                    <a:pt x="11815" y="5116"/>
                  </a:lnTo>
                  <a:lnTo>
                    <a:pt x="11633" y="4830"/>
                  </a:lnTo>
                  <a:lnTo>
                    <a:pt x="11374" y="4570"/>
                  </a:lnTo>
                  <a:lnTo>
                    <a:pt x="11088" y="4363"/>
                  </a:lnTo>
                  <a:lnTo>
                    <a:pt x="10932" y="4259"/>
                  </a:lnTo>
                  <a:lnTo>
                    <a:pt x="10750" y="4207"/>
                  </a:lnTo>
                  <a:lnTo>
                    <a:pt x="10595" y="4129"/>
                  </a:lnTo>
                  <a:lnTo>
                    <a:pt x="10413" y="4103"/>
                  </a:lnTo>
                  <a:lnTo>
                    <a:pt x="10335" y="4103"/>
                  </a:lnTo>
                  <a:lnTo>
                    <a:pt x="10283" y="4129"/>
                  </a:lnTo>
                  <a:lnTo>
                    <a:pt x="10231" y="4155"/>
                  </a:lnTo>
                  <a:lnTo>
                    <a:pt x="10205" y="4233"/>
                  </a:lnTo>
                  <a:lnTo>
                    <a:pt x="10205" y="4311"/>
                  </a:lnTo>
                  <a:lnTo>
                    <a:pt x="10231" y="4363"/>
                  </a:lnTo>
                  <a:lnTo>
                    <a:pt x="10283" y="4415"/>
                  </a:lnTo>
                  <a:lnTo>
                    <a:pt x="10335" y="4441"/>
                  </a:lnTo>
                  <a:lnTo>
                    <a:pt x="10621" y="4518"/>
                  </a:lnTo>
                  <a:lnTo>
                    <a:pt x="10906" y="4648"/>
                  </a:lnTo>
                  <a:lnTo>
                    <a:pt x="11140" y="4830"/>
                  </a:lnTo>
                  <a:lnTo>
                    <a:pt x="11348" y="5038"/>
                  </a:lnTo>
                  <a:lnTo>
                    <a:pt x="11529" y="5297"/>
                  </a:lnTo>
                  <a:lnTo>
                    <a:pt x="11633" y="5557"/>
                  </a:lnTo>
                  <a:lnTo>
                    <a:pt x="11711" y="5869"/>
                  </a:lnTo>
                  <a:lnTo>
                    <a:pt x="11737" y="6154"/>
                  </a:lnTo>
                  <a:lnTo>
                    <a:pt x="11737" y="6336"/>
                  </a:lnTo>
                  <a:lnTo>
                    <a:pt x="11711" y="6518"/>
                  </a:lnTo>
                  <a:lnTo>
                    <a:pt x="11659" y="6700"/>
                  </a:lnTo>
                  <a:lnTo>
                    <a:pt x="11607" y="6855"/>
                  </a:lnTo>
                  <a:lnTo>
                    <a:pt x="11529" y="7011"/>
                  </a:lnTo>
                  <a:lnTo>
                    <a:pt x="11451" y="7141"/>
                  </a:lnTo>
                  <a:lnTo>
                    <a:pt x="11348" y="7271"/>
                  </a:lnTo>
                  <a:lnTo>
                    <a:pt x="11244" y="7401"/>
                  </a:lnTo>
                  <a:lnTo>
                    <a:pt x="11114" y="7530"/>
                  </a:lnTo>
                  <a:lnTo>
                    <a:pt x="10958" y="7634"/>
                  </a:lnTo>
                  <a:lnTo>
                    <a:pt x="10828" y="7712"/>
                  </a:lnTo>
                  <a:lnTo>
                    <a:pt x="10673" y="7790"/>
                  </a:lnTo>
                  <a:lnTo>
                    <a:pt x="10517" y="7842"/>
                  </a:lnTo>
                  <a:lnTo>
                    <a:pt x="10335" y="7894"/>
                  </a:lnTo>
                  <a:lnTo>
                    <a:pt x="10179" y="7920"/>
                  </a:lnTo>
                  <a:lnTo>
                    <a:pt x="9816" y="7920"/>
                  </a:lnTo>
                  <a:lnTo>
                    <a:pt x="9634" y="7894"/>
                  </a:lnTo>
                  <a:lnTo>
                    <a:pt x="9452" y="7842"/>
                  </a:lnTo>
                  <a:lnTo>
                    <a:pt x="9296" y="7790"/>
                  </a:lnTo>
                  <a:lnTo>
                    <a:pt x="9141" y="7712"/>
                  </a:lnTo>
                  <a:lnTo>
                    <a:pt x="9011" y="7634"/>
                  </a:lnTo>
                  <a:lnTo>
                    <a:pt x="8855" y="7530"/>
                  </a:lnTo>
                  <a:lnTo>
                    <a:pt x="8751" y="7401"/>
                  </a:lnTo>
                  <a:lnTo>
                    <a:pt x="8621" y="7271"/>
                  </a:lnTo>
                  <a:lnTo>
                    <a:pt x="8517" y="7141"/>
                  </a:lnTo>
                  <a:lnTo>
                    <a:pt x="8439" y="7011"/>
                  </a:lnTo>
                  <a:lnTo>
                    <a:pt x="8362" y="6855"/>
                  </a:lnTo>
                  <a:lnTo>
                    <a:pt x="8310" y="6700"/>
                  </a:lnTo>
                  <a:lnTo>
                    <a:pt x="8258" y="6518"/>
                  </a:lnTo>
                  <a:lnTo>
                    <a:pt x="8232" y="6336"/>
                  </a:lnTo>
                  <a:lnTo>
                    <a:pt x="8232" y="6154"/>
                  </a:lnTo>
                  <a:lnTo>
                    <a:pt x="8258" y="5869"/>
                  </a:lnTo>
                  <a:lnTo>
                    <a:pt x="8336" y="5557"/>
                  </a:lnTo>
                  <a:lnTo>
                    <a:pt x="8465" y="5297"/>
                  </a:lnTo>
                  <a:lnTo>
                    <a:pt x="8621" y="5064"/>
                  </a:lnTo>
                  <a:lnTo>
                    <a:pt x="8829" y="4830"/>
                  </a:lnTo>
                  <a:lnTo>
                    <a:pt x="9063" y="4674"/>
                  </a:lnTo>
                  <a:lnTo>
                    <a:pt x="9348" y="4518"/>
                  </a:lnTo>
                  <a:lnTo>
                    <a:pt x="9634" y="4441"/>
                  </a:lnTo>
                  <a:lnTo>
                    <a:pt x="9686" y="4415"/>
                  </a:lnTo>
                  <a:lnTo>
                    <a:pt x="9738" y="4363"/>
                  </a:lnTo>
                  <a:lnTo>
                    <a:pt x="9764" y="4311"/>
                  </a:lnTo>
                  <a:lnTo>
                    <a:pt x="9764" y="4233"/>
                  </a:lnTo>
                  <a:lnTo>
                    <a:pt x="9738" y="4155"/>
                  </a:lnTo>
                  <a:lnTo>
                    <a:pt x="9686" y="4129"/>
                  </a:lnTo>
                  <a:lnTo>
                    <a:pt x="9634" y="4103"/>
                  </a:lnTo>
                  <a:lnTo>
                    <a:pt x="9556" y="4103"/>
                  </a:lnTo>
                  <a:lnTo>
                    <a:pt x="9374" y="4129"/>
                  </a:lnTo>
                  <a:lnTo>
                    <a:pt x="9218" y="4207"/>
                  </a:lnTo>
                  <a:lnTo>
                    <a:pt x="9037" y="4285"/>
                  </a:lnTo>
                  <a:lnTo>
                    <a:pt x="8881" y="4363"/>
                  </a:lnTo>
                  <a:lnTo>
                    <a:pt x="8595" y="4570"/>
                  </a:lnTo>
                  <a:lnTo>
                    <a:pt x="8362" y="4830"/>
                  </a:lnTo>
                  <a:lnTo>
                    <a:pt x="8154" y="5116"/>
                  </a:lnTo>
                  <a:lnTo>
                    <a:pt x="7998" y="5453"/>
                  </a:lnTo>
                  <a:lnTo>
                    <a:pt x="7946" y="5609"/>
                  </a:lnTo>
                  <a:lnTo>
                    <a:pt x="7894" y="5791"/>
                  </a:lnTo>
                  <a:lnTo>
                    <a:pt x="7868" y="5972"/>
                  </a:lnTo>
                  <a:lnTo>
                    <a:pt x="7868" y="6154"/>
                  </a:lnTo>
                  <a:lnTo>
                    <a:pt x="7894" y="6440"/>
                  </a:lnTo>
                  <a:lnTo>
                    <a:pt x="7946" y="6700"/>
                  </a:lnTo>
                  <a:lnTo>
                    <a:pt x="8024" y="6959"/>
                  </a:lnTo>
                  <a:lnTo>
                    <a:pt x="8128" y="7193"/>
                  </a:lnTo>
                  <a:lnTo>
                    <a:pt x="7505" y="7193"/>
                  </a:lnTo>
                  <a:lnTo>
                    <a:pt x="7505" y="3843"/>
                  </a:lnTo>
                  <a:lnTo>
                    <a:pt x="7479" y="3713"/>
                  </a:lnTo>
                  <a:lnTo>
                    <a:pt x="7401" y="3610"/>
                  </a:lnTo>
                  <a:lnTo>
                    <a:pt x="7297" y="3532"/>
                  </a:lnTo>
                  <a:lnTo>
                    <a:pt x="7167" y="3506"/>
                  </a:lnTo>
                  <a:lnTo>
                    <a:pt x="6388" y="3506"/>
                  </a:lnTo>
                  <a:lnTo>
                    <a:pt x="6258" y="3532"/>
                  </a:lnTo>
                  <a:lnTo>
                    <a:pt x="6155" y="3610"/>
                  </a:lnTo>
                  <a:lnTo>
                    <a:pt x="6077" y="3713"/>
                  </a:lnTo>
                  <a:lnTo>
                    <a:pt x="6051" y="3843"/>
                  </a:lnTo>
                  <a:lnTo>
                    <a:pt x="6051" y="7193"/>
                  </a:lnTo>
                  <a:lnTo>
                    <a:pt x="5687" y="7193"/>
                  </a:lnTo>
                  <a:lnTo>
                    <a:pt x="5687" y="1818"/>
                  </a:lnTo>
                  <a:lnTo>
                    <a:pt x="5661" y="1688"/>
                  </a:lnTo>
                  <a:lnTo>
                    <a:pt x="5583" y="1558"/>
                  </a:lnTo>
                  <a:lnTo>
                    <a:pt x="5479" y="1480"/>
                  </a:lnTo>
                  <a:lnTo>
                    <a:pt x="5324" y="1455"/>
                  </a:lnTo>
                  <a:lnTo>
                    <a:pt x="4571" y="1455"/>
                  </a:lnTo>
                  <a:lnTo>
                    <a:pt x="4441" y="1480"/>
                  </a:lnTo>
                  <a:lnTo>
                    <a:pt x="4311" y="1558"/>
                  </a:lnTo>
                  <a:lnTo>
                    <a:pt x="4259" y="1688"/>
                  </a:lnTo>
                  <a:lnTo>
                    <a:pt x="4207" y="1818"/>
                  </a:lnTo>
                  <a:lnTo>
                    <a:pt x="4207" y="7193"/>
                  </a:lnTo>
                  <a:lnTo>
                    <a:pt x="3844" y="7193"/>
                  </a:lnTo>
                  <a:lnTo>
                    <a:pt x="3844" y="3350"/>
                  </a:lnTo>
                  <a:lnTo>
                    <a:pt x="3818" y="3272"/>
                  </a:lnTo>
                  <a:lnTo>
                    <a:pt x="3792" y="3220"/>
                  </a:lnTo>
                  <a:lnTo>
                    <a:pt x="3740" y="3194"/>
                  </a:lnTo>
                  <a:lnTo>
                    <a:pt x="3662" y="3168"/>
                  </a:lnTo>
                  <a:lnTo>
                    <a:pt x="3584" y="3194"/>
                  </a:lnTo>
                  <a:lnTo>
                    <a:pt x="3532" y="3220"/>
                  </a:lnTo>
                  <a:lnTo>
                    <a:pt x="3506" y="3272"/>
                  </a:lnTo>
                  <a:lnTo>
                    <a:pt x="3480" y="3350"/>
                  </a:lnTo>
                  <a:lnTo>
                    <a:pt x="3480" y="7193"/>
                  </a:lnTo>
                  <a:lnTo>
                    <a:pt x="2727" y="7193"/>
                  </a:lnTo>
                  <a:lnTo>
                    <a:pt x="2727" y="364"/>
                  </a:lnTo>
                  <a:lnTo>
                    <a:pt x="3480" y="364"/>
                  </a:lnTo>
                  <a:lnTo>
                    <a:pt x="3480" y="2571"/>
                  </a:lnTo>
                  <a:lnTo>
                    <a:pt x="3506" y="2649"/>
                  </a:lnTo>
                  <a:lnTo>
                    <a:pt x="3532" y="2701"/>
                  </a:lnTo>
                  <a:lnTo>
                    <a:pt x="3584" y="2727"/>
                  </a:lnTo>
                  <a:lnTo>
                    <a:pt x="3662" y="2753"/>
                  </a:lnTo>
                  <a:lnTo>
                    <a:pt x="3740" y="2727"/>
                  </a:lnTo>
                  <a:lnTo>
                    <a:pt x="3792" y="2701"/>
                  </a:lnTo>
                  <a:lnTo>
                    <a:pt x="3818" y="2649"/>
                  </a:lnTo>
                  <a:lnTo>
                    <a:pt x="3844" y="2571"/>
                  </a:lnTo>
                  <a:lnTo>
                    <a:pt x="3844" y="338"/>
                  </a:lnTo>
                  <a:lnTo>
                    <a:pt x="3818" y="208"/>
                  </a:lnTo>
                  <a:lnTo>
                    <a:pt x="3740" y="104"/>
                  </a:lnTo>
                  <a:lnTo>
                    <a:pt x="3636" y="26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5" name="Google Shape;4015;p71"/>
          <p:cNvGrpSpPr/>
          <p:nvPr/>
        </p:nvGrpSpPr>
        <p:grpSpPr>
          <a:xfrm>
            <a:off x="4791159" y="2738494"/>
            <a:ext cx="324700" cy="324700"/>
            <a:chOff x="4038800" y="2706225"/>
            <a:chExt cx="302525" cy="302525"/>
          </a:xfrm>
        </p:grpSpPr>
        <p:sp>
          <p:nvSpPr>
            <p:cNvPr id="4016" name="Google Shape;4016;p71"/>
            <p:cNvSpPr/>
            <p:nvPr/>
          </p:nvSpPr>
          <p:spPr>
            <a:xfrm>
              <a:off x="4103725" y="2781525"/>
              <a:ext cx="162300" cy="162300"/>
            </a:xfrm>
            <a:custGeom>
              <a:avLst/>
              <a:gdLst/>
              <a:ahLst/>
              <a:cxnLst/>
              <a:rect l="l" t="t" r="r" b="b"/>
              <a:pathLst>
                <a:path w="6492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584" y="6466"/>
                  </a:lnTo>
                  <a:lnTo>
                    <a:pt x="3895" y="6414"/>
                  </a:lnTo>
                  <a:lnTo>
                    <a:pt x="4207" y="6336"/>
                  </a:lnTo>
                  <a:lnTo>
                    <a:pt x="4518" y="6232"/>
                  </a:lnTo>
                  <a:lnTo>
                    <a:pt x="4804" y="6102"/>
                  </a:lnTo>
                  <a:lnTo>
                    <a:pt x="5064" y="5947"/>
                  </a:lnTo>
                  <a:lnTo>
                    <a:pt x="5323" y="5739"/>
                  </a:lnTo>
                  <a:lnTo>
                    <a:pt x="5531" y="5531"/>
                  </a:lnTo>
                  <a:lnTo>
                    <a:pt x="5765" y="5297"/>
                  </a:lnTo>
                  <a:lnTo>
                    <a:pt x="5946" y="5064"/>
                  </a:lnTo>
                  <a:lnTo>
                    <a:pt x="6102" y="4804"/>
                  </a:lnTo>
                  <a:lnTo>
                    <a:pt x="6232" y="4519"/>
                  </a:lnTo>
                  <a:lnTo>
                    <a:pt x="6362" y="4207"/>
                  </a:lnTo>
                  <a:lnTo>
                    <a:pt x="6440" y="3895"/>
                  </a:lnTo>
                  <a:lnTo>
                    <a:pt x="6466" y="3584"/>
                  </a:lnTo>
                  <a:lnTo>
                    <a:pt x="6492" y="3246"/>
                  </a:lnTo>
                  <a:lnTo>
                    <a:pt x="6466" y="2909"/>
                  </a:lnTo>
                  <a:lnTo>
                    <a:pt x="6440" y="2597"/>
                  </a:lnTo>
                  <a:lnTo>
                    <a:pt x="6362" y="2286"/>
                  </a:lnTo>
                  <a:lnTo>
                    <a:pt x="6232" y="1974"/>
                  </a:lnTo>
                  <a:lnTo>
                    <a:pt x="6102" y="1688"/>
                  </a:lnTo>
                  <a:lnTo>
                    <a:pt x="5946" y="1429"/>
                  </a:lnTo>
                  <a:lnTo>
                    <a:pt x="5765" y="1169"/>
                  </a:lnTo>
                  <a:lnTo>
                    <a:pt x="5531" y="935"/>
                  </a:lnTo>
                  <a:lnTo>
                    <a:pt x="5323" y="728"/>
                  </a:lnTo>
                  <a:lnTo>
                    <a:pt x="5064" y="546"/>
                  </a:lnTo>
                  <a:lnTo>
                    <a:pt x="4804" y="390"/>
                  </a:lnTo>
                  <a:lnTo>
                    <a:pt x="4518" y="260"/>
                  </a:lnTo>
                  <a:lnTo>
                    <a:pt x="4207" y="130"/>
                  </a:lnTo>
                  <a:lnTo>
                    <a:pt x="3895" y="5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1"/>
            <p:cNvSpPr/>
            <p:nvPr/>
          </p:nvSpPr>
          <p:spPr>
            <a:xfrm>
              <a:off x="4103725" y="2781525"/>
              <a:ext cx="87000" cy="162300"/>
            </a:xfrm>
            <a:custGeom>
              <a:avLst/>
              <a:gdLst/>
              <a:ahLst/>
              <a:cxnLst/>
              <a:rect l="l" t="t" r="r" b="b"/>
              <a:pathLst>
                <a:path w="3480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480" y="6492"/>
                  </a:lnTo>
                  <a:lnTo>
                    <a:pt x="3168" y="6440"/>
                  </a:lnTo>
                  <a:lnTo>
                    <a:pt x="2883" y="6388"/>
                  </a:lnTo>
                  <a:lnTo>
                    <a:pt x="2571" y="6284"/>
                  </a:lnTo>
                  <a:lnTo>
                    <a:pt x="2311" y="6180"/>
                  </a:lnTo>
                  <a:lnTo>
                    <a:pt x="2026" y="6025"/>
                  </a:lnTo>
                  <a:lnTo>
                    <a:pt x="1792" y="5869"/>
                  </a:lnTo>
                  <a:lnTo>
                    <a:pt x="1558" y="5661"/>
                  </a:lnTo>
                  <a:lnTo>
                    <a:pt x="1351" y="5453"/>
                  </a:lnTo>
                  <a:lnTo>
                    <a:pt x="1143" y="5246"/>
                  </a:lnTo>
                  <a:lnTo>
                    <a:pt x="987" y="4986"/>
                  </a:lnTo>
                  <a:lnTo>
                    <a:pt x="831" y="4726"/>
                  </a:lnTo>
                  <a:lnTo>
                    <a:pt x="701" y="4467"/>
                  </a:lnTo>
                  <a:lnTo>
                    <a:pt x="598" y="4181"/>
                  </a:lnTo>
                  <a:lnTo>
                    <a:pt x="520" y="3869"/>
                  </a:lnTo>
                  <a:lnTo>
                    <a:pt x="494" y="3558"/>
                  </a:lnTo>
                  <a:lnTo>
                    <a:pt x="468" y="3246"/>
                  </a:lnTo>
                  <a:lnTo>
                    <a:pt x="494" y="2935"/>
                  </a:lnTo>
                  <a:lnTo>
                    <a:pt x="520" y="2623"/>
                  </a:lnTo>
                  <a:lnTo>
                    <a:pt x="598" y="2311"/>
                  </a:lnTo>
                  <a:lnTo>
                    <a:pt x="701" y="2026"/>
                  </a:lnTo>
                  <a:lnTo>
                    <a:pt x="831" y="1766"/>
                  </a:lnTo>
                  <a:lnTo>
                    <a:pt x="987" y="1507"/>
                  </a:lnTo>
                  <a:lnTo>
                    <a:pt x="1143" y="1247"/>
                  </a:lnTo>
                  <a:lnTo>
                    <a:pt x="1351" y="1013"/>
                  </a:lnTo>
                  <a:lnTo>
                    <a:pt x="1558" y="805"/>
                  </a:lnTo>
                  <a:lnTo>
                    <a:pt x="1792" y="624"/>
                  </a:lnTo>
                  <a:lnTo>
                    <a:pt x="2026" y="468"/>
                  </a:lnTo>
                  <a:lnTo>
                    <a:pt x="2311" y="312"/>
                  </a:lnTo>
                  <a:lnTo>
                    <a:pt x="2571" y="208"/>
                  </a:lnTo>
                  <a:lnTo>
                    <a:pt x="2883" y="104"/>
                  </a:lnTo>
                  <a:lnTo>
                    <a:pt x="3168" y="52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1"/>
            <p:cNvSpPr/>
            <p:nvPr/>
          </p:nvSpPr>
          <p:spPr>
            <a:xfrm>
              <a:off x="4123850" y="28016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78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791" y="4467"/>
                  </a:lnTo>
                  <a:lnTo>
                    <a:pt x="3999" y="4311"/>
                  </a:lnTo>
                  <a:lnTo>
                    <a:pt x="4155" y="4155"/>
                  </a:lnTo>
                  <a:lnTo>
                    <a:pt x="4311" y="3999"/>
                  </a:lnTo>
                  <a:lnTo>
                    <a:pt x="4466" y="3791"/>
                  </a:lnTo>
                  <a:lnTo>
                    <a:pt x="4596" y="3610"/>
                  </a:lnTo>
                  <a:lnTo>
                    <a:pt x="4674" y="3376"/>
                  </a:lnTo>
                  <a:lnTo>
                    <a:pt x="4778" y="3168"/>
                  </a:lnTo>
                  <a:lnTo>
                    <a:pt x="4830" y="2935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2"/>
                  </a:lnTo>
                  <a:lnTo>
                    <a:pt x="4830" y="1948"/>
                  </a:lnTo>
                  <a:lnTo>
                    <a:pt x="4778" y="1714"/>
                  </a:lnTo>
                  <a:lnTo>
                    <a:pt x="4674" y="1481"/>
                  </a:lnTo>
                  <a:lnTo>
                    <a:pt x="4596" y="1273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28"/>
                  </a:lnTo>
                  <a:lnTo>
                    <a:pt x="3999" y="546"/>
                  </a:lnTo>
                  <a:lnTo>
                    <a:pt x="3791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1"/>
            <p:cNvSpPr/>
            <p:nvPr/>
          </p:nvSpPr>
          <p:spPr>
            <a:xfrm>
              <a:off x="4123850" y="2801650"/>
              <a:ext cx="66875" cy="122050"/>
            </a:xfrm>
            <a:custGeom>
              <a:avLst/>
              <a:gdLst/>
              <a:ahLst/>
              <a:cxnLst/>
              <a:rect l="l" t="t" r="r" b="b"/>
              <a:pathLst>
                <a:path w="2675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441" y="4830"/>
                  </a:lnTo>
                  <a:lnTo>
                    <a:pt x="2233" y="4778"/>
                  </a:lnTo>
                  <a:lnTo>
                    <a:pt x="2026" y="4700"/>
                  </a:lnTo>
                  <a:lnTo>
                    <a:pt x="1818" y="4622"/>
                  </a:lnTo>
                  <a:lnTo>
                    <a:pt x="1610" y="4492"/>
                  </a:lnTo>
                  <a:lnTo>
                    <a:pt x="1428" y="4389"/>
                  </a:lnTo>
                  <a:lnTo>
                    <a:pt x="1273" y="4233"/>
                  </a:lnTo>
                  <a:lnTo>
                    <a:pt x="1117" y="4077"/>
                  </a:lnTo>
                  <a:lnTo>
                    <a:pt x="961" y="3921"/>
                  </a:lnTo>
                  <a:lnTo>
                    <a:pt x="857" y="3739"/>
                  </a:lnTo>
                  <a:lnTo>
                    <a:pt x="727" y="3532"/>
                  </a:lnTo>
                  <a:lnTo>
                    <a:pt x="649" y="3324"/>
                  </a:lnTo>
                  <a:lnTo>
                    <a:pt x="572" y="3116"/>
                  </a:lnTo>
                  <a:lnTo>
                    <a:pt x="520" y="2909"/>
                  </a:lnTo>
                  <a:lnTo>
                    <a:pt x="494" y="2675"/>
                  </a:lnTo>
                  <a:lnTo>
                    <a:pt x="468" y="2441"/>
                  </a:lnTo>
                  <a:lnTo>
                    <a:pt x="494" y="2208"/>
                  </a:lnTo>
                  <a:lnTo>
                    <a:pt x="520" y="1974"/>
                  </a:lnTo>
                  <a:lnTo>
                    <a:pt x="572" y="1766"/>
                  </a:lnTo>
                  <a:lnTo>
                    <a:pt x="649" y="1532"/>
                  </a:lnTo>
                  <a:lnTo>
                    <a:pt x="727" y="1351"/>
                  </a:lnTo>
                  <a:lnTo>
                    <a:pt x="857" y="1143"/>
                  </a:lnTo>
                  <a:lnTo>
                    <a:pt x="961" y="961"/>
                  </a:lnTo>
                  <a:lnTo>
                    <a:pt x="1117" y="805"/>
                  </a:lnTo>
                  <a:lnTo>
                    <a:pt x="1273" y="650"/>
                  </a:lnTo>
                  <a:lnTo>
                    <a:pt x="1428" y="494"/>
                  </a:lnTo>
                  <a:lnTo>
                    <a:pt x="1610" y="364"/>
                  </a:lnTo>
                  <a:lnTo>
                    <a:pt x="1818" y="260"/>
                  </a:lnTo>
                  <a:lnTo>
                    <a:pt x="2026" y="182"/>
                  </a:lnTo>
                  <a:lnTo>
                    <a:pt x="2233" y="104"/>
                  </a:lnTo>
                  <a:lnTo>
                    <a:pt x="2441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52"/>
                  </a:lnTo>
                  <a:lnTo>
                    <a:pt x="5116" y="4233"/>
                  </a:lnTo>
                  <a:lnTo>
                    <a:pt x="4960" y="3739"/>
                  </a:lnTo>
                  <a:lnTo>
                    <a:pt x="4753" y="3272"/>
                  </a:lnTo>
                  <a:lnTo>
                    <a:pt x="4519" y="2831"/>
                  </a:lnTo>
                  <a:lnTo>
                    <a:pt x="4259" y="2415"/>
                  </a:lnTo>
                  <a:lnTo>
                    <a:pt x="3948" y="2026"/>
                  </a:lnTo>
                  <a:lnTo>
                    <a:pt x="3610" y="1636"/>
                  </a:lnTo>
                  <a:lnTo>
                    <a:pt x="3247" y="1299"/>
                  </a:lnTo>
                  <a:lnTo>
                    <a:pt x="2857" y="1013"/>
                  </a:lnTo>
                  <a:lnTo>
                    <a:pt x="2442" y="727"/>
                  </a:lnTo>
                  <a:lnTo>
                    <a:pt x="2000" y="494"/>
                  </a:lnTo>
                  <a:lnTo>
                    <a:pt x="1533" y="312"/>
                  </a:lnTo>
                  <a:lnTo>
                    <a:pt x="1040" y="156"/>
                  </a:lnTo>
                  <a:lnTo>
                    <a:pt x="520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78"/>
                  </a:lnTo>
                  <a:lnTo>
                    <a:pt x="4545" y="4778"/>
                  </a:lnTo>
                  <a:lnTo>
                    <a:pt x="4363" y="4752"/>
                  </a:lnTo>
                  <a:lnTo>
                    <a:pt x="4233" y="4674"/>
                  </a:lnTo>
                  <a:lnTo>
                    <a:pt x="4130" y="4544"/>
                  </a:lnTo>
                  <a:lnTo>
                    <a:pt x="4052" y="4388"/>
                  </a:lnTo>
                  <a:lnTo>
                    <a:pt x="3974" y="4103"/>
                  </a:lnTo>
                  <a:lnTo>
                    <a:pt x="3896" y="3817"/>
                  </a:lnTo>
                  <a:lnTo>
                    <a:pt x="3792" y="3532"/>
                  </a:lnTo>
                  <a:lnTo>
                    <a:pt x="3662" y="3272"/>
                  </a:lnTo>
                  <a:lnTo>
                    <a:pt x="3506" y="3012"/>
                  </a:lnTo>
                  <a:lnTo>
                    <a:pt x="3325" y="2779"/>
                  </a:lnTo>
                  <a:lnTo>
                    <a:pt x="3143" y="2545"/>
                  </a:lnTo>
                  <a:lnTo>
                    <a:pt x="2935" y="2311"/>
                  </a:lnTo>
                  <a:lnTo>
                    <a:pt x="2727" y="2129"/>
                  </a:lnTo>
                  <a:lnTo>
                    <a:pt x="2494" y="1948"/>
                  </a:lnTo>
                  <a:lnTo>
                    <a:pt x="2260" y="1766"/>
                  </a:lnTo>
                  <a:lnTo>
                    <a:pt x="2000" y="1610"/>
                  </a:lnTo>
                  <a:lnTo>
                    <a:pt x="1741" y="1480"/>
                  </a:lnTo>
                  <a:lnTo>
                    <a:pt x="1455" y="1377"/>
                  </a:lnTo>
                  <a:lnTo>
                    <a:pt x="1169" y="1273"/>
                  </a:lnTo>
                  <a:lnTo>
                    <a:pt x="884" y="1221"/>
                  </a:lnTo>
                  <a:lnTo>
                    <a:pt x="728" y="1143"/>
                  </a:lnTo>
                  <a:lnTo>
                    <a:pt x="598" y="1039"/>
                  </a:lnTo>
                  <a:lnTo>
                    <a:pt x="520" y="883"/>
                  </a:lnTo>
                  <a:lnTo>
                    <a:pt x="468" y="727"/>
                  </a:lnTo>
                  <a:lnTo>
                    <a:pt x="468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520" y="5194"/>
                  </a:lnTo>
                  <a:lnTo>
                    <a:pt x="1013" y="5090"/>
                  </a:lnTo>
                  <a:lnTo>
                    <a:pt x="1507" y="4934"/>
                  </a:lnTo>
                  <a:lnTo>
                    <a:pt x="1974" y="4752"/>
                  </a:lnTo>
                  <a:lnTo>
                    <a:pt x="2415" y="4519"/>
                  </a:lnTo>
                  <a:lnTo>
                    <a:pt x="2831" y="4233"/>
                  </a:lnTo>
                  <a:lnTo>
                    <a:pt x="3246" y="3947"/>
                  </a:lnTo>
                  <a:lnTo>
                    <a:pt x="3610" y="3610"/>
                  </a:lnTo>
                  <a:lnTo>
                    <a:pt x="3947" y="3246"/>
                  </a:lnTo>
                  <a:lnTo>
                    <a:pt x="4259" y="2831"/>
                  </a:lnTo>
                  <a:lnTo>
                    <a:pt x="4519" y="2415"/>
                  </a:lnTo>
                  <a:lnTo>
                    <a:pt x="4752" y="1974"/>
                  </a:lnTo>
                  <a:lnTo>
                    <a:pt x="4934" y="1507"/>
                  </a:lnTo>
                  <a:lnTo>
                    <a:pt x="5090" y="1013"/>
                  </a:lnTo>
                  <a:lnTo>
                    <a:pt x="5194" y="520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468" y="5194"/>
                  </a:lnTo>
                  <a:lnTo>
                    <a:pt x="468" y="4519"/>
                  </a:lnTo>
                  <a:lnTo>
                    <a:pt x="494" y="4363"/>
                  </a:lnTo>
                  <a:lnTo>
                    <a:pt x="572" y="4207"/>
                  </a:lnTo>
                  <a:lnTo>
                    <a:pt x="702" y="4103"/>
                  </a:lnTo>
                  <a:lnTo>
                    <a:pt x="857" y="4025"/>
                  </a:lnTo>
                  <a:lnTo>
                    <a:pt x="1143" y="3973"/>
                  </a:lnTo>
                  <a:lnTo>
                    <a:pt x="1455" y="3870"/>
                  </a:lnTo>
                  <a:lnTo>
                    <a:pt x="1714" y="3766"/>
                  </a:lnTo>
                  <a:lnTo>
                    <a:pt x="1974" y="3636"/>
                  </a:lnTo>
                  <a:lnTo>
                    <a:pt x="2234" y="3480"/>
                  </a:lnTo>
                  <a:lnTo>
                    <a:pt x="2493" y="3324"/>
                  </a:lnTo>
                  <a:lnTo>
                    <a:pt x="2727" y="3117"/>
                  </a:lnTo>
                  <a:lnTo>
                    <a:pt x="2935" y="2935"/>
                  </a:lnTo>
                  <a:lnTo>
                    <a:pt x="3142" y="2701"/>
                  </a:lnTo>
                  <a:lnTo>
                    <a:pt x="3324" y="2493"/>
                  </a:lnTo>
                  <a:lnTo>
                    <a:pt x="3480" y="2234"/>
                  </a:lnTo>
                  <a:lnTo>
                    <a:pt x="3636" y="1974"/>
                  </a:lnTo>
                  <a:lnTo>
                    <a:pt x="3766" y="1714"/>
                  </a:lnTo>
                  <a:lnTo>
                    <a:pt x="3869" y="1429"/>
                  </a:lnTo>
                  <a:lnTo>
                    <a:pt x="3973" y="1143"/>
                  </a:lnTo>
                  <a:lnTo>
                    <a:pt x="4051" y="858"/>
                  </a:lnTo>
                  <a:lnTo>
                    <a:pt x="4103" y="702"/>
                  </a:lnTo>
                  <a:lnTo>
                    <a:pt x="4207" y="572"/>
                  </a:lnTo>
                  <a:lnTo>
                    <a:pt x="4363" y="494"/>
                  </a:lnTo>
                  <a:lnTo>
                    <a:pt x="4519" y="468"/>
                  </a:lnTo>
                  <a:lnTo>
                    <a:pt x="5194" y="468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1610" y="5272"/>
                  </a:lnTo>
                  <a:lnTo>
                    <a:pt x="1662" y="4934"/>
                  </a:lnTo>
                  <a:lnTo>
                    <a:pt x="1740" y="4571"/>
                  </a:lnTo>
                  <a:lnTo>
                    <a:pt x="1870" y="4259"/>
                  </a:lnTo>
                  <a:lnTo>
                    <a:pt x="2000" y="3922"/>
                  </a:lnTo>
                  <a:lnTo>
                    <a:pt x="2156" y="3636"/>
                  </a:lnTo>
                  <a:lnTo>
                    <a:pt x="2337" y="3324"/>
                  </a:lnTo>
                  <a:lnTo>
                    <a:pt x="2545" y="3065"/>
                  </a:lnTo>
                  <a:lnTo>
                    <a:pt x="2779" y="2805"/>
                  </a:lnTo>
                  <a:lnTo>
                    <a:pt x="3039" y="2571"/>
                  </a:lnTo>
                  <a:lnTo>
                    <a:pt x="3324" y="2364"/>
                  </a:lnTo>
                  <a:lnTo>
                    <a:pt x="3610" y="2182"/>
                  </a:lnTo>
                  <a:lnTo>
                    <a:pt x="3895" y="2026"/>
                  </a:lnTo>
                  <a:lnTo>
                    <a:pt x="4233" y="1896"/>
                  </a:lnTo>
                  <a:lnTo>
                    <a:pt x="4545" y="1766"/>
                  </a:lnTo>
                  <a:lnTo>
                    <a:pt x="4908" y="1689"/>
                  </a:lnTo>
                  <a:lnTo>
                    <a:pt x="5246" y="1637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520" y="5272"/>
                  </a:lnTo>
                  <a:lnTo>
                    <a:pt x="598" y="4830"/>
                  </a:lnTo>
                  <a:lnTo>
                    <a:pt x="728" y="4389"/>
                  </a:lnTo>
                  <a:lnTo>
                    <a:pt x="883" y="3974"/>
                  </a:lnTo>
                  <a:lnTo>
                    <a:pt x="1065" y="3558"/>
                  </a:lnTo>
                  <a:lnTo>
                    <a:pt x="1299" y="3169"/>
                  </a:lnTo>
                  <a:lnTo>
                    <a:pt x="1533" y="2805"/>
                  </a:lnTo>
                  <a:lnTo>
                    <a:pt x="1818" y="2468"/>
                  </a:lnTo>
                  <a:lnTo>
                    <a:pt x="2104" y="2130"/>
                  </a:lnTo>
                  <a:lnTo>
                    <a:pt x="2441" y="1844"/>
                  </a:lnTo>
                  <a:lnTo>
                    <a:pt x="2779" y="1559"/>
                  </a:lnTo>
                  <a:lnTo>
                    <a:pt x="3142" y="1325"/>
                  </a:lnTo>
                  <a:lnTo>
                    <a:pt x="3532" y="1091"/>
                  </a:lnTo>
                  <a:lnTo>
                    <a:pt x="3947" y="910"/>
                  </a:lnTo>
                  <a:lnTo>
                    <a:pt x="4363" y="754"/>
                  </a:lnTo>
                  <a:lnTo>
                    <a:pt x="4804" y="624"/>
                  </a:lnTo>
                  <a:lnTo>
                    <a:pt x="5246" y="546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3636"/>
                  </a:lnTo>
                  <a:lnTo>
                    <a:pt x="4908" y="3584"/>
                  </a:lnTo>
                  <a:lnTo>
                    <a:pt x="4545" y="3480"/>
                  </a:lnTo>
                  <a:lnTo>
                    <a:pt x="4233" y="3376"/>
                  </a:lnTo>
                  <a:lnTo>
                    <a:pt x="3895" y="3246"/>
                  </a:lnTo>
                  <a:lnTo>
                    <a:pt x="3610" y="3091"/>
                  </a:lnTo>
                  <a:lnTo>
                    <a:pt x="3324" y="2883"/>
                  </a:lnTo>
                  <a:lnTo>
                    <a:pt x="3039" y="2675"/>
                  </a:lnTo>
                  <a:lnTo>
                    <a:pt x="2779" y="2441"/>
                  </a:lnTo>
                  <a:lnTo>
                    <a:pt x="2545" y="2208"/>
                  </a:lnTo>
                  <a:lnTo>
                    <a:pt x="2337" y="1922"/>
                  </a:lnTo>
                  <a:lnTo>
                    <a:pt x="2156" y="1636"/>
                  </a:lnTo>
                  <a:lnTo>
                    <a:pt x="2000" y="1351"/>
                  </a:lnTo>
                  <a:lnTo>
                    <a:pt x="1870" y="1013"/>
                  </a:lnTo>
                  <a:lnTo>
                    <a:pt x="1740" y="676"/>
                  </a:lnTo>
                  <a:lnTo>
                    <a:pt x="1662" y="33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4726"/>
                  </a:lnTo>
                  <a:lnTo>
                    <a:pt x="4804" y="4648"/>
                  </a:lnTo>
                  <a:lnTo>
                    <a:pt x="4363" y="4519"/>
                  </a:lnTo>
                  <a:lnTo>
                    <a:pt x="3947" y="4363"/>
                  </a:lnTo>
                  <a:lnTo>
                    <a:pt x="3532" y="4181"/>
                  </a:lnTo>
                  <a:lnTo>
                    <a:pt x="3142" y="3947"/>
                  </a:lnTo>
                  <a:lnTo>
                    <a:pt x="2779" y="3714"/>
                  </a:lnTo>
                  <a:lnTo>
                    <a:pt x="2441" y="3428"/>
                  </a:lnTo>
                  <a:lnTo>
                    <a:pt x="2104" y="3142"/>
                  </a:lnTo>
                  <a:lnTo>
                    <a:pt x="1818" y="2805"/>
                  </a:lnTo>
                  <a:lnTo>
                    <a:pt x="1533" y="2467"/>
                  </a:lnTo>
                  <a:lnTo>
                    <a:pt x="1299" y="2104"/>
                  </a:lnTo>
                  <a:lnTo>
                    <a:pt x="1065" y="1714"/>
                  </a:lnTo>
                  <a:lnTo>
                    <a:pt x="883" y="1299"/>
                  </a:lnTo>
                  <a:lnTo>
                    <a:pt x="728" y="883"/>
                  </a:lnTo>
                  <a:lnTo>
                    <a:pt x="598" y="44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1"/>
            <p:cNvSpPr/>
            <p:nvPr/>
          </p:nvSpPr>
          <p:spPr>
            <a:xfrm>
              <a:off x="4099175" y="2777625"/>
              <a:ext cx="171400" cy="170750"/>
            </a:xfrm>
            <a:custGeom>
              <a:avLst/>
              <a:gdLst/>
              <a:ahLst/>
              <a:cxnLst/>
              <a:rect l="l" t="t" r="r" b="b"/>
              <a:pathLst>
                <a:path w="6856" h="6830" extrusionOk="0">
                  <a:moveTo>
                    <a:pt x="3013" y="1"/>
                  </a:moveTo>
                  <a:lnTo>
                    <a:pt x="2701" y="53"/>
                  </a:lnTo>
                  <a:lnTo>
                    <a:pt x="2389" y="131"/>
                  </a:lnTo>
                  <a:lnTo>
                    <a:pt x="2104" y="234"/>
                  </a:lnTo>
                  <a:lnTo>
                    <a:pt x="1818" y="364"/>
                  </a:lnTo>
                  <a:lnTo>
                    <a:pt x="1559" y="520"/>
                  </a:lnTo>
                  <a:lnTo>
                    <a:pt x="1299" y="702"/>
                  </a:lnTo>
                  <a:lnTo>
                    <a:pt x="1091" y="910"/>
                  </a:lnTo>
                  <a:lnTo>
                    <a:pt x="857" y="1117"/>
                  </a:lnTo>
                  <a:lnTo>
                    <a:pt x="676" y="1351"/>
                  </a:lnTo>
                  <a:lnTo>
                    <a:pt x="494" y="1611"/>
                  </a:lnTo>
                  <a:lnTo>
                    <a:pt x="364" y="1870"/>
                  </a:lnTo>
                  <a:lnTo>
                    <a:pt x="234" y="2156"/>
                  </a:lnTo>
                  <a:lnTo>
                    <a:pt x="130" y="2467"/>
                  </a:lnTo>
                  <a:lnTo>
                    <a:pt x="53" y="2753"/>
                  </a:lnTo>
                  <a:lnTo>
                    <a:pt x="27" y="3065"/>
                  </a:lnTo>
                  <a:lnTo>
                    <a:pt x="1" y="3402"/>
                  </a:lnTo>
                  <a:lnTo>
                    <a:pt x="27" y="3740"/>
                  </a:lnTo>
                  <a:lnTo>
                    <a:pt x="79" y="4077"/>
                  </a:lnTo>
                  <a:lnTo>
                    <a:pt x="156" y="4415"/>
                  </a:lnTo>
                  <a:lnTo>
                    <a:pt x="260" y="4726"/>
                  </a:lnTo>
                  <a:lnTo>
                    <a:pt x="416" y="5038"/>
                  </a:lnTo>
                  <a:lnTo>
                    <a:pt x="598" y="5324"/>
                  </a:lnTo>
                  <a:lnTo>
                    <a:pt x="780" y="5583"/>
                  </a:lnTo>
                  <a:lnTo>
                    <a:pt x="1013" y="5817"/>
                  </a:lnTo>
                  <a:lnTo>
                    <a:pt x="1247" y="6051"/>
                  </a:lnTo>
                  <a:lnTo>
                    <a:pt x="1507" y="6232"/>
                  </a:lnTo>
                  <a:lnTo>
                    <a:pt x="1792" y="6414"/>
                  </a:lnTo>
                  <a:lnTo>
                    <a:pt x="2104" y="6544"/>
                  </a:lnTo>
                  <a:lnTo>
                    <a:pt x="2415" y="6674"/>
                  </a:lnTo>
                  <a:lnTo>
                    <a:pt x="2727" y="6752"/>
                  </a:lnTo>
                  <a:lnTo>
                    <a:pt x="3091" y="6804"/>
                  </a:lnTo>
                  <a:lnTo>
                    <a:pt x="3428" y="6830"/>
                  </a:lnTo>
                  <a:lnTo>
                    <a:pt x="3766" y="6804"/>
                  </a:lnTo>
                  <a:lnTo>
                    <a:pt x="4129" y="6752"/>
                  </a:lnTo>
                  <a:lnTo>
                    <a:pt x="4441" y="6674"/>
                  </a:lnTo>
                  <a:lnTo>
                    <a:pt x="4752" y="6544"/>
                  </a:lnTo>
                  <a:lnTo>
                    <a:pt x="5064" y="6414"/>
                  </a:lnTo>
                  <a:lnTo>
                    <a:pt x="5350" y="6232"/>
                  </a:lnTo>
                  <a:lnTo>
                    <a:pt x="5609" y="6051"/>
                  </a:lnTo>
                  <a:lnTo>
                    <a:pt x="5843" y="5817"/>
                  </a:lnTo>
                  <a:lnTo>
                    <a:pt x="6077" y="5583"/>
                  </a:lnTo>
                  <a:lnTo>
                    <a:pt x="6258" y="5324"/>
                  </a:lnTo>
                  <a:lnTo>
                    <a:pt x="6440" y="5038"/>
                  </a:lnTo>
                  <a:lnTo>
                    <a:pt x="6596" y="4726"/>
                  </a:lnTo>
                  <a:lnTo>
                    <a:pt x="6700" y="4415"/>
                  </a:lnTo>
                  <a:lnTo>
                    <a:pt x="6778" y="4077"/>
                  </a:lnTo>
                  <a:lnTo>
                    <a:pt x="6830" y="3740"/>
                  </a:lnTo>
                  <a:lnTo>
                    <a:pt x="6856" y="3402"/>
                  </a:lnTo>
                  <a:lnTo>
                    <a:pt x="6830" y="3065"/>
                  </a:lnTo>
                  <a:lnTo>
                    <a:pt x="6804" y="2753"/>
                  </a:lnTo>
                  <a:lnTo>
                    <a:pt x="6726" y="2467"/>
                  </a:lnTo>
                  <a:lnTo>
                    <a:pt x="6622" y="2156"/>
                  </a:lnTo>
                  <a:lnTo>
                    <a:pt x="6492" y="1870"/>
                  </a:lnTo>
                  <a:lnTo>
                    <a:pt x="6362" y="1611"/>
                  </a:lnTo>
                  <a:lnTo>
                    <a:pt x="6180" y="1351"/>
                  </a:lnTo>
                  <a:lnTo>
                    <a:pt x="5999" y="1117"/>
                  </a:lnTo>
                  <a:lnTo>
                    <a:pt x="5791" y="910"/>
                  </a:lnTo>
                  <a:lnTo>
                    <a:pt x="5557" y="702"/>
                  </a:lnTo>
                  <a:lnTo>
                    <a:pt x="5298" y="520"/>
                  </a:lnTo>
                  <a:lnTo>
                    <a:pt x="5038" y="364"/>
                  </a:lnTo>
                  <a:lnTo>
                    <a:pt x="4752" y="234"/>
                  </a:lnTo>
                  <a:lnTo>
                    <a:pt x="4467" y="131"/>
                  </a:lnTo>
                  <a:lnTo>
                    <a:pt x="4155" y="53"/>
                  </a:lnTo>
                  <a:lnTo>
                    <a:pt x="3844" y="1"/>
                  </a:lnTo>
                  <a:lnTo>
                    <a:pt x="3766" y="1"/>
                  </a:lnTo>
                  <a:lnTo>
                    <a:pt x="3714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636" y="234"/>
                  </a:lnTo>
                  <a:lnTo>
                    <a:pt x="3688" y="286"/>
                  </a:lnTo>
                  <a:lnTo>
                    <a:pt x="3740" y="338"/>
                  </a:lnTo>
                  <a:lnTo>
                    <a:pt x="3792" y="338"/>
                  </a:lnTo>
                  <a:lnTo>
                    <a:pt x="4077" y="390"/>
                  </a:lnTo>
                  <a:lnTo>
                    <a:pt x="4363" y="468"/>
                  </a:lnTo>
                  <a:lnTo>
                    <a:pt x="4622" y="572"/>
                  </a:lnTo>
                  <a:lnTo>
                    <a:pt x="4856" y="676"/>
                  </a:lnTo>
                  <a:lnTo>
                    <a:pt x="5116" y="832"/>
                  </a:lnTo>
                  <a:lnTo>
                    <a:pt x="5324" y="987"/>
                  </a:lnTo>
                  <a:lnTo>
                    <a:pt x="5531" y="1169"/>
                  </a:lnTo>
                  <a:lnTo>
                    <a:pt x="5713" y="1351"/>
                  </a:lnTo>
                  <a:lnTo>
                    <a:pt x="5895" y="1559"/>
                  </a:lnTo>
                  <a:lnTo>
                    <a:pt x="6051" y="1792"/>
                  </a:lnTo>
                  <a:lnTo>
                    <a:pt x="6180" y="2052"/>
                  </a:lnTo>
                  <a:lnTo>
                    <a:pt x="6284" y="2286"/>
                  </a:lnTo>
                  <a:lnTo>
                    <a:pt x="6388" y="2545"/>
                  </a:lnTo>
                  <a:lnTo>
                    <a:pt x="6440" y="2831"/>
                  </a:lnTo>
                  <a:lnTo>
                    <a:pt x="6492" y="3117"/>
                  </a:lnTo>
                  <a:lnTo>
                    <a:pt x="6492" y="3402"/>
                  </a:lnTo>
                  <a:lnTo>
                    <a:pt x="6492" y="3714"/>
                  </a:lnTo>
                  <a:lnTo>
                    <a:pt x="6440" y="4025"/>
                  </a:lnTo>
                  <a:lnTo>
                    <a:pt x="6362" y="4311"/>
                  </a:lnTo>
                  <a:lnTo>
                    <a:pt x="6258" y="4597"/>
                  </a:lnTo>
                  <a:lnTo>
                    <a:pt x="6128" y="4856"/>
                  </a:lnTo>
                  <a:lnTo>
                    <a:pt x="5973" y="5116"/>
                  </a:lnTo>
                  <a:lnTo>
                    <a:pt x="5791" y="5350"/>
                  </a:lnTo>
                  <a:lnTo>
                    <a:pt x="5609" y="5557"/>
                  </a:lnTo>
                  <a:lnTo>
                    <a:pt x="5375" y="5765"/>
                  </a:lnTo>
                  <a:lnTo>
                    <a:pt x="5142" y="5947"/>
                  </a:lnTo>
                  <a:lnTo>
                    <a:pt x="4882" y="6103"/>
                  </a:lnTo>
                  <a:lnTo>
                    <a:pt x="4622" y="6232"/>
                  </a:lnTo>
                  <a:lnTo>
                    <a:pt x="4337" y="6336"/>
                  </a:lnTo>
                  <a:lnTo>
                    <a:pt x="4051" y="6414"/>
                  </a:lnTo>
                  <a:lnTo>
                    <a:pt x="3740" y="6466"/>
                  </a:lnTo>
                  <a:lnTo>
                    <a:pt x="3116" y="6466"/>
                  </a:lnTo>
                  <a:lnTo>
                    <a:pt x="2805" y="6414"/>
                  </a:lnTo>
                  <a:lnTo>
                    <a:pt x="2519" y="6336"/>
                  </a:lnTo>
                  <a:lnTo>
                    <a:pt x="2234" y="6232"/>
                  </a:lnTo>
                  <a:lnTo>
                    <a:pt x="1974" y="6103"/>
                  </a:lnTo>
                  <a:lnTo>
                    <a:pt x="1714" y="5947"/>
                  </a:lnTo>
                  <a:lnTo>
                    <a:pt x="1481" y="5765"/>
                  </a:lnTo>
                  <a:lnTo>
                    <a:pt x="1247" y="5557"/>
                  </a:lnTo>
                  <a:lnTo>
                    <a:pt x="1065" y="5350"/>
                  </a:lnTo>
                  <a:lnTo>
                    <a:pt x="883" y="5116"/>
                  </a:lnTo>
                  <a:lnTo>
                    <a:pt x="728" y="4856"/>
                  </a:lnTo>
                  <a:lnTo>
                    <a:pt x="598" y="4597"/>
                  </a:lnTo>
                  <a:lnTo>
                    <a:pt x="494" y="4311"/>
                  </a:lnTo>
                  <a:lnTo>
                    <a:pt x="416" y="4025"/>
                  </a:lnTo>
                  <a:lnTo>
                    <a:pt x="364" y="3714"/>
                  </a:lnTo>
                  <a:lnTo>
                    <a:pt x="364" y="3402"/>
                  </a:lnTo>
                  <a:lnTo>
                    <a:pt x="364" y="3117"/>
                  </a:lnTo>
                  <a:lnTo>
                    <a:pt x="416" y="2831"/>
                  </a:lnTo>
                  <a:lnTo>
                    <a:pt x="468" y="2545"/>
                  </a:lnTo>
                  <a:lnTo>
                    <a:pt x="572" y="2286"/>
                  </a:lnTo>
                  <a:lnTo>
                    <a:pt x="676" y="2052"/>
                  </a:lnTo>
                  <a:lnTo>
                    <a:pt x="806" y="1792"/>
                  </a:lnTo>
                  <a:lnTo>
                    <a:pt x="961" y="1559"/>
                  </a:lnTo>
                  <a:lnTo>
                    <a:pt x="1143" y="1351"/>
                  </a:lnTo>
                  <a:lnTo>
                    <a:pt x="1325" y="1169"/>
                  </a:lnTo>
                  <a:lnTo>
                    <a:pt x="1533" y="987"/>
                  </a:lnTo>
                  <a:lnTo>
                    <a:pt x="1740" y="832"/>
                  </a:lnTo>
                  <a:lnTo>
                    <a:pt x="2000" y="676"/>
                  </a:lnTo>
                  <a:lnTo>
                    <a:pt x="2234" y="572"/>
                  </a:lnTo>
                  <a:lnTo>
                    <a:pt x="2493" y="468"/>
                  </a:lnTo>
                  <a:lnTo>
                    <a:pt x="2779" y="390"/>
                  </a:lnTo>
                  <a:lnTo>
                    <a:pt x="3065" y="338"/>
                  </a:lnTo>
                  <a:lnTo>
                    <a:pt x="3142" y="338"/>
                  </a:lnTo>
                  <a:lnTo>
                    <a:pt x="3168" y="286"/>
                  </a:lnTo>
                  <a:lnTo>
                    <a:pt x="3220" y="234"/>
                  </a:lnTo>
                  <a:lnTo>
                    <a:pt x="3220" y="157"/>
                  </a:lnTo>
                  <a:lnTo>
                    <a:pt x="3194" y="79"/>
                  </a:lnTo>
                  <a:lnTo>
                    <a:pt x="3142" y="27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1"/>
            <p:cNvSpPr/>
            <p:nvPr/>
          </p:nvSpPr>
          <p:spPr>
            <a:xfrm>
              <a:off x="41907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3740" y="1"/>
                  </a:moveTo>
                  <a:lnTo>
                    <a:pt x="3688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584" y="494"/>
                  </a:lnTo>
                  <a:lnTo>
                    <a:pt x="3506" y="832"/>
                  </a:lnTo>
                  <a:lnTo>
                    <a:pt x="3402" y="1143"/>
                  </a:lnTo>
                  <a:lnTo>
                    <a:pt x="3272" y="1455"/>
                  </a:lnTo>
                  <a:lnTo>
                    <a:pt x="3117" y="1741"/>
                  </a:lnTo>
                  <a:lnTo>
                    <a:pt x="2935" y="2000"/>
                  </a:lnTo>
                  <a:lnTo>
                    <a:pt x="2727" y="2260"/>
                  </a:lnTo>
                  <a:lnTo>
                    <a:pt x="2519" y="2520"/>
                  </a:lnTo>
                  <a:lnTo>
                    <a:pt x="2260" y="2727"/>
                  </a:lnTo>
                  <a:lnTo>
                    <a:pt x="2000" y="2935"/>
                  </a:lnTo>
                  <a:lnTo>
                    <a:pt x="1740" y="3117"/>
                  </a:lnTo>
                  <a:lnTo>
                    <a:pt x="1455" y="3273"/>
                  </a:lnTo>
                  <a:lnTo>
                    <a:pt x="1143" y="3402"/>
                  </a:lnTo>
                  <a:lnTo>
                    <a:pt x="832" y="3506"/>
                  </a:lnTo>
                  <a:lnTo>
                    <a:pt x="494" y="3584"/>
                  </a:lnTo>
                  <a:lnTo>
                    <a:pt x="157" y="3636"/>
                  </a:lnTo>
                  <a:lnTo>
                    <a:pt x="105" y="3636"/>
                  </a:lnTo>
                  <a:lnTo>
                    <a:pt x="53" y="3688"/>
                  </a:lnTo>
                  <a:lnTo>
                    <a:pt x="1" y="3740"/>
                  </a:lnTo>
                  <a:lnTo>
                    <a:pt x="1" y="3818"/>
                  </a:lnTo>
                  <a:lnTo>
                    <a:pt x="1" y="5428"/>
                  </a:lnTo>
                  <a:lnTo>
                    <a:pt x="1" y="5506"/>
                  </a:lnTo>
                  <a:lnTo>
                    <a:pt x="53" y="5557"/>
                  </a:lnTo>
                  <a:lnTo>
                    <a:pt x="105" y="5609"/>
                  </a:lnTo>
                  <a:lnTo>
                    <a:pt x="183" y="5609"/>
                  </a:lnTo>
                  <a:lnTo>
                    <a:pt x="572" y="5583"/>
                  </a:lnTo>
                  <a:lnTo>
                    <a:pt x="961" y="5506"/>
                  </a:lnTo>
                  <a:lnTo>
                    <a:pt x="1351" y="5402"/>
                  </a:lnTo>
                  <a:lnTo>
                    <a:pt x="1714" y="5298"/>
                  </a:lnTo>
                  <a:lnTo>
                    <a:pt x="2104" y="5142"/>
                  </a:lnTo>
                  <a:lnTo>
                    <a:pt x="2442" y="4986"/>
                  </a:lnTo>
                  <a:lnTo>
                    <a:pt x="2805" y="4779"/>
                  </a:lnTo>
                  <a:lnTo>
                    <a:pt x="3117" y="4571"/>
                  </a:lnTo>
                  <a:lnTo>
                    <a:pt x="3169" y="4519"/>
                  </a:lnTo>
                  <a:lnTo>
                    <a:pt x="3195" y="4467"/>
                  </a:lnTo>
                  <a:lnTo>
                    <a:pt x="3195" y="4389"/>
                  </a:lnTo>
                  <a:lnTo>
                    <a:pt x="3169" y="4311"/>
                  </a:lnTo>
                  <a:lnTo>
                    <a:pt x="3117" y="4285"/>
                  </a:lnTo>
                  <a:lnTo>
                    <a:pt x="3065" y="4259"/>
                  </a:lnTo>
                  <a:lnTo>
                    <a:pt x="2987" y="4259"/>
                  </a:lnTo>
                  <a:lnTo>
                    <a:pt x="2935" y="4285"/>
                  </a:lnTo>
                  <a:lnTo>
                    <a:pt x="2623" y="4467"/>
                  </a:lnTo>
                  <a:lnTo>
                    <a:pt x="2338" y="4649"/>
                  </a:lnTo>
                  <a:lnTo>
                    <a:pt x="2026" y="4805"/>
                  </a:lnTo>
                  <a:lnTo>
                    <a:pt x="1689" y="4934"/>
                  </a:lnTo>
                  <a:lnTo>
                    <a:pt x="1377" y="5038"/>
                  </a:lnTo>
                  <a:lnTo>
                    <a:pt x="1039" y="5116"/>
                  </a:lnTo>
                  <a:lnTo>
                    <a:pt x="702" y="5194"/>
                  </a:lnTo>
                  <a:lnTo>
                    <a:pt x="338" y="5246"/>
                  </a:lnTo>
                  <a:lnTo>
                    <a:pt x="338" y="3974"/>
                  </a:lnTo>
                  <a:lnTo>
                    <a:pt x="702" y="3896"/>
                  </a:lnTo>
                  <a:lnTo>
                    <a:pt x="1039" y="3818"/>
                  </a:lnTo>
                  <a:lnTo>
                    <a:pt x="1351" y="3688"/>
                  </a:lnTo>
                  <a:lnTo>
                    <a:pt x="1663" y="3558"/>
                  </a:lnTo>
                  <a:lnTo>
                    <a:pt x="1974" y="3376"/>
                  </a:lnTo>
                  <a:lnTo>
                    <a:pt x="2260" y="3195"/>
                  </a:lnTo>
                  <a:lnTo>
                    <a:pt x="2519" y="2987"/>
                  </a:lnTo>
                  <a:lnTo>
                    <a:pt x="2753" y="2753"/>
                  </a:lnTo>
                  <a:lnTo>
                    <a:pt x="2987" y="2520"/>
                  </a:lnTo>
                  <a:lnTo>
                    <a:pt x="3195" y="2234"/>
                  </a:lnTo>
                  <a:lnTo>
                    <a:pt x="3402" y="1974"/>
                  </a:lnTo>
                  <a:lnTo>
                    <a:pt x="3558" y="1663"/>
                  </a:lnTo>
                  <a:lnTo>
                    <a:pt x="3688" y="1351"/>
                  </a:lnTo>
                  <a:lnTo>
                    <a:pt x="3818" y="1040"/>
                  </a:lnTo>
                  <a:lnTo>
                    <a:pt x="3896" y="702"/>
                  </a:lnTo>
                  <a:lnTo>
                    <a:pt x="3973" y="338"/>
                  </a:lnTo>
                  <a:lnTo>
                    <a:pt x="5246" y="338"/>
                  </a:lnTo>
                  <a:lnTo>
                    <a:pt x="5168" y="832"/>
                  </a:lnTo>
                  <a:lnTo>
                    <a:pt x="5064" y="1325"/>
                  </a:lnTo>
                  <a:lnTo>
                    <a:pt x="4882" y="1793"/>
                  </a:lnTo>
                  <a:lnTo>
                    <a:pt x="4701" y="2234"/>
                  </a:lnTo>
                  <a:lnTo>
                    <a:pt x="4441" y="2675"/>
                  </a:lnTo>
                  <a:lnTo>
                    <a:pt x="4155" y="3091"/>
                  </a:lnTo>
                  <a:lnTo>
                    <a:pt x="3844" y="3454"/>
                  </a:lnTo>
                  <a:lnTo>
                    <a:pt x="3480" y="3818"/>
                  </a:lnTo>
                  <a:lnTo>
                    <a:pt x="3454" y="3870"/>
                  </a:lnTo>
                  <a:lnTo>
                    <a:pt x="3428" y="3948"/>
                  </a:lnTo>
                  <a:lnTo>
                    <a:pt x="3454" y="4026"/>
                  </a:lnTo>
                  <a:lnTo>
                    <a:pt x="3480" y="4077"/>
                  </a:lnTo>
                  <a:lnTo>
                    <a:pt x="3532" y="4103"/>
                  </a:lnTo>
                  <a:lnTo>
                    <a:pt x="3610" y="4129"/>
                  </a:lnTo>
                  <a:lnTo>
                    <a:pt x="3662" y="4129"/>
                  </a:lnTo>
                  <a:lnTo>
                    <a:pt x="3740" y="4077"/>
                  </a:lnTo>
                  <a:lnTo>
                    <a:pt x="4129" y="3688"/>
                  </a:lnTo>
                  <a:lnTo>
                    <a:pt x="4467" y="3247"/>
                  </a:lnTo>
                  <a:lnTo>
                    <a:pt x="4778" y="2805"/>
                  </a:lnTo>
                  <a:lnTo>
                    <a:pt x="5038" y="2312"/>
                  </a:lnTo>
                  <a:lnTo>
                    <a:pt x="5272" y="1818"/>
                  </a:lnTo>
                  <a:lnTo>
                    <a:pt x="5428" y="1273"/>
                  </a:lnTo>
                  <a:lnTo>
                    <a:pt x="5557" y="728"/>
                  </a:lnTo>
                  <a:lnTo>
                    <a:pt x="5609" y="183"/>
                  </a:lnTo>
                  <a:lnTo>
                    <a:pt x="5609" y="105"/>
                  </a:lnTo>
                  <a:lnTo>
                    <a:pt x="5557" y="53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1"/>
            <p:cNvSpPr/>
            <p:nvPr/>
          </p:nvSpPr>
          <p:spPr>
            <a:xfrm>
              <a:off x="4166050" y="2823725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675" y="0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7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5"/>
                  </a:lnTo>
                  <a:lnTo>
                    <a:pt x="104" y="753"/>
                  </a:lnTo>
                  <a:lnTo>
                    <a:pt x="52" y="857"/>
                  </a:lnTo>
                  <a:lnTo>
                    <a:pt x="0" y="987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52" y="1351"/>
                  </a:lnTo>
                  <a:lnTo>
                    <a:pt x="104" y="1454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3" y="1714"/>
                  </a:lnTo>
                  <a:lnTo>
                    <a:pt x="623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896"/>
                  </a:lnTo>
                  <a:lnTo>
                    <a:pt x="1143" y="2000"/>
                  </a:lnTo>
                  <a:lnTo>
                    <a:pt x="1143" y="2103"/>
                  </a:lnTo>
                  <a:lnTo>
                    <a:pt x="1065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7" y="2233"/>
                  </a:lnTo>
                  <a:lnTo>
                    <a:pt x="416" y="2181"/>
                  </a:lnTo>
                  <a:lnTo>
                    <a:pt x="364" y="2129"/>
                  </a:lnTo>
                  <a:lnTo>
                    <a:pt x="338" y="2052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26"/>
                  </a:lnTo>
                  <a:lnTo>
                    <a:pt x="52" y="2078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1" y="2649"/>
                  </a:lnTo>
                  <a:lnTo>
                    <a:pt x="571" y="2934"/>
                  </a:lnTo>
                  <a:lnTo>
                    <a:pt x="597" y="3012"/>
                  </a:lnTo>
                  <a:lnTo>
                    <a:pt x="623" y="3064"/>
                  </a:lnTo>
                  <a:lnTo>
                    <a:pt x="675" y="3090"/>
                  </a:lnTo>
                  <a:lnTo>
                    <a:pt x="753" y="3116"/>
                  </a:lnTo>
                  <a:lnTo>
                    <a:pt x="831" y="3090"/>
                  </a:lnTo>
                  <a:lnTo>
                    <a:pt x="883" y="3064"/>
                  </a:lnTo>
                  <a:lnTo>
                    <a:pt x="909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71"/>
                  </a:lnTo>
                  <a:lnTo>
                    <a:pt x="1246" y="2519"/>
                  </a:lnTo>
                  <a:lnTo>
                    <a:pt x="1350" y="2441"/>
                  </a:lnTo>
                  <a:lnTo>
                    <a:pt x="1402" y="2337"/>
                  </a:lnTo>
                  <a:lnTo>
                    <a:pt x="1454" y="2233"/>
                  </a:lnTo>
                  <a:lnTo>
                    <a:pt x="1506" y="2129"/>
                  </a:lnTo>
                  <a:lnTo>
                    <a:pt x="1506" y="2000"/>
                  </a:lnTo>
                  <a:lnTo>
                    <a:pt x="1506" y="1870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58"/>
                  </a:lnTo>
                  <a:lnTo>
                    <a:pt x="1220" y="1480"/>
                  </a:lnTo>
                  <a:lnTo>
                    <a:pt x="1117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623" y="1376"/>
                  </a:lnTo>
                  <a:lnTo>
                    <a:pt x="519" y="1351"/>
                  </a:lnTo>
                  <a:lnTo>
                    <a:pt x="441" y="1299"/>
                  </a:lnTo>
                  <a:lnTo>
                    <a:pt x="364" y="1221"/>
                  </a:lnTo>
                  <a:lnTo>
                    <a:pt x="364" y="1091"/>
                  </a:lnTo>
                  <a:lnTo>
                    <a:pt x="364" y="987"/>
                  </a:lnTo>
                  <a:lnTo>
                    <a:pt x="441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935" y="831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987"/>
                  </a:lnTo>
                  <a:lnTo>
                    <a:pt x="1117" y="1065"/>
                  </a:lnTo>
                  <a:lnTo>
                    <a:pt x="1169" y="1091"/>
                  </a:lnTo>
                  <a:lnTo>
                    <a:pt x="1220" y="1117"/>
                  </a:lnTo>
                  <a:lnTo>
                    <a:pt x="1298" y="1117"/>
                  </a:lnTo>
                  <a:lnTo>
                    <a:pt x="1350" y="1065"/>
                  </a:lnTo>
                  <a:lnTo>
                    <a:pt x="1402" y="1013"/>
                  </a:lnTo>
                  <a:lnTo>
                    <a:pt x="1428" y="961"/>
                  </a:lnTo>
                  <a:lnTo>
                    <a:pt x="1402" y="883"/>
                  </a:lnTo>
                  <a:lnTo>
                    <a:pt x="1350" y="727"/>
                  </a:lnTo>
                  <a:lnTo>
                    <a:pt x="1220" y="623"/>
                  </a:lnTo>
                  <a:lnTo>
                    <a:pt x="1091" y="520"/>
                  </a:lnTo>
                  <a:lnTo>
                    <a:pt x="935" y="468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1"/>
            <p:cNvSpPr/>
            <p:nvPr/>
          </p:nvSpPr>
          <p:spPr>
            <a:xfrm>
              <a:off x="4119300" y="279710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2857" y="364"/>
                  </a:moveTo>
                  <a:lnTo>
                    <a:pt x="3090" y="416"/>
                  </a:lnTo>
                  <a:lnTo>
                    <a:pt x="3298" y="468"/>
                  </a:lnTo>
                  <a:lnTo>
                    <a:pt x="3506" y="546"/>
                  </a:lnTo>
                  <a:lnTo>
                    <a:pt x="3688" y="624"/>
                  </a:lnTo>
                  <a:lnTo>
                    <a:pt x="3895" y="754"/>
                  </a:lnTo>
                  <a:lnTo>
                    <a:pt x="4051" y="884"/>
                  </a:lnTo>
                  <a:lnTo>
                    <a:pt x="4233" y="1013"/>
                  </a:lnTo>
                  <a:lnTo>
                    <a:pt x="4363" y="1195"/>
                  </a:lnTo>
                  <a:lnTo>
                    <a:pt x="4493" y="1351"/>
                  </a:lnTo>
                  <a:lnTo>
                    <a:pt x="4622" y="1533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6"/>
                  </a:lnTo>
                  <a:lnTo>
                    <a:pt x="4882" y="2390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5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8"/>
                  </a:lnTo>
                  <a:lnTo>
                    <a:pt x="4493" y="3896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3"/>
                  </a:lnTo>
                  <a:lnTo>
                    <a:pt x="3688" y="4597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56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8" y="4597"/>
                  </a:lnTo>
                  <a:lnTo>
                    <a:pt x="1351" y="4493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96"/>
                  </a:lnTo>
                  <a:lnTo>
                    <a:pt x="650" y="3688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5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90"/>
                  </a:lnTo>
                  <a:lnTo>
                    <a:pt x="416" y="2156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3"/>
                  </a:lnTo>
                  <a:lnTo>
                    <a:pt x="754" y="1351"/>
                  </a:lnTo>
                  <a:lnTo>
                    <a:pt x="883" y="1195"/>
                  </a:lnTo>
                  <a:lnTo>
                    <a:pt x="1039" y="1013"/>
                  </a:lnTo>
                  <a:lnTo>
                    <a:pt x="1195" y="884"/>
                  </a:lnTo>
                  <a:lnTo>
                    <a:pt x="1351" y="754"/>
                  </a:lnTo>
                  <a:lnTo>
                    <a:pt x="1558" y="624"/>
                  </a:lnTo>
                  <a:lnTo>
                    <a:pt x="1740" y="546"/>
                  </a:lnTo>
                  <a:lnTo>
                    <a:pt x="1948" y="468"/>
                  </a:lnTo>
                  <a:lnTo>
                    <a:pt x="2156" y="416"/>
                  </a:lnTo>
                  <a:lnTo>
                    <a:pt x="2389" y="364"/>
                  </a:lnTo>
                  <a:close/>
                  <a:moveTo>
                    <a:pt x="2623" y="1"/>
                  </a:moveTo>
                  <a:lnTo>
                    <a:pt x="2363" y="27"/>
                  </a:lnTo>
                  <a:lnTo>
                    <a:pt x="2104" y="53"/>
                  </a:lnTo>
                  <a:lnTo>
                    <a:pt x="1844" y="131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80"/>
                  </a:lnTo>
                  <a:lnTo>
                    <a:pt x="598" y="961"/>
                  </a:lnTo>
                  <a:lnTo>
                    <a:pt x="468" y="1169"/>
                  </a:lnTo>
                  <a:lnTo>
                    <a:pt x="338" y="1377"/>
                  </a:lnTo>
                  <a:lnTo>
                    <a:pt x="208" y="1611"/>
                  </a:lnTo>
                  <a:lnTo>
                    <a:pt x="130" y="1844"/>
                  </a:lnTo>
                  <a:lnTo>
                    <a:pt x="52" y="2104"/>
                  </a:lnTo>
                  <a:lnTo>
                    <a:pt x="27" y="2364"/>
                  </a:lnTo>
                  <a:lnTo>
                    <a:pt x="1" y="2623"/>
                  </a:lnTo>
                  <a:lnTo>
                    <a:pt x="27" y="2883"/>
                  </a:lnTo>
                  <a:lnTo>
                    <a:pt x="52" y="3143"/>
                  </a:lnTo>
                  <a:lnTo>
                    <a:pt x="130" y="3402"/>
                  </a:lnTo>
                  <a:lnTo>
                    <a:pt x="208" y="3636"/>
                  </a:lnTo>
                  <a:lnTo>
                    <a:pt x="338" y="3870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7"/>
                  </a:lnTo>
                  <a:lnTo>
                    <a:pt x="961" y="4649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38"/>
                  </a:lnTo>
                  <a:lnTo>
                    <a:pt x="1844" y="5116"/>
                  </a:lnTo>
                  <a:lnTo>
                    <a:pt x="2104" y="5194"/>
                  </a:lnTo>
                  <a:lnTo>
                    <a:pt x="2363" y="5220"/>
                  </a:lnTo>
                  <a:lnTo>
                    <a:pt x="2623" y="5246"/>
                  </a:lnTo>
                  <a:lnTo>
                    <a:pt x="2883" y="5220"/>
                  </a:lnTo>
                  <a:lnTo>
                    <a:pt x="3142" y="5194"/>
                  </a:lnTo>
                  <a:lnTo>
                    <a:pt x="3402" y="5116"/>
                  </a:lnTo>
                  <a:lnTo>
                    <a:pt x="3636" y="5038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49"/>
                  </a:lnTo>
                  <a:lnTo>
                    <a:pt x="4467" y="4467"/>
                  </a:lnTo>
                  <a:lnTo>
                    <a:pt x="4648" y="4285"/>
                  </a:lnTo>
                  <a:lnTo>
                    <a:pt x="4778" y="4077"/>
                  </a:lnTo>
                  <a:lnTo>
                    <a:pt x="4934" y="3870"/>
                  </a:lnTo>
                  <a:lnTo>
                    <a:pt x="5038" y="3636"/>
                  </a:lnTo>
                  <a:lnTo>
                    <a:pt x="5116" y="3402"/>
                  </a:lnTo>
                  <a:lnTo>
                    <a:pt x="5194" y="3143"/>
                  </a:lnTo>
                  <a:lnTo>
                    <a:pt x="5220" y="2883"/>
                  </a:lnTo>
                  <a:lnTo>
                    <a:pt x="5246" y="2623"/>
                  </a:lnTo>
                  <a:lnTo>
                    <a:pt x="5220" y="2364"/>
                  </a:lnTo>
                  <a:lnTo>
                    <a:pt x="5194" y="2104"/>
                  </a:lnTo>
                  <a:lnTo>
                    <a:pt x="5116" y="1844"/>
                  </a:lnTo>
                  <a:lnTo>
                    <a:pt x="5038" y="1611"/>
                  </a:lnTo>
                  <a:lnTo>
                    <a:pt x="4934" y="1377"/>
                  </a:lnTo>
                  <a:lnTo>
                    <a:pt x="4778" y="1169"/>
                  </a:lnTo>
                  <a:lnTo>
                    <a:pt x="4648" y="961"/>
                  </a:lnTo>
                  <a:lnTo>
                    <a:pt x="4467" y="780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31"/>
                  </a:lnTo>
                  <a:lnTo>
                    <a:pt x="3142" y="53"/>
                  </a:lnTo>
                  <a:lnTo>
                    <a:pt x="2883" y="27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1"/>
            <p:cNvSpPr/>
            <p:nvPr/>
          </p:nvSpPr>
          <p:spPr>
            <a:xfrm>
              <a:off x="4200450" y="2706225"/>
              <a:ext cx="140875" cy="140250"/>
            </a:xfrm>
            <a:custGeom>
              <a:avLst/>
              <a:gdLst/>
              <a:ahLst/>
              <a:cxnLst/>
              <a:rect l="l" t="t" r="r" b="b"/>
              <a:pathLst>
                <a:path w="5635" h="5610" extrusionOk="0">
                  <a:moveTo>
                    <a:pt x="364" y="364"/>
                  </a:moveTo>
                  <a:lnTo>
                    <a:pt x="831" y="442"/>
                  </a:lnTo>
                  <a:lnTo>
                    <a:pt x="1299" y="546"/>
                  </a:lnTo>
                  <a:lnTo>
                    <a:pt x="1740" y="702"/>
                  </a:lnTo>
                  <a:lnTo>
                    <a:pt x="2181" y="883"/>
                  </a:lnTo>
                  <a:lnTo>
                    <a:pt x="2597" y="1117"/>
                  </a:lnTo>
                  <a:lnTo>
                    <a:pt x="2986" y="1351"/>
                  </a:lnTo>
                  <a:lnTo>
                    <a:pt x="3350" y="1636"/>
                  </a:lnTo>
                  <a:lnTo>
                    <a:pt x="3687" y="1948"/>
                  </a:lnTo>
                  <a:lnTo>
                    <a:pt x="3999" y="2286"/>
                  </a:lnTo>
                  <a:lnTo>
                    <a:pt x="4285" y="2649"/>
                  </a:lnTo>
                  <a:lnTo>
                    <a:pt x="4518" y="3039"/>
                  </a:lnTo>
                  <a:lnTo>
                    <a:pt x="4752" y="3454"/>
                  </a:lnTo>
                  <a:lnTo>
                    <a:pt x="4934" y="3869"/>
                  </a:lnTo>
                  <a:lnTo>
                    <a:pt x="5089" y="4337"/>
                  </a:lnTo>
                  <a:lnTo>
                    <a:pt x="5193" y="4778"/>
                  </a:lnTo>
                  <a:lnTo>
                    <a:pt x="5271" y="5272"/>
                  </a:lnTo>
                  <a:lnTo>
                    <a:pt x="3973" y="5272"/>
                  </a:lnTo>
                  <a:lnTo>
                    <a:pt x="3921" y="4908"/>
                  </a:lnTo>
                  <a:lnTo>
                    <a:pt x="3817" y="4596"/>
                  </a:lnTo>
                  <a:lnTo>
                    <a:pt x="3713" y="4259"/>
                  </a:lnTo>
                  <a:lnTo>
                    <a:pt x="3583" y="3947"/>
                  </a:lnTo>
                  <a:lnTo>
                    <a:pt x="3402" y="3662"/>
                  </a:lnTo>
                  <a:lnTo>
                    <a:pt x="3220" y="3376"/>
                  </a:lnTo>
                  <a:lnTo>
                    <a:pt x="3012" y="3090"/>
                  </a:lnTo>
                  <a:lnTo>
                    <a:pt x="2779" y="2857"/>
                  </a:lnTo>
                  <a:lnTo>
                    <a:pt x="2519" y="2623"/>
                  </a:lnTo>
                  <a:lnTo>
                    <a:pt x="2259" y="2415"/>
                  </a:lnTo>
                  <a:lnTo>
                    <a:pt x="1974" y="2234"/>
                  </a:lnTo>
                  <a:lnTo>
                    <a:pt x="1688" y="2052"/>
                  </a:lnTo>
                  <a:lnTo>
                    <a:pt x="1376" y="1922"/>
                  </a:lnTo>
                  <a:lnTo>
                    <a:pt x="1039" y="1792"/>
                  </a:lnTo>
                  <a:lnTo>
                    <a:pt x="701" y="1714"/>
                  </a:lnTo>
                  <a:lnTo>
                    <a:pt x="364" y="1662"/>
                  </a:lnTo>
                  <a:lnTo>
                    <a:pt x="364" y="364"/>
                  </a:lnTo>
                  <a:close/>
                  <a:moveTo>
                    <a:pt x="130" y="1"/>
                  </a:moveTo>
                  <a:lnTo>
                    <a:pt x="78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818"/>
                  </a:lnTo>
                  <a:lnTo>
                    <a:pt x="26" y="1870"/>
                  </a:lnTo>
                  <a:lnTo>
                    <a:pt x="52" y="1922"/>
                  </a:lnTo>
                  <a:lnTo>
                    <a:pt x="104" y="1974"/>
                  </a:lnTo>
                  <a:lnTo>
                    <a:pt x="182" y="1974"/>
                  </a:lnTo>
                  <a:lnTo>
                    <a:pt x="520" y="2026"/>
                  </a:lnTo>
                  <a:lnTo>
                    <a:pt x="831" y="2104"/>
                  </a:lnTo>
                  <a:lnTo>
                    <a:pt x="1169" y="2208"/>
                  </a:lnTo>
                  <a:lnTo>
                    <a:pt x="1454" y="2337"/>
                  </a:lnTo>
                  <a:lnTo>
                    <a:pt x="1766" y="2493"/>
                  </a:lnTo>
                  <a:lnTo>
                    <a:pt x="2026" y="2675"/>
                  </a:lnTo>
                  <a:lnTo>
                    <a:pt x="2285" y="2883"/>
                  </a:lnTo>
                  <a:lnTo>
                    <a:pt x="2519" y="3116"/>
                  </a:lnTo>
                  <a:lnTo>
                    <a:pt x="2753" y="3350"/>
                  </a:lnTo>
                  <a:lnTo>
                    <a:pt x="2960" y="3610"/>
                  </a:lnTo>
                  <a:lnTo>
                    <a:pt x="3142" y="3869"/>
                  </a:lnTo>
                  <a:lnTo>
                    <a:pt x="3298" y="4181"/>
                  </a:lnTo>
                  <a:lnTo>
                    <a:pt x="3428" y="4467"/>
                  </a:lnTo>
                  <a:lnTo>
                    <a:pt x="3532" y="4804"/>
                  </a:lnTo>
                  <a:lnTo>
                    <a:pt x="3609" y="5116"/>
                  </a:lnTo>
                  <a:lnTo>
                    <a:pt x="3635" y="5453"/>
                  </a:lnTo>
                  <a:lnTo>
                    <a:pt x="3661" y="5531"/>
                  </a:lnTo>
                  <a:lnTo>
                    <a:pt x="3713" y="5583"/>
                  </a:lnTo>
                  <a:lnTo>
                    <a:pt x="3765" y="5609"/>
                  </a:lnTo>
                  <a:lnTo>
                    <a:pt x="5531" y="5609"/>
                  </a:lnTo>
                  <a:lnTo>
                    <a:pt x="5583" y="5557"/>
                  </a:lnTo>
                  <a:lnTo>
                    <a:pt x="5609" y="5505"/>
                  </a:lnTo>
                  <a:lnTo>
                    <a:pt x="5635" y="5427"/>
                  </a:lnTo>
                  <a:lnTo>
                    <a:pt x="5557" y="4882"/>
                  </a:lnTo>
                  <a:lnTo>
                    <a:pt x="5453" y="4363"/>
                  </a:lnTo>
                  <a:lnTo>
                    <a:pt x="5297" y="3869"/>
                  </a:lnTo>
                  <a:lnTo>
                    <a:pt x="5115" y="3376"/>
                  </a:lnTo>
                  <a:lnTo>
                    <a:pt x="4856" y="2935"/>
                  </a:lnTo>
                  <a:lnTo>
                    <a:pt x="4596" y="2493"/>
                  </a:lnTo>
                  <a:lnTo>
                    <a:pt x="4285" y="2078"/>
                  </a:lnTo>
                  <a:lnTo>
                    <a:pt x="3921" y="1714"/>
                  </a:lnTo>
                  <a:lnTo>
                    <a:pt x="3558" y="1351"/>
                  </a:lnTo>
                  <a:lnTo>
                    <a:pt x="3142" y="1039"/>
                  </a:lnTo>
                  <a:lnTo>
                    <a:pt x="2701" y="780"/>
                  </a:lnTo>
                  <a:lnTo>
                    <a:pt x="2259" y="520"/>
                  </a:lnTo>
                  <a:lnTo>
                    <a:pt x="1766" y="338"/>
                  </a:lnTo>
                  <a:lnTo>
                    <a:pt x="1273" y="182"/>
                  </a:lnTo>
                  <a:lnTo>
                    <a:pt x="727" y="53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1"/>
            <p:cNvSpPr/>
            <p:nvPr/>
          </p:nvSpPr>
          <p:spPr>
            <a:xfrm>
              <a:off x="4038800" y="2716625"/>
              <a:ext cx="140250" cy="140225"/>
            </a:xfrm>
            <a:custGeom>
              <a:avLst/>
              <a:gdLst/>
              <a:ahLst/>
              <a:cxnLst/>
              <a:rect l="l" t="t" r="r" b="b"/>
              <a:pathLst>
                <a:path w="5610" h="5609" extrusionOk="0">
                  <a:moveTo>
                    <a:pt x="5428" y="0"/>
                  </a:moveTo>
                  <a:lnTo>
                    <a:pt x="5038" y="26"/>
                  </a:lnTo>
                  <a:lnTo>
                    <a:pt x="4649" y="104"/>
                  </a:lnTo>
                  <a:lnTo>
                    <a:pt x="4259" y="182"/>
                  </a:lnTo>
                  <a:lnTo>
                    <a:pt x="3896" y="312"/>
                  </a:lnTo>
                  <a:lnTo>
                    <a:pt x="3532" y="441"/>
                  </a:lnTo>
                  <a:lnTo>
                    <a:pt x="3195" y="597"/>
                  </a:lnTo>
                  <a:lnTo>
                    <a:pt x="2857" y="805"/>
                  </a:lnTo>
                  <a:lnTo>
                    <a:pt x="2545" y="987"/>
                  </a:lnTo>
                  <a:lnTo>
                    <a:pt x="2234" y="1220"/>
                  </a:lnTo>
                  <a:lnTo>
                    <a:pt x="1922" y="1480"/>
                  </a:lnTo>
                  <a:lnTo>
                    <a:pt x="1663" y="1740"/>
                  </a:lnTo>
                  <a:lnTo>
                    <a:pt x="1403" y="2025"/>
                  </a:lnTo>
                  <a:lnTo>
                    <a:pt x="1143" y="2311"/>
                  </a:lnTo>
                  <a:lnTo>
                    <a:pt x="936" y="2648"/>
                  </a:lnTo>
                  <a:lnTo>
                    <a:pt x="728" y="2986"/>
                  </a:lnTo>
                  <a:lnTo>
                    <a:pt x="546" y="3324"/>
                  </a:lnTo>
                  <a:lnTo>
                    <a:pt x="520" y="3401"/>
                  </a:lnTo>
                  <a:lnTo>
                    <a:pt x="546" y="3453"/>
                  </a:lnTo>
                  <a:lnTo>
                    <a:pt x="572" y="3531"/>
                  </a:lnTo>
                  <a:lnTo>
                    <a:pt x="624" y="3557"/>
                  </a:lnTo>
                  <a:lnTo>
                    <a:pt x="702" y="3583"/>
                  </a:lnTo>
                  <a:lnTo>
                    <a:pt x="754" y="3557"/>
                  </a:lnTo>
                  <a:lnTo>
                    <a:pt x="832" y="3531"/>
                  </a:lnTo>
                  <a:lnTo>
                    <a:pt x="858" y="3479"/>
                  </a:lnTo>
                  <a:lnTo>
                    <a:pt x="1039" y="3168"/>
                  </a:lnTo>
                  <a:lnTo>
                    <a:pt x="1221" y="2856"/>
                  </a:lnTo>
                  <a:lnTo>
                    <a:pt x="1403" y="2571"/>
                  </a:lnTo>
                  <a:lnTo>
                    <a:pt x="1637" y="2285"/>
                  </a:lnTo>
                  <a:lnTo>
                    <a:pt x="1870" y="2025"/>
                  </a:lnTo>
                  <a:lnTo>
                    <a:pt x="2130" y="1792"/>
                  </a:lnTo>
                  <a:lnTo>
                    <a:pt x="2390" y="1558"/>
                  </a:lnTo>
                  <a:lnTo>
                    <a:pt x="2649" y="1350"/>
                  </a:lnTo>
                  <a:lnTo>
                    <a:pt x="2961" y="1143"/>
                  </a:lnTo>
                  <a:lnTo>
                    <a:pt x="3247" y="987"/>
                  </a:lnTo>
                  <a:lnTo>
                    <a:pt x="3558" y="831"/>
                  </a:lnTo>
                  <a:lnTo>
                    <a:pt x="3896" y="701"/>
                  </a:lnTo>
                  <a:lnTo>
                    <a:pt x="4207" y="571"/>
                  </a:lnTo>
                  <a:lnTo>
                    <a:pt x="4571" y="493"/>
                  </a:lnTo>
                  <a:lnTo>
                    <a:pt x="4908" y="415"/>
                  </a:lnTo>
                  <a:lnTo>
                    <a:pt x="5272" y="364"/>
                  </a:lnTo>
                  <a:lnTo>
                    <a:pt x="5272" y="1636"/>
                  </a:lnTo>
                  <a:lnTo>
                    <a:pt x="4908" y="1714"/>
                  </a:lnTo>
                  <a:lnTo>
                    <a:pt x="4571" y="1792"/>
                  </a:lnTo>
                  <a:lnTo>
                    <a:pt x="4259" y="1921"/>
                  </a:lnTo>
                  <a:lnTo>
                    <a:pt x="3948" y="2051"/>
                  </a:lnTo>
                  <a:lnTo>
                    <a:pt x="3636" y="2207"/>
                  </a:lnTo>
                  <a:lnTo>
                    <a:pt x="3350" y="2415"/>
                  </a:lnTo>
                  <a:lnTo>
                    <a:pt x="3091" y="2623"/>
                  </a:lnTo>
                  <a:lnTo>
                    <a:pt x="2857" y="2856"/>
                  </a:lnTo>
                  <a:lnTo>
                    <a:pt x="2623" y="3090"/>
                  </a:lnTo>
                  <a:lnTo>
                    <a:pt x="2416" y="3350"/>
                  </a:lnTo>
                  <a:lnTo>
                    <a:pt x="2208" y="3635"/>
                  </a:lnTo>
                  <a:lnTo>
                    <a:pt x="2052" y="3947"/>
                  </a:lnTo>
                  <a:lnTo>
                    <a:pt x="1922" y="4258"/>
                  </a:lnTo>
                  <a:lnTo>
                    <a:pt x="1792" y="4570"/>
                  </a:lnTo>
                  <a:lnTo>
                    <a:pt x="1715" y="4907"/>
                  </a:lnTo>
                  <a:lnTo>
                    <a:pt x="1637" y="5245"/>
                  </a:lnTo>
                  <a:lnTo>
                    <a:pt x="364" y="5245"/>
                  </a:lnTo>
                  <a:lnTo>
                    <a:pt x="442" y="4726"/>
                  </a:lnTo>
                  <a:lnTo>
                    <a:pt x="598" y="4180"/>
                  </a:lnTo>
                  <a:lnTo>
                    <a:pt x="598" y="4129"/>
                  </a:lnTo>
                  <a:lnTo>
                    <a:pt x="572" y="4051"/>
                  </a:lnTo>
                  <a:lnTo>
                    <a:pt x="520" y="3999"/>
                  </a:lnTo>
                  <a:lnTo>
                    <a:pt x="468" y="3973"/>
                  </a:lnTo>
                  <a:lnTo>
                    <a:pt x="338" y="3973"/>
                  </a:lnTo>
                  <a:lnTo>
                    <a:pt x="286" y="4025"/>
                  </a:lnTo>
                  <a:lnTo>
                    <a:pt x="235" y="4077"/>
                  </a:lnTo>
                  <a:lnTo>
                    <a:pt x="157" y="4414"/>
                  </a:lnTo>
                  <a:lnTo>
                    <a:pt x="79" y="4752"/>
                  </a:lnTo>
                  <a:lnTo>
                    <a:pt x="27" y="5089"/>
                  </a:lnTo>
                  <a:lnTo>
                    <a:pt x="1" y="5427"/>
                  </a:lnTo>
                  <a:lnTo>
                    <a:pt x="1" y="5505"/>
                  </a:lnTo>
                  <a:lnTo>
                    <a:pt x="53" y="5557"/>
                  </a:lnTo>
                  <a:lnTo>
                    <a:pt x="105" y="5583"/>
                  </a:lnTo>
                  <a:lnTo>
                    <a:pt x="183" y="5609"/>
                  </a:lnTo>
                  <a:lnTo>
                    <a:pt x="1870" y="5609"/>
                  </a:lnTo>
                  <a:lnTo>
                    <a:pt x="1922" y="5557"/>
                  </a:lnTo>
                  <a:lnTo>
                    <a:pt x="1948" y="5505"/>
                  </a:lnTo>
                  <a:lnTo>
                    <a:pt x="1974" y="5453"/>
                  </a:lnTo>
                  <a:lnTo>
                    <a:pt x="2026" y="5115"/>
                  </a:lnTo>
                  <a:lnTo>
                    <a:pt x="2104" y="4778"/>
                  </a:lnTo>
                  <a:lnTo>
                    <a:pt x="2208" y="4466"/>
                  </a:lnTo>
                  <a:lnTo>
                    <a:pt x="2338" y="4154"/>
                  </a:lnTo>
                  <a:lnTo>
                    <a:pt x="2494" y="3869"/>
                  </a:lnTo>
                  <a:lnTo>
                    <a:pt x="2675" y="3583"/>
                  </a:lnTo>
                  <a:lnTo>
                    <a:pt x="2883" y="3324"/>
                  </a:lnTo>
                  <a:lnTo>
                    <a:pt x="3091" y="3090"/>
                  </a:lnTo>
                  <a:lnTo>
                    <a:pt x="3350" y="2882"/>
                  </a:lnTo>
                  <a:lnTo>
                    <a:pt x="3610" y="2674"/>
                  </a:lnTo>
                  <a:lnTo>
                    <a:pt x="3870" y="2493"/>
                  </a:lnTo>
                  <a:lnTo>
                    <a:pt x="4155" y="2337"/>
                  </a:lnTo>
                  <a:lnTo>
                    <a:pt x="4467" y="2207"/>
                  </a:lnTo>
                  <a:lnTo>
                    <a:pt x="4778" y="2103"/>
                  </a:lnTo>
                  <a:lnTo>
                    <a:pt x="5116" y="2025"/>
                  </a:lnTo>
                  <a:lnTo>
                    <a:pt x="5454" y="1973"/>
                  </a:lnTo>
                  <a:lnTo>
                    <a:pt x="5506" y="1947"/>
                  </a:lnTo>
                  <a:lnTo>
                    <a:pt x="5557" y="1921"/>
                  </a:lnTo>
                  <a:lnTo>
                    <a:pt x="5609" y="1870"/>
                  </a:lnTo>
                  <a:lnTo>
                    <a:pt x="5609" y="1792"/>
                  </a:lnTo>
                  <a:lnTo>
                    <a:pt x="5609" y="156"/>
                  </a:lnTo>
                  <a:lnTo>
                    <a:pt x="5609" y="104"/>
                  </a:lnTo>
                  <a:lnTo>
                    <a:pt x="5557" y="26"/>
                  </a:lnTo>
                  <a:lnTo>
                    <a:pt x="5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1"/>
            <p:cNvSpPr/>
            <p:nvPr/>
          </p:nvSpPr>
          <p:spPr>
            <a:xfrm>
              <a:off x="40388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1637" y="338"/>
                  </a:moveTo>
                  <a:lnTo>
                    <a:pt x="1715" y="702"/>
                  </a:lnTo>
                  <a:lnTo>
                    <a:pt x="1792" y="1040"/>
                  </a:lnTo>
                  <a:lnTo>
                    <a:pt x="1922" y="1351"/>
                  </a:lnTo>
                  <a:lnTo>
                    <a:pt x="2052" y="1663"/>
                  </a:lnTo>
                  <a:lnTo>
                    <a:pt x="2208" y="1974"/>
                  </a:lnTo>
                  <a:lnTo>
                    <a:pt x="2416" y="2234"/>
                  </a:lnTo>
                  <a:lnTo>
                    <a:pt x="2623" y="2520"/>
                  </a:lnTo>
                  <a:lnTo>
                    <a:pt x="2857" y="2753"/>
                  </a:lnTo>
                  <a:lnTo>
                    <a:pt x="3091" y="2987"/>
                  </a:lnTo>
                  <a:lnTo>
                    <a:pt x="3350" y="3195"/>
                  </a:lnTo>
                  <a:lnTo>
                    <a:pt x="3636" y="3376"/>
                  </a:lnTo>
                  <a:lnTo>
                    <a:pt x="3948" y="3558"/>
                  </a:lnTo>
                  <a:lnTo>
                    <a:pt x="4259" y="3688"/>
                  </a:lnTo>
                  <a:lnTo>
                    <a:pt x="4571" y="3818"/>
                  </a:lnTo>
                  <a:lnTo>
                    <a:pt x="4908" y="3896"/>
                  </a:lnTo>
                  <a:lnTo>
                    <a:pt x="5272" y="3974"/>
                  </a:lnTo>
                  <a:lnTo>
                    <a:pt x="5272" y="5246"/>
                  </a:lnTo>
                  <a:lnTo>
                    <a:pt x="4778" y="5168"/>
                  </a:lnTo>
                  <a:lnTo>
                    <a:pt x="4311" y="5064"/>
                  </a:lnTo>
                  <a:lnTo>
                    <a:pt x="3870" y="4908"/>
                  </a:lnTo>
                  <a:lnTo>
                    <a:pt x="3454" y="4727"/>
                  </a:lnTo>
                  <a:lnTo>
                    <a:pt x="3039" y="4493"/>
                  </a:lnTo>
                  <a:lnTo>
                    <a:pt x="2649" y="4259"/>
                  </a:lnTo>
                  <a:lnTo>
                    <a:pt x="2286" y="3974"/>
                  </a:lnTo>
                  <a:lnTo>
                    <a:pt x="1948" y="3662"/>
                  </a:lnTo>
                  <a:lnTo>
                    <a:pt x="1637" y="3324"/>
                  </a:lnTo>
                  <a:lnTo>
                    <a:pt x="1351" y="2961"/>
                  </a:lnTo>
                  <a:lnTo>
                    <a:pt x="1091" y="2571"/>
                  </a:lnTo>
                  <a:lnTo>
                    <a:pt x="884" y="2156"/>
                  </a:lnTo>
                  <a:lnTo>
                    <a:pt x="702" y="1741"/>
                  </a:lnTo>
                  <a:lnTo>
                    <a:pt x="546" y="1299"/>
                  </a:lnTo>
                  <a:lnTo>
                    <a:pt x="442" y="832"/>
                  </a:lnTo>
                  <a:lnTo>
                    <a:pt x="364" y="338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53" y="728"/>
                  </a:lnTo>
                  <a:lnTo>
                    <a:pt x="157" y="1247"/>
                  </a:lnTo>
                  <a:lnTo>
                    <a:pt x="312" y="1741"/>
                  </a:lnTo>
                  <a:lnTo>
                    <a:pt x="520" y="2234"/>
                  </a:lnTo>
                  <a:lnTo>
                    <a:pt x="754" y="2675"/>
                  </a:lnTo>
                  <a:lnTo>
                    <a:pt x="1039" y="3117"/>
                  </a:lnTo>
                  <a:lnTo>
                    <a:pt x="1351" y="3532"/>
                  </a:lnTo>
                  <a:lnTo>
                    <a:pt x="1689" y="3922"/>
                  </a:lnTo>
                  <a:lnTo>
                    <a:pt x="2078" y="4259"/>
                  </a:lnTo>
                  <a:lnTo>
                    <a:pt x="2494" y="4571"/>
                  </a:lnTo>
                  <a:lnTo>
                    <a:pt x="2909" y="4856"/>
                  </a:lnTo>
                  <a:lnTo>
                    <a:pt x="3376" y="5090"/>
                  </a:lnTo>
                  <a:lnTo>
                    <a:pt x="3870" y="5272"/>
                  </a:lnTo>
                  <a:lnTo>
                    <a:pt x="4363" y="5428"/>
                  </a:lnTo>
                  <a:lnTo>
                    <a:pt x="4882" y="5557"/>
                  </a:lnTo>
                  <a:lnTo>
                    <a:pt x="5428" y="5609"/>
                  </a:lnTo>
                  <a:lnTo>
                    <a:pt x="5506" y="5609"/>
                  </a:lnTo>
                  <a:lnTo>
                    <a:pt x="5557" y="5557"/>
                  </a:lnTo>
                  <a:lnTo>
                    <a:pt x="5609" y="5506"/>
                  </a:lnTo>
                  <a:lnTo>
                    <a:pt x="5609" y="5428"/>
                  </a:lnTo>
                  <a:lnTo>
                    <a:pt x="5609" y="3818"/>
                  </a:lnTo>
                  <a:lnTo>
                    <a:pt x="5609" y="3740"/>
                  </a:lnTo>
                  <a:lnTo>
                    <a:pt x="5557" y="3688"/>
                  </a:lnTo>
                  <a:lnTo>
                    <a:pt x="5506" y="3636"/>
                  </a:lnTo>
                  <a:lnTo>
                    <a:pt x="5454" y="3636"/>
                  </a:lnTo>
                  <a:lnTo>
                    <a:pt x="5116" y="3584"/>
                  </a:lnTo>
                  <a:lnTo>
                    <a:pt x="4778" y="3506"/>
                  </a:lnTo>
                  <a:lnTo>
                    <a:pt x="4467" y="3402"/>
                  </a:lnTo>
                  <a:lnTo>
                    <a:pt x="4155" y="3273"/>
                  </a:lnTo>
                  <a:lnTo>
                    <a:pt x="3870" y="3117"/>
                  </a:lnTo>
                  <a:lnTo>
                    <a:pt x="3610" y="2935"/>
                  </a:lnTo>
                  <a:lnTo>
                    <a:pt x="3350" y="2727"/>
                  </a:lnTo>
                  <a:lnTo>
                    <a:pt x="3091" y="2520"/>
                  </a:lnTo>
                  <a:lnTo>
                    <a:pt x="2883" y="2260"/>
                  </a:lnTo>
                  <a:lnTo>
                    <a:pt x="2675" y="2000"/>
                  </a:lnTo>
                  <a:lnTo>
                    <a:pt x="2494" y="1741"/>
                  </a:lnTo>
                  <a:lnTo>
                    <a:pt x="2338" y="1455"/>
                  </a:lnTo>
                  <a:lnTo>
                    <a:pt x="2208" y="1143"/>
                  </a:lnTo>
                  <a:lnTo>
                    <a:pt x="2104" y="832"/>
                  </a:lnTo>
                  <a:lnTo>
                    <a:pt x="2026" y="494"/>
                  </a:lnTo>
                  <a:lnTo>
                    <a:pt x="1974" y="157"/>
                  </a:lnTo>
                  <a:lnTo>
                    <a:pt x="1948" y="79"/>
                  </a:lnTo>
                  <a:lnTo>
                    <a:pt x="1922" y="27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5" name="Google Shape;4035;p71"/>
          <p:cNvGrpSpPr/>
          <p:nvPr/>
        </p:nvGrpSpPr>
        <p:grpSpPr>
          <a:xfrm>
            <a:off x="5545791" y="2738494"/>
            <a:ext cx="324700" cy="324700"/>
            <a:chOff x="4798950" y="2706225"/>
            <a:chExt cx="302525" cy="302525"/>
          </a:xfrm>
        </p:grpSpPr>
        <p:sp>
          <p:nvSpPr>
            <p:cNvPr id="4036" name="Google Shape;4036;p71"/>
            <p:cNvSpPr/>
            <p:nvPr/>
          </p:nvSpPr>
          <p:spPr>
            <a:xfrm>
              <a:off x="4803500" y="298600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1373" y="728"/>
                  </a:lnTo>
                  <a:lnTo>
                    <a:pt x="11529" y="702"/>
                  </a:lnTo>
                  <a:lnTo>
                    <a:pt x="11633" y="624"/>
                  </a:lnTo>
                  <a:lnTo>
                    <a:pt x="11711" y="494"/>
                  </a:lnTo>
                  <a:lnTo>
                    <a:pt x="11737" y="364"/>
                  </a:lnTo>
                  <a:lnTo>
                    <a:pt x="11711" y="208"/>
                  </a:lnTo>
                  <a:lnTo>
                    <a:pt x="11633" y="105"/>
                  </a:lnTo>
                  <a:lnTo>
                    <a:pt x="11529" y="27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1"/>
            <p:cNvSpPr/>
            <p:nvPr/>
          </p:nvSpPr>
          <p:spPr>
            <a:xfrm>
              <a:off x="4803500" y="29860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31" y="728"/>
                  </a:lnTo>
                  <a:lnTo>
                    <a:pt x="701" y="702"/>
                  </a:lnTo>
                  <a:lnTo>
                    <a:pt x="571" y="624"/>
                  </a:lnTo>
                  <a:lnTo>
                    <a:pt x="519" y="494"/>
                  </a:lnTo>
                  <a:lnTo>
                    <a:pt x="468" y="364"/>
                  </a:lnTo>
                  <a:lnTo>
                    <a:pt x="519" y="208"/>
                  </a:lnTo>
                  <a:lnTo>
                    <a:pt x="571" y="105"/>
                  </a:lnTo>
                  <a:lnTo>
                    <a:pt x="701" y="2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1"/>
            <p:cNvSpPr/>
            <p:nvPr/>
          </p:nvSpPr>
          <p:spPr>
            <a:xfrm>
              <a:off x="5000825" y="2857475"/>
              <a:ext cx="27300" cy="128550"/>
            </a:xfrm>
            <a:custGeom>
              <a:avLst/>
              <a:gdLst/>
              <a:ahLst/>
              <a:cxnLst/>
              <a:rect l="l" t="t" r="r" b="b"/>
              <a:pathLst>
                <a:path w="109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1091" y="5142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1"/>
            <p:cNvSpPr/>
            <p:nvPr/>
          </p:nvSpPr>
          <p:spPr>
            <a:xfrm>
              <a:off x="5000825" y="2857475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468" y="514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1"/>
            <p:cNvSpPr/>
            <p:nvPr/>
          </p:nvSpPr>
          <p:spPr>
            <a:xfrm>
              <a:off x="5046925" y="2839300"/>
              <a:ext cx="27275" cy="146725"/>
            </a:xfrm>
            <a:custGeom>
              <a:avLst/>
              <a:gdLst/>
              <a:ahLst/>
              <a:cxnLst/>
              <a:rect l="l" t="t" r="r" b="b"/>
              <a:pathLst>
                <a:path w="1091" h="5869" extrusionOk="0">
                  <a:moveTo>
                    <a:pt x="104" y="0"/>
                  </a:moveTo>
                  <a:lnTo>
                    <a:pt x="52" y="26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5869"/>
                  </a:lnTo>
                  <a:lnTo>
                    <a:pt x="1091" y="586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1"/>
            <p:cNvSpPr/>
            <p:nvPr/>
          </p:nvSpPr>
          <p:spPr>
            <a:xfrm>
              <a:off x="4954750" y="2875650"/>
              <a:ext cx="27925" cy="110375"/>
            </a:xfrm>
            <a:custGeom>
              <a:avLst/>
              <a:gdLst/>
              <a:ahLst/>
              <a:cxnLst/>
              <a:rect l="l" t="t" r="r" b="b"/>
              <a:pathLst>
                <a:path w="1117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1117" y="4415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1"/>
            <p:cNvSpPr/>
            <p:nvPr/>
          </p:nvSpPr>
          <p:spPr>
            <a:xfrm>
              <a:off x="4954750" y="2875650"/>
              <a:ext cx="16250" cy="110375"/>
            </a:xfrm>
            <a:custGeom>
              <a:avLst/>
              <a:gdLst/>
              <a:ahLst/>
              <a:cxnLst/>
              <a:rect l="l" t="t" r="r" b="b"/>
              <a:pathLst>
                <a:path w="650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493" y="4415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1"/>
            <p:cNvSpPr/>
            <p:nvPr/>
          </p:nvSpPr>
          <p:spPr>
            <a:xfrm>
              <a:off x="4803500" y="2784125"/>
              <a:ext cx="128550" cy="128550"/>
            </a:xfrm>
            <a:custGeom>
              <a:avLst/>
              <a:gdLst/>
              <a:ahLst/>
              <a:cxnLst/>
              <a:rect l="l" t="t" r="r" b="b"/>
              <a:pathLst>
                <a:path w="5142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30" y="5116"/>
                  </a:lnTo>
                  <a:lnTo>
                    <a:pt x="3090" y="5090"/>
                  </a:lnTo>
                  <a:lnTo>
                    <a:pt x="3350" y="5012"/>
                  </a:lnTo>
                  <a:lnTo>
                    <a:pt x="3583" y="4934"/>
                  </a:lnTo>
                  <a:lnTo>
                    <a:pt x="3791" y="4830"/>
                  </a:lnTo>
                  <a:lnTo>
                    <a:pt x="4025" y="4700"/>
                  </a:lnTo>
                  <a:lnTo>
                    <a:pt x="4207" y="4544"/>
                  </a:lnTo>
                  <a:lnTo>
                    <a:pt x="4388" y="4389"/>
                  </a:lnTo>
                  <a:lnTo>
                    <a:pt x="4570" y="4207"/>
                  </a:lnTo>
                  <a:lnTo>
                    <a:pt x="4700" y="3999"/>
                  </a:lnTo>
                  <a:lnTo>
                    <a:pt x="4830" y="3791"/>
                  </a:lnTo>
                  <a:lnTo>
                    <a:pt x="4934" y="3558"/>
                  </a:lnTo>
                  <a:lnTo>
                    <a:pt x="5037" y="3324"/>
                  </a:lnTo>
                  <a:lnTo>
                    <a:pt x="5089" y="3090"/>
                  </a:lnTo>
                  <a:lnTo>
                    <a:pt x="5141" y="2831"/>
                  </a:lnTo>
                  <a:lnTo>
                    <a:pt x="5141" y="2571"/>
                  </a:lnTo>
                  <a:lnTo>
                    <a:pt x="5141" y="2311"/>
                  </a:lnTo>
                  <a:lnTo>
                    <a:pt x="5089" y="2052"/>
                  </a:lnTo>
                  <a:lnTo>
                    <a:pt x="5037" y="1792"/>
                  </a:lnTo>
                  <a:lnTo>
                    <a:pt x="4934" y="1558"/>
                  </a:lnTo>
                  <a:lnTo>
                    <a:pt x="4830" y="1351"/>
                  </a:lnTo>
                  <a:lnTo>
                    <a:pt x="4700" y="1117"/>
                  </a:lnTo>
                  <a:lnTo>
                    <a:pt x="4570" y="935"/>
                  </a:lnTo>
                  <a:lnTo>
                    <a:pt x="4388" y="753"/>
                  </a:lnTo>
                  <a:lnTo>
                    <a:pt x="4207" y="572"/>
                  </a:lnTo>
                  <a:lnTo>
                    <a:pt x="4025" y="442"/>
                  </a:lnTo>
                  <a:lnTo>
                    <a:pt x="3791" y="312"/>
                  </a:lnTo>
                  <a:lnTo>
                    <a:pt x="3583" y="182"/>
                  </a:lnTo>
                  <a:lnTo>
                    <a:pt x="3350" y="104"/>
                  </a:lnTo>
                  <a:lnTo>
                    <a:pt x="3090" y="5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1"/>
            <p:cNvSpPr/>
            <p:nvPr/>
          </p:nvSpPr>
          <p:spPr>
            <a:xfrm>
              <a:off x="4803500" y="2784125"/>
              <a:ext cx="70125" cy="128550"/>
            </a:xfrm>
            <a:custGeom>
              <a:avLst/>
              <a:gdLst/>
              <a:ahLst/>
              <a:cxnLst/>
              <a:rect l="l" t="t" r="r" b="b"/>
              <a:pathLst>
                <a:path w="2805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04" y="5116"/>
                  </a:lnTo>
                  <a:lnTo>
                    <a:pt x="2571" y="5090"/>
                  </a:lnTo>
                  <a:lnTo>
                    <a:pt x="2337" y="5038"/>
                  </a:lnTo>
                  <a:lnTo>
                    <a:pt x="2103" y="4960"/>
                  </a:lnTo>
                  <a:lnTo>
                    <a:pt x="1896" y="4856"/>
                  </a:lnTo>
                  <a:lnTo>
                    <a:pt x="1688" y="4752"/>
                  </a:lnTo>
                  <a:lnTo>
                    <a:pt x="1506" y="4622"/>
                  </a:lnTo>
                  <a:lnTo>
                    <a:pt x="1324" y="4466"/>
                  </a:lnTo>
                  <a:lnTo>
                    <a:pt x="1143" y="4311"/>
                  </a:lnTo>
                  <a:lnTo>
                    <a:pt x="1013" y="4129"/>
                  </a:lnTo>
                  <a:lnTo>
                    <a:pt x="883" y="3921"/>
                  </a:lnTo>
                  <a:lnTo>
                    <a:pt x="753" y="3713"/>
                  </a:lnTo>
                  <a:lnTo>
                    <a:pt x="649" y="3506"/>
                  </a:lnTo>
                  <a:lnTo>
                    <a:pt x="571" y="3298"/>
                  </a:lnTo>
                  <a:lnTo>
                    <a:pt x="519" y="3064"/>
                  </a:lnTo>
                  <a:lnTo>
                    <a:pt x="494" y="2805"/>
                  </a:lnTo>
                  <a:lnTo>
                    <a:pt x="468" y="2571"/>
                  </a:lnTo>
                  <a:lnTo>
                    <a:pt x="494" y="2311"/>
                  </a:lnTo>
                  <a:lnTo>
                    <a:pt x="519" y="2078"/>
                  </a:lnTo>
                  <a:lnTo>
                    <a:pt x="571" y="1844"/>
                  </a:lnTo>
                  <a:lnTo>
                    <a:pt x="649" y="1610"/>
                  </a:lnTo>
                  <a:lnTo>
                    <a:pt x="753" y="1403"/>
                  </a:lnTo>
                  <a:lnTo>
                    <a:pt x="883" y="1195"/>
                  </a:lnTo>
                  <a:lnTo>
                    <a:pt x="1013" y="1013"/>
                  </a:lnTo>
                  <a:lnTo>
                    <a:pt x="1143" y="831"/>
                  </a:lnTo>
                  <a:lnTo>
                    <a:pt x="1324" y="650"/>
                  </a:lnTo>
                  <a:lnTo>
                    <a:pt x="1506" y="520"/>
                  </a:lnTo>
                  <a:lnTo>
                    <a:pt x="1688" y="390"/>
                  </a:lnTo>
                  <a:lnTo>
                    <a:pt x="1896" y="260"/>
                  </a:lnTo>
                  <a:lnTo>
                    <a:pt x="2103" y="156"/>
                  </a:lnTo>
                  <a:lnTo>
                    <a:pt x="2337" y="104"/>
                  </a:lnTo>
                  <a:lnTo>
                    <a:pt x="2571" y="26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778" y="754"/>
                  </a:lnTo>
                  <a:lnTo>
                    <a:pt x="4908" y="728"/>
                  </a:lnTo>
                  <a:lnTo>
                    <a:pt x="5037" y="650"/>
                  </a:lnTo>
                  <a:lnTo>
                    <a:pt x="5115" y="520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34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08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752" y="728"/>
                  </a:lnTo>
                  <a:lnTo>
                    <a:pt x="4908" y="702"/>
                  </a:lnTo>
                  <a:lnTo>
                    <a:pt x="5011" y="624"/>
                  </a:lnTo>
                  <a:lnTo>
                    <a:pt x="5089" y="494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68" y="728"/>
                  </a:lnTo>
                  <a:lnTo>
                    <a:pt x="519" y="624"/>
                  </a:lnTo>
                  <a:lnTo>
                    <a:pt x="597" y="546"/>
                  </a:lnTo>
                  <a:lnTo>
                    <a:pt x="701" y="494"/>
                  </a:lnTo>
                  <a:lnTo>
                    <a:pt x="831" y="468"/>
                  </a:lnTo>
                  <a:lnTo>
                    <a:pt x="5115" y="468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15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41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54"/>
                  </a:lnTo>
                  <a:lnTo>
                    <a:pt x="545" y="650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5115" y="494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1"/>
            <p:cNvSpPr/>
            <p:nvPr/>
          </p:nvSpPr>
          <p:spPr>
            <a:xfrm>
              <a:off x="5039775" y="2710775"/>
              <a:ext cx="41575" cy="100625"/>
            </a:xfrm>
            <a:custGeom>
              <a:avLst/>
              <a:gdLst/>
              <a:ahLst/>
              <a:cxnLst/>
              <a:rect l="l" t="t" r="r" b="b"/>
              <a:pathLst>
                <a:path w="1663" h="4025" extrusionOk="0">
                  <a:moveTo>
                    <a:pt x="831" y="0"/>
                  </a:moveTo>
                  <a:lnTo>
                    <a:pt x="806" y="26"/>
                  </a:lnTo>
                  <a:lnTo>
                    <a:pt x="27" y="1039"/>
                  </a:lnTo>
                  <a:lnTo>
                    <a:pt x="1" y="1039"/>
                  </a:lnTo>
                  <a:lnTo>
                    <a:pt x="1" y="1091"/>
                  </a:lnTo>
                  <a:lnTo>
                    <a:pt x="27" y="1091"/>
                  </a:lnTo>
                  <a:lnTo>
                    <a:pt x="53" y="1117"/>
                  </a:lnTo>
                  <a:lnTo>
                    <a:pt x="468" y="1117"/>
                  </a:lnTo>
                  <a:lnTo>
                    <a:pt x="468" y="4025"/>
                  </a:lnTo>
                  <a:lnTo>
                    <a:pt x="1195" y="402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91"/>
                  </a:lnTo>
                  <a:lnTo>
                    <a:pt x="1662" y="1039"/>
                  </a:lnTo>
                  <a:lnTo>
                    <a:pt x="1636" y="1039"/>
                  </a:lnTo>
                  <a:lnTo>
                    <a:pt x="857" y="26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1"/>
            <p:cNvSpPr/>
            <p:nvPr/>
          </p:nvSpPr>
          <p:spPr>
            <a:xfrm>
              <a:off x="4991750" y="2738025"/>
              <a:ext cx="41550" cy="92200"/>
            </a:xfrm>
            <a:custGeom>
              <a:avLst/>
              <a:gdLst/>
              <a:ahLst/>
              <a:cxnLst/>
              <a:rect l="l" t="t" r="r" b="b"/>
              <a:pathLst>
                <a:path w="1662" h="3688" extrusionOk="0">
                  <a:moveTo>
                    <a:pt x="805" y="1"/>
                  </a:moveTo>
                  <a:lnTo>
                    <a:pt x="26" y="1014"/>
                  </a:lnTo>
                  <a:lnTo>
                    <a:pt x="0" y="1039"/>
                  </a:lnTo>
                  <a:lnTo>
                    <a:pt x="0" y="1065"/>
                  </a:lnTo>
                  <a:lnTo>
                    <a:pt x="26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3688"/>
                  </a:lnTo>
                  <a:lnTo>
                    <a:pt x="1195" y="3688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65"/>
                  </a:lnTo>
                  <a:lnTo>
                    <a:pt x="1662" y="1039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1"/>
            <p:cNvSpPr/>
            <p:nvPr/>
          </p:nvSpPr>
          <p:spPr>
            <a:xfrm>
              <a:off x="4948250" y="2775025"/>
              <a:ext cx="41575" cy="73375"/>
            </a:xfrm>
            <a:custGeom>
              <a:avLst/>
              <a:gdLst/>
              <a:ahLst/>
              <a:cxnLst/>
              <a:rect l="l" t="t" r="r" b="b"/>
              <a:pathLst>
                <a:path w="1663" h="2935" extrusionOk="0">
                  <a:moveTo>
                    <a:pt x="779" y="1"/>
                  </a:moveTo>
                  <a:lnTo>
                    <a:pt x="0" y="1014"/>
                  </a:lnTo>
                  <a:lnTo>
                    <a:pt x="0" y="1040"/>
                  </a:lnTo>
                  <a:lnTo>
                    <a:pt x="0" y="1065"/>
                  </a:lnTo>
                  <a:lnTo>
                    <a:pt x="0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2935"/>
                  </a:lnTo>
                  <a:lnTo>
                    <a:pt x="1195" y="293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36" y="1065"/>
                  </a:lnTo>
                  <a:lnTo>
                    <a:pt x="1662" y="1040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1"/>
            <p:cNvSpPr/>
            <p:nvPr/>
          </p:nvSpPr>
          <p:spPr>
            <a:xfrm>
              <a:off x="4798950" y="277957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4934" y="5479"/>
                  </a:moveTo>
                  <a:lnTo>
                    <a:pt x="5012" y="5505"/>
                  </a:lnTo>
                  <a:lnTo>
                    <a:pt x="5064" y="5557"/>
                  </a:lnTo>
                  <a:lnTo>
                    <a:pt x="5116" y="5609"/>
                  </a:lnTo>
                  <a:lnTo>
                    <a:pt x="5142" y="5687"/>
                  </a:lnTo>
                  <a:lnTo>
                    <a:pt x="5116" y="5765"/>
                  </a:lnTo>
                  <a:lnTo>
                    <a:pt x="5064" y="5817"/>
                  </a:lnTo>
                  <a:lnTo>
                    <a:pt x="5012" y="5869"/>
                  </a:lnTo>
                  <a:lnTo>
                    <a:pt x="468" y="5869"/>
                  </a:lnTo>
                  <a:lnTo>
                    <a:pt x="390" y="5817"/>
                  </a:lnTo>
                  <a:lnTo>
                    <a:pt x="364" y="5765"/>
                  </a:lnTo>
                  <a:lnTo>
                    <a:pt x="338" y="5687"/>
                  </a:lnTo>
                  <a:lnTo>
                    <a:pt x="364" y="5609"/>
                  </a:lnTo>
                  <a:lnTo>
                    <a:pt x="390" y="5557"/>
                  </a:lnTo>
                  <a:lnTo>
                    <a:pt x="468" y="5505"/>
                  </a:lnTo>
                  <a:lnTo>
                    <a:pt x="546" y="5479"/>
                  </a:lnTo>
                  <a:close/>
                  <a:moveTo>
                    <a:pt x="5038" y="6232"/>
                  </a:moveTo>
                  <a:lnTo>
                    <a:pt x="5090" y="6284"/>
                  </a:lnTo>
                  <a:lnTo>
                    <a:pt x="5142" y="6336"/>
                  </a:lnTo>
                  <a:lnTo>
                    <a:pt x="5142" y="6414"/>
                  </a:lnTo>
                  <a:lnTo>
                    <a:pt x="5142" y="6492"/>
                  </a:lnTo>
                  <a:lnTo>
                    <a:pt x="5090" y="6544"/>
                  </a:lnTo>
                  <a:lnTo>
                    <a:pt x="5038" y="6596"/>
                  </a:lnTo>
                  <a:lnTo>
                    <a:pt x="494" y="6596"/>
                  </a:lnTo>
                  <a:lnTo>
                    <a:pt x="416" y="6544"/>
                  </a:lnTo>
                  <a:lnTo>
                    <a:pt x="390" y="6492"/>
                  </a:lnTo>
                  <a:lnTo>
                    <a:pt x="364" y="6414"/>
                  </a:lnTo>
                  <a:lnTo>
                    <a:pt x="390" y="6336"/>
                  </a:lnTo>
                  <a:lnTo>
                    <a:pt x="416" y="6284"/>
                  </a:lnTo>
                  <a:lnTo>
                    <a:pt x="494" y="6232"/>
                  </a:lnTo>
                  <a:close/>
                  <a:moveTo>
                    <a:pt x="4960" y="6959"/>
                  </a:moveTo>
                  <a:lnTo>
                    <a:pt x="5038" y="6985"/>
                  </a:lnTo>
                  <a:lnTo>
                    <a:pt x="5090" y="7011"/>
                  </a:lnTo>
                  <a:lnTo>
                    <a:pt x="5142" y="7063"/>
                  </a:lnTo>
                  <a:lnTo>
                    <a:pt x="5142" y="7141"/>
                  </a:lnTo>
                  <a:lnTo>
                    <a:pt x="5142" y="7219"/>
                  </a:lnTo>
                  <a:lnTo>
                    <a:pt x="5090" y="7271"/>
                  </a:lnTo>
                  <a:lnTo>
                    <a:pt x="5038" y="7323"/>
                  </a:lnTo>
                  <a:lnTo>
                    <a:pt x="4960" y="7349"/>
                  </a:lnTo>
                  <a:lnTo>
                    <a:pt x="2337" y="7349"/>
                  </a:lnTo>
                  <a:lnTo>
                    <a:pt x="2285" y="7401"/>
                  </a:lnTo>
                  <a:lnTo>
                    <a:pt x="2233" y="7453"/>
                  </a:lnTo>
                  <a:lnTo>
                    <a:pt x="2233" y="7505"/>
                  </a:lnTo>
                  <a:lnTo>
                    <a:pt x="2233" y="7583"/>
                  </a:lnTo>
                  <a:lnTo>
                    <a:pt x="2285" y="7634"/>
                  </a:lnTo>
                  <a:lnTo>
                    <a:pt x="2337" y="7686"/>
                  </a:lnTo>
                  <a:lnTo>
                    <a:pt x="4960" y="7686"/>
                  </a:lnTo>
                  <a:lnTo>
                    <a:pt x="5038" y="7712"/>
                  </a:lnTo>
                  <a:lnTo>
                    <a:pt x="5090" y="7738"/>
                  </a:lnTo>
                  <a:lnTo>
                    <a:pt x="5142" y="7816"/>
                  </a:lnTo>
                  <a:lnTo>
                    <a:pt x="5142" y="7894"/>
                  </a:lnTo>
                  <a:lnTo>
                    <a:pt x="5142" y="7946"/>
                  </a:lnTo>
                  <a:lnTo>
                    <a:pt x="5090" y="8024"/>
                  </a:lnTo>
                  <a:lnTo>
                    <a:pt x="5038" y="8050"/>
                  </a:lnTo>
                  <a:lnTo>
                    <a:pt x="4960" y="8076"/>
                  </a:lnTo>
                  <a:lnTo>
                    <a:pt x="546" y="8076"/>
                  </a:lnTo>
                  <a:lnTo>
                    <a:pt x="494" y="8050"/>
                  </a:lnTo>
                  <a:lnTo>
                    <a:pt x="416" y="8024"/>
                  </a:lnTo>
                  <a:lnTo>
                    <a:pt x="390" y="7946"/>
                  </a:lnTo>
                  <a:lnTo>
                    <a:pt x="364" y="7894"/>
                  </a:lnTo>
                  <a:lnTo>
                    <a:pt x="390" y="7816"/>
                  </a:lnTo>
                  <a:lnTo>
                    <a:pt x="416" y="7738"/>
                  </a:lnTo>
                  <a:lnTo>
                    <a:pt x="494" y="7712"/>
                  </a:lnTo>
                  <a:lnTo>
                    <a:pt x="546" y="7686"/>
                  </a:lnTo>
                  <a:lnTo>
                    <a:pt x="1714" y="7686"/>
                  </a:lnTo>
                  <a:lnTo>
                    <a:pt x="1766" y="7634"/>
                  </a:lnTo>
                  <a:lnTo>
                    <a:pt x="1792" y="7583"/>
                  </a:lnTo>
                  <a:lnTo>
                    <a:pt x="1818" y="7505"/>
                  </a:lnTo>
                  <a:lnTo>
                    <a:pt x="1792" y="7453"/>
                  </a:lnTo>
                  <a:lnTo>
                    <a:pt x="1766" y="7401"/>
                  </a:lnTo>
                  <a:lnTo>
                    <a:pt x="1714" y="7349"/>
                  </a:lnTo>
                  <a:lnTo>
                    <a:pt x="546" y="7349"/>
                  </a:lnTo>
                  <a:lnTo>
                    <a:pt x="494" y="7323"/>
                  </a:lnTo>
                  <a:lnTo>
                    <a:pt x="416" y="7271"/>
                  </a:lnTo>
                  <a:lnTo>
                    <a:pt x="390" y="7219"/>
                  </a:lnTo>
                  <a:lnTo>
                    <a:pt x="364" y="7141"/>
                  </a:lnTo>
                  <a:lnTo>
                    <a:pt x="390" y="7063"/>
                  </a:lnTo>
                  <a:lnTo>
                    <a:pt x="416" y="7011"/>
                  </a:lnTo>
                  <a:lnTo>
                    <a:pt x="494" y="6985"/>
                  </a:lnTo>
                  <a:lnTo>
                    <a:pt x="546" y="6959"/>
                  </a:lnTo>
                  <a:close/>
                  <a:moveTo>
                    <a:pt x="7167" y="4025"/>
                  </a:moveTo>
                  <a:lnTo>
                    <a:pt x="7167" y="8076"/>
                  </a:lnTo>
                  <a:lnTo>
                    <a:pt x="6414" y="8076"/>
                  </a:lnTo>
                  <a:lnTo>
                    <a:pt x="6414" y="4025"/>
                  </a:lnTo>
                  <a:close/>
                  <a:moveTo>
                    <a:pt x="9010" y="3298"/>
                  </a:moveTo>
                  <a:lnTo>
                    <a:pt x="9010" y="8076"/>
                  </a:lnTo>
                  <a:lnTo>
                    <a:pt x="8257" y="8076"/>
                  </a:lnTo>
                  <a:lnTo>
                    <a:pt x="8257" y="3298"/>
                  </a:lnTo>
                  <a:close/>
                  <a:moveTo>
                    <a:pt x="11633" y="8439"/>
                  </a:moveTo>
                  <a:lnTo>
                    <a:pt x="11685" y="8491"/>
                  </a:lnTo>
                  <a:lnTo>
                    <a:pt x="11737" y="8543"/>
                  </a:lnTo>
                  <a:lnTo>
                    <a:pt x="11737" y="8621"/>
                  </a:lnTo>
                  <a:lnTo>
                    <a:pt x="11737" y="8699"/>
                  </a:lnTo>
                  <a:lnTo>
                    <a:pt x="11685" y="8751"/>
                  </a:lnTo>
                  <a:lnTo>
                    <a:pt x="11633" y="8803"/>
                  </a:lnTo>
                  <a:lnTo>
                    <a:pt x="468" y="8803"/>
                  </a:lnTo>
                  <a:lnTo>
                    <a:pt x="416" y="8751"/>
                  </a:lnTo>
                  <a:lnTo>
                    <a:pt x="390" y="8699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91"/>
                  </a:lnTo>
                  <a:lnTo>
                    <a:pt x="468" y="8439"/>
                  </a:lnTo>
                  <a:close/>
                  <a:moveTo>
                    <a:pt x="2519" y="1"/>
                  </a:moveTo>
                  <a:lnTo>
                    <a:pt x="2259" y="53"/>
                  </a:lnTo>
                  <a:lnTo>
                    <a:pt x="2026" y="105"/>
                  </a:lnTo>
                  <a:lnTo>
                    <a:pt x="1792" y="182"/>
                  </a:lnTo>
                  <a:lnTo>
                    <a:pt x="1558" y="260"/>
                  </a:lnTo>
                  <a:lnTo>
                    <a:pt x="1351" y="390"/>
                  </a:lnTo>
                  <a:lnTo>
                    <a:pt x="1143" y="520"/>
                  </a:lnTo>
                  <a:lnTo>
                    <a:pt x="961" y="650"/>
                  </a:lnTo>
                  <a:lnTo>
                    <a:pt x="805" y="832"/>
                  </a:lnTo>
                  <a:lnTo>
                    <a:pt x="624" y="1013"/>
                  </a:lnTo>
                  <a:lnTo>
                    <a:pt x="494" y="1195"/>
                  </a:lnTo>
                  <a:lnTo>
                    <a:pt x="364" y="1403"/>
                  </a:lnTo>
                  <a:lnTo>
                    <a:pt x="260" y="1611"/>
                  </a:lnTo>
                  <a:lnTo>
                    <a:pt x="156" y="1844"/>
                  </a:lnTo>
                  <a:lnTo>
                    <a:pt x="78" y="2078"/>
                  </a:lnTo>
                  <a:lnTo>
                    <a:pt x="52" y="2338"/>
                  </a:lnTo>
                  <a:lnTo>
                    <a:pt x="52" y="2415"/>
                  </a:lnTo>
                  <a:lnTo>
                    <a:pt x="78" y="2467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90" y="2389"/>
                  </a:lnTo>
                  <a:lnTo>
                    <a:pt x="442" y="2182"/>
                  </a:lnTo>
                  <a:lnTo>
                    <a:pt x="494" y="1974"/>
                  </a:lnTo>
                  <a:lnTo>
                    <a:pt x="572" y="1766"/>
                  </a:lnTo>
                  <a:lnTo>
                    <a:pt x="676" y="1585"/>
                  </a:lnTo>
                  <a:lnTo>
                    <a:pt x="779" y="1403"/>
                  </a:lnTo>
                  <a:lnTo>
                    <a:pt x="909" y="1221"/>
                  </a:lnTo>
                  <a:lnTo>
                    <a:pt x="1039" y="1091"/>
                  </a:lnTo>
                  <a:lnTo>
                    <a:pt x="1195" y="935"/>
                  </a:lnTo>
                  <a:lnTo>
                    <a:pt x="1351" y="806"/>
                  </a:lnTo>
                  <a:lnTo>
                    <a:pt x="1532" y="702"/>
                  </a:lnTo>
                  <a:lnTo>
                    <a:pt x="1714" y="598"/>
                  </a:lnTo>
                  <a:lnTo>
                    <a:pt x="1922" y="494"/>
                  </a:lnTo>
                  <a:lnTo>
                    <a:pt x="2104" y="442"/>
                  </a:lnTo>
                  <a:lnTo>
                    <a:pt x="2311" y="390"/>
                  </a:lnTo>
                  <a:lnTo>
                    <a:pt x="2545" y="364"/>
                  </a:lnTo>
                  <a:lnTo>
                    <a:pt x="3012" y="364"/>
                  </a:lnTo>
                  <a:lnTo>
                    <a:pt x="3246" y="390"/>
                  </a:lnTo>
                  <a:lnTo>
                    <a:pt x="3480" y="468"/>
                  </a:lnTo>
                  <a:lnTo>
                    <a:pt x="3687" y="546"/>
                  </a:lnTo>
                  <a:lnTo>
                    <a:pt x="3895" y="650"/>
                  </a:lnTo>
                  <a:lnTo>
                    <a:pt x="4103" y="754"/>
                  </a:lnTo>
                  <a:lnTo>
                    <a:pt x="4285" y="909"/>
                  </a:lnTo>
                  <a:lnTo>
                    <a:pt x="4440" y="1065"/>
                  </a:lnTo>
                  <a:lnTo>
                    <a:pt x="4596" y="1221"/>
                  </a:lnTo>
                  <a:lnTo>
                    <a:pt x="4752" y="1403"/>
                  </a:lnTo>
                  <a:lnTo>
                    <a:pt x="4856" y="1611"/>
                  </a:lnTo>
                  <a:lnTo>
                    <a:pt x="4960" y="1818"/>
                  </a:lnTo>
                  <a:lnTo>
                    <a:pt x="5038" y="2026"/>
                  </a:lnTo>
                  <a:lnTo>
                    <a:pt x="5090" y="2260"/>
                  </a:lnTo>
                  <a:lnTo>
                    <a:pt x="5142" y="2493"/>
                  </a:lnTo>
                  <a:lnTo>
                    <a:pt x="5142" y="2753"/>
                  </a:lnTo>
                  <a:lnTo>
                    <a:pt x="5142" y="2987"/>
                  </a:lnTo>
                  <a:lnTo>
                    <a:pt x="5090" y="3220"/>
                  </a:lnTo>
                  <a:lnTo>
                    <a:pt x="5038" y="3454"/>
                  </a:lnTo>
                  <a:lnTo>
                    <a:pt x="4960" y="3688"/>
                  </a:lnTo>
                  <a:lnTo>
                    <a:pt x="4856" y="3895"/>
                  </a:lnTo>
                  <a:lnTo>
                    <a:pt x="4752" y="4077"/>
                  </a:lnTo>
                  <a:lnTo>
                    <a:pt x="4596" y="4259"/>
                  </a:lnTo>
                  <a:lnTo>
                    <a:pt x="4440" y="4441"/>
                  </a:lnTo>
                  <a:lnTo>
                    <a:pt x="4285" y="4597"/>
                  </a:lnTo>
                  <a:lnTo>
                    <a:pt x="4103" y="4726"/>
                  </a:lnTo>
                  <a:lnTo>
                    <a:pt x="3895" y="4856"/>
                  </a:lnTo>
                  <a:lnTo>
                    <a:pt x="3687" y="4960"/>
                  </a:lnTo>
                  <a:lnTo>
                    <a:pt x="3480" y="5038"/>
                  </a:lnTo>
                  <a:lnTo>
                    <a:pt x="3246" y="5090"/>
                  </a:lnTo>
                  <a:lnTo>
                    <a:pt x="3012" y="5116"/>
                  </a:lnTo>
                  <a:lnTo>
                    <a:pt x="2753" y="5142"/>
                  </a:lnTo>
                  <a:lnTo>
                    <a:pt x="2545" y="5116"/>
                  </a:lnTo>
                  <a:lnTo>
                    <a:pt x="2311" y="5090"/>
                  </a:lnTo>
                  <a:lnTo>
                    <a:pt x="2104" y="5038"/>
                  </a:lnTo>
                  <a:lnTo>
                    <a:pt x="1896" y="4986"/>
                  </a:lnTo>
                  <a:lnTo>
                    <a:pt x="1714" y="4908"/>
                  </a:lnTo>
                  <a:lnTo>
                    <a:pt x="1532" y="4804"/>
                  </a:lnTo>
                  <a:lnTo>
                    <a:pt x="1351" y="4674"/>
                  </a:lnTo>
                  <a:lnTo>
                    <a:pt x="1195" y="4545"/>
                  </a:lnTo>
                  <a:lnTo>
                    <a:pt x="1039" y="4415"/>
                  </a:lnTo>
                  <a:lnTo>
                    <a:pt x="909" y="4259"/>
                  </a:lnTo>
                  <a:lnTo>
                    <a:pt x="779" y="4077"/>
                  </a:lnTo>
                  <a:lnTo>
                    <a:pt x="676" y="3895"/>
                  </a:lnTo>
                  <a:lnTo>
                    <a:pt x="572" y="3714"/>
                  </a:lnTo>
                  <a:lnTo>
                    <a:pt x="494" y="3532"/>
                  </a:lnTo>
                  <a:lnTo>
                    <a:pt x="442" y="3324"/>
                  </a:lnTo>
                  <a:lnTo>
                    <a:pt x="390" y="3117"/>
                  </a:lnTo>
                  <a:lnTo>
                    <a:pt x="364" y="3039"/>
                  </a:lnTo>
                  <a:lnTo>
                    <a:pt x="312" y="2987"/>
                  </a:lnTo>
                  <a:lnTo>
                    <a:pt x="260" y="2961"/>
                  </a:lnTo>
                  <a:lnTo>
                    <a:pt x="182" y="2961"/>
                  </a:lnTo>
                  <a:lnTo>
                    <a:pt x="130" y="2987"/>
                  </a:lnTo>
                  <a:lnTo>
                    <a:pt x="78" y="3013"/>
                  </a:lnTo>
                  <a:lnTo>
                    <a:pt x="52" y="3091"/>
                  </a:lnTo>
                  <a:lnTo>
                    <a:pt x="52" y="3168"/>
                  </a:lnTo>
                  <a:lnTo>
                    <a:pt x="104" y="3454"/>
                  </a:lnTo>
                  <a:lnTo>
                    <a:pt x="208" y="3766"/>
                  </a:lnTo>
                  <a:lnTo>
                    <a:pt x="338" y="4051"/>
                  </a:lnTo>
                  <a:lnTo>
                    <a:pt x="494" y="4311"/>
                  </a:lnTo>
                  <a:lnTo>
                    <a:pt x="676" y="4545"/>
                  </a:lnTo>
                  <a:lnTo>
                    <a:pt x="909" y="4778"/>
                  </a:lnTo>
                  <a:lnTo>
                    <a:pt x="1143" y="4960"/>
                  </a:lnTo>
                  <a:lnTo>
                    <a:pt x="1403" y="5142"/>
                  </a:lnTo>
                  <a:lnTo>
                    <a:pt x="416" y="5142"/>
                  </a:lnTo>
                  <a:lnTo>
                    <a:pt x="312" y="5168"/>
                  </a:lnTo>
                  <a:lnTo>
                    <a:pt x="234" y="5220"/>
                  </a:lnTo>
                  <a:lnTo>
                    <a:pt x="156" y="5298"/>
                  </a:lnTo>
                  <a:lnTo>
                    <a:pt x="78" y="5375"/>
                  </a:lnTo>
                  <a:lnTo>
                    <a:pt x="26" y="5479"/>
                  </a:lnTo>
                  <a:lnTo>
                    <a:pt x="0" y="5583"/>
                  </a:lnTo>
                  <a:lnTo>
                    <a:pt x="0" y="5687"/>
                  </a:lnTo>
                  <a:lnTo>
                    <a:pt x="0" y="5791"/>
                  </a:lnTo>
                  <a:lnTo>
                    <a:pt x="26" y="5895"/>
                  </a:lnTo>
                  <a:lnTo>
                    <a:pt x="78" y="5973"/>
                  </a:lnTo>
                  <a:lnTo>
                    <a:pt x="156" y="6051"/>
                  </a:lnTo>
                  <a:lnTo>
                    <a:pt x="78" y="6128"/>
                  </a:lnTo>
                  <a:lnTo>
                    <a:pt x="52" y="6232"/>
                  </a:lnTo>
                  <a:lnTo>
                    <a:pt x="26" y="6310"/>
                  </a:lnTo>
                  <a:lnTo>
                    <a:pt x="0" y="6414"/>
                  </a:lnTo>
                  <a:lnTo>
                    <a:pt x="26" y="6518"/>
                  </a:lnTo>
                  <a:lnTo>
                    <a:pt x="52" y="6622"/>
                  </a:lnTo>
                  <a:lnTo>
                    <a:pt x="104" y="6700"/>
                  </a:lnTo>
                  <a:lnTo>
                    <a:pt x="156" y="6778"/>
                  </a:lnTo>
                  <a:lnTo>
                    <a:pt x="104" y="6856"/>
                  </a:lnTo>
                  <a:lnTo>
                    <a:pt x="52" y="6959"/>
                  </a:lnTo>
                  <a:lnTo>
                    <a:pt x="26" y="7037"/>
                  </a:lnTo>
                  <a:lnTo>
                    <a:pt x="0" y="7141"/>
                  </a:lnTo>
                  <a:lnTo>
                    <a:pt x="26" y="7245"/>
                  </a:lnTo>
                  <a:lnTo>
                    <a:pt x="52" y="7349"/>
                  </a:lnTo>
                  <a:lnTo>
                    <a:pt x="104" y="7427"/>
                  </a:lnTo>
                  <a:lnTo>
                    <a:pt x="156" y="7505"/>
                  </a:lnTo>
                  <a:lnTo>
                    <a:pt x="104" y="7583"/>
                  </a:lnTo>
                  <a:lnTo>
                    <a:pt x="52" y="7686"/>
                  </a:lnTo>
                  <a:lnTo>
                    <a:pt x="26" y="7790"/>
                  </a:lnTo>
                  <a:lnTo>
                    <a:pt x="0" y="7894"/>
                  </a:lnTo>
                  <a:lnTo>
                    <a:pt x="26" y="7998"/>
                  </a:lnTo>
                  <a:lnTo>
                    <a:pt x="52" y="8076"/>
                  </a:lnTo>
                  <a:lnTo>
                    <a:pt x="104" y="8180"/>
                  </a:lnTo>
                  <a:lnTo>
                    <a:pt x="156" y="8258"/>
                  </a:lnTo>
                  <a:lnTo>
                    <a:pt x="104" y="8336"/>
                  </a:lnTo>
                  <a:lnTo>
                    <a:pt x="52" y="8413"/>
                  </a:lnTo>
                  <a:lnTo>
                    <a:pt x="26" y="8517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33"/>
                  </a:lnTo>
                  <a:lnTo>
                    <a:pt x="156" y="9011"/>
                  </a:lnTo>
                  <a:lnTo>
                    <a:pt x="260" y="9063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6" y="9166"/>
                  </a:lnTo>
                  <a:lnTo>
                    <a:pt x="11555" y="9166"/>
                  </a:lnTo>
                  <a:lnTo>
                    <a:pt x="11659" y="9140"/>
                  </a:lnTo>
                  <a:lnTo>
                    <a:pt x="11763" y="9114"/>
                  </a:lnTo>
                  <a:lnTo>
                    <a:pt x="11867" y="9063"/>
                  </a:lnTo>
                  <a:lnTo>
                    <a:pt x="11945" y="9011"/>
                  </a:lnTo>
                  <a:lnTo>
                    <a:pt x="11996" y="8933"/>
                  </a:lnTo>
                  <a:lnTo>
                    <a:pt x="12048" y="8829"/>
                  </a:lnTo>
                  <a:lnTo>
                    <a:pt x="12074" y="8725"/>
                  </a:lnTo>
                  <a:lnTo>
                    <a:pt x="12100" y="8621"/>
                  </a:lnTo>
                  <a:lnTo>
                    <a:pt x="12074" y="8491"/>
                  </a:lnTo>
                  <a:lnTo>
                    <a:pt x="12048" y="8413"/>
                  </a:lnTo>
                  <a:lnTo>
                    <a:pt x="11996" y="8310"/>
                  </a:lnTo>
                  <a:lnTo>
                    <a:pt x="11945" y="8232"/>
                  </a:lnTo>
                  <a:lnTo>
                    <a:pt x="11867" y="8154"/>
                  </a:lnTo>
                  <a:lnTo>
                    <a:pt x="11763" y="8128"/>
                  </a:lnTo>
                  <a:lnTo>
                    <a:pt x="11659" y="8076"/>
                  </a:lnTo>
                  <a:lnTo>
                    <a:pt x="11192" y="8076"/>
                  </a:lnTo>
                  <a:lnTo>
                    <a:pt x="11192" y="4363"/>
                  </a:lnTo>
                  <a:lnTo>
                    <a:pt x="11166" y="4311"/>
                  </a:lnTo>
                  <a:lnTo>
                    <a:pt x="11140" y="4259"/>
                  </a:lnTo>
                  <a:lnTo>
                    <a:pt x="11088" y="4207"/>
                  </a:lnTo>
                  <a:lnTo>
                    <a:pt x="10932" y="4207"/>
                  </a:lnTo>
                  <a:lnTo>
                    <a:pt x="10880" y="4259"/>
                  </a:lnTo>
                  <a:lnTo>
                    <a:pt x="10854" y="4311"/>
                  </a:lnTo>
                  <a:lnTo>
                    <a:pt x="10828" y="4363"/>
                  </a:lnTo>
                  <a:lnTo>
                    <a:pt x="10828" y="8076"/>
                  </a:lnTo>
                  <a:lnTo>
                    <a:pt x="10101" y="8076"/>
                  </a:lnTo>
                  <a:lnTo>
                    <a:pt x="10101" y="2545"/>
                  </a:lnTo>
                  <a:lnTo>
                    <a:pt x="10828" y="2545"/>
                  </a:lnTo>
                  <a:lnTo>
                    <a:pt x="10828" y="3636"/>
                  </a:lnTo>
                  <a:lnTo>
                    <a:pt x="10854" y="3714"/>
                  </a:lnTo>
                  <a:lnTo>
                    <a:pt x="10880" y="3766"/>
                  </a:lnTo>
                  <a:lnTo>
                    <a:pt x="10932" y="3792"/>
                  </a:lnTo>
                  <a:lnTo>
                    <a:pt x="11010" y="3818"/>
                  </a:lnTo>
                  <a:lnTo>
                    <a:pt x="11088" y="3792"/>
                  </a:lnTo>
                  <a:lnTo>
                    <a:pt x="11140" y="3766"/>
                  </a:lnTo>
                  <a:lnTo>
                    <a:pt x="11166" y="3714"/>
                  </a:lnTo>
                  <a:lnTo>
                    <a:pt x="11192" y="3636"/>
                  </a:lnTo>
                  <a:lnTo>
                    <a:pt x="11192" y="2545"/>
                  </a:lnTo>
                  <a:lnTo>
                    <a:pt x="11166" y="2415"/>
                  </a:lnTo>
                  <a:lnTo>
                    <a:pt x="11088" y="2312"/>
                  </a:lnTo>
                  <a:lnTo>
                    <a:pt x="10984" y="2234"/>
                  </a:lnTo>
                  <a:lnTo>
                    <a:pt x="10854" y="2208"/>
                  </a:lnTo>
                  <a:lnTo>
                    <a:pt x="10075" y="2208"/>
                  </a:lnTo>
                  <a:lnTo>
                    <a:pt x="9945" y="2234"/>
                  </a:lnTo>
                  <a:lnTo>
                    <a:pt x="9841" y="2312"/>
                  </a:lnTo>
                  <a:lnTo>
                    <a:pt x="9763" y="2415"/>
                  </a:lnTo>
                  <a:lnTo>
                    <a:pt x="9737" y="2545"/>
                  </a:lnTo>
                  <a:lnTo>
                    <a:pt x="9737" y="8076"/>
                  </a:lnTo>
                  <a:lnTo>
                    <a:pt x="9348" y="8076"/>
                  </a:lnTo>
                  <a:lnTo>
                    <a:pt x="9348" y="3272"/>
                  </a:lnTo>
                  <a:lnTo>
                    <a:pt x="9322" y="3142"/>
                  </a:lnTo>
                  <a:lnTo>
                    <a:pt x="9244" y="3039"/>
                  </a:lnTo>
                  <a:lnTo>
                    <a:pt x="9140" y="2961"/>
                  </a:lnTo>
                  <a:lnTo>
                    <a:pt x="9010" y="2935"/>
                  </a:lnTo>
                  <a:lnTo>
                    <a:pt x="8231" y="2935"/>
                  </a:lnTo>
                  <a:lnTo>
                    <a:pt x="8102" y="2961"/>
                  </a:lnTo>
                  <a:lnTo>
                    <a:pt x="7998" y="3039"/>
                  </a:lnTo>
                  <a:lnTo>
                    <a:pt x="7920" y="3142"/>
                  </a:lnTo>
                  <a:lnTo>
                    <a:pt x="7894" y="3272"/>
                  </a:lnTo>
                  <a:lnTo>
                    <a:pt x="7894" y="8076"/>
                  </a:lnTo>
                  <a:lnTo>
                    <a:pt x="7530" y="8076"/>
                  </a:lnTo>
                  <a:lnTo>
                    <a:pt x="7530" y="4025"/>
                  </a:lnTo>
                  <a:lnTo>
                    <a:pt x="7504" y="3869"/>
                  </a:lnTo>
                  <a:lnTo>
                    <a:pt x="7427" y="3766"/>
                  </a:lnTo>
                  <a:lnTo>
                    <a:pt x="7323" y="3688"/>
                  </a:lnTo>
                  <a:lnTo>
                    <a:pt x="7167" y="3662"/>
                  </a:lnTo>
                  <a:lnTo>
                    <a:pt x="6414" y="3662"/>
                  </a:lnTo>
                  <a:lnTo>
                    <a:pt x="6284" y="3688"/>
                  </a:lnTo>
                  <a:lnTo>
                    <a:pt x="6154" y="3766"/>
                  </a:lnTo>
                  <a:lnTo>
                    <a:pt x="6102" y="3869"/>
                  </a:lnTo>
                  <a:lnTo>
                    <a:pt x="6076" y="4025"/>
                  </a:lnTo>
                  <a:lnTo>
                    <a:pt x="6076" y="8076"/>
                  </a:lnTo>
                  <a:lnTo>
                    <a:pt x="5479" y="8076"/>
                  </a:lnTo>
                  <a:lnTo>
                    <a:pt x="5505" y="7972"/>
                  </a:lnTo>
                  <a:lnTo>
                    <a:pt x="5505" y="7894"/>
                  </a:lnTo>
                  <a:lnTo>
                    <a:pt x="5505" y="7790"/>
                  </a:lnTo>
                  <a:lnTo>
                    <a:pt x="5453" y="7686"/>
                  </a:lnTo>
                  <a:lnTo>
                    <a:pt x="5427" y="7583"/>
                  </a:lnTo>
                  <a:lnTo>
                    <a:pt x="5349" y="7505"/>
                  </a:lnTo>
                  <a:lnTo>
                    <a:pt x="5427" y="7427"/>
                  </a:lnTo>
                  <a:lnTo>
                    <a:pt x="5453" y="7349"/>
                  </a:lnTo>
                  <a:lnTo>
                    <a:pt x="5505" y="7245"/>
                  </a:lnTo>
                  <a:lnTo>
                    <a:pt x="5505" y="7141"/>
                  </a:lnTo>
                  <a:lnTo>
                    <a:pt x="5505" y="7037"/>
                  </a:lnTo>
                  <a:lnTo>
                    <a:pt x="5453" y="6959"/>
                  </a:lnTo>
                  <a:lnTo>
                    <a:pt x="5427" y="6856"/>
                  </a:lnTo>
                  <a:lnTo>
                    <a:pt x="5349" y="6778"/>
                  </a:lnTo>
                  <a:lnTo>
                    <a:pt x="5427" y="6700"/>
                  </a:lnTo>
                  <a:lnTo>
                    <a:pt x="5453" y="6622"/>
                  </a:lnTo>
                  <a:lnTo>
                    <a:pt x="5505" y="6518"/>
                  </a:lnTo>
                  <a:lnTo>
                    <a:pt x="5505" y="6414"/>
                  </a:lnTo>
                  <a:lnTo>
                    <a:pt x="5479" y="6310"/>
                  </a:lnTo>
                  <a:lnTo>
                    <a:pt x="5453" y="6206"/>
                  </a:lnTo>
                  <a:lnTo>
                    <a:pt x="5401" y="6128"/>
                  </a:lnTo>
                  <a:lnTo>
                    <a:pt x="5349" y="6051"/>
                  </a:lnTo>
                  <a:lnTo>
                    <a:pt x="5401" y="5973"/>
                  </a:lnTo>
                  <a:lnTo>
                    <a:pt x="5453" y="5869"/>
                  </a:lnTo>
                  <a:lnTo>
                    <a:pt x="5479" y="5791"/>
                  </a:lnTo>
                  <a:lnTo>
                    <a:pt x="5479" y="5687"/>
                  </a:lnTo>
                  <a:lnTo>
                    <a:pt x="5479" y="5583"/>
                  </a:lnTo>
                  <a:lnTo>
                    <a:pt x="5453" y="5479"/>
                  </a:lnTo>
                  <a:lnTo>
                    <a:pt x="5401" y="5375"/>
                  </a:lnTo>
                  <a:lnTo>
                    <a:pt x="5323" y="5298"/>
                  </a:lnTo>
                  <a:lnTo>
                    <a:pt x="5245" y="5220"/>
                  </a:lnTo>
                  <a:lnTo>
                    <a:pt x="5142" y="5168"/>
                  </a:lnTo>
                  <a:lnTo>
                    <a:pt x="5038" y="5142"/>
                  </a:lnTo>
                  <a:lnTo>
                    <a:pt x="4103" y="5142"/>
                  </a:lnTo>
                  <a:lnTo>
                    <a:pt x="4415" y="4934"/>
                  </a:lnTo>
                  <a:lnTo>
                    <a:pt x="4674" y="4700"/>
                  </a:lnTo>
                  <a:lnTo>
                    <a:pt x="4908" y="4441"/>
                  </a:lnTo>
                  <a:lnTo>
                    <a:pt x="5116" y="4155"/>
                  </a:lnTo>
                  <a:lnTo>
                    <a:pt x="5271" y="3818"/>
                  </a:lnTo>
                  <a:lnTo>
                    <a:pt x="5401" y="3480"/>
                  </a:lnTo>
                  <a:lnTo>
                    <a:pt x="5479" y="3117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53" y="2182"/>
                  </a:lnTo>
                  <a:lnTo>
                    <a:pt x="5375" y="1922"/>
                  </a:lnTo>
                  <a:lnTo>
                    <a:pt x="5297" y="1688"/>
                  </a:lnTo>
                  <a:lnTo>
                    <a:pt x="5168" y="1429"/>
                  </a:lnTo>
                  <a:lnTo>
                    <a:pt x="5038" y="1221"/>
                  </a:lnTo>
                  <a:lnTo>
                    <a:pt x="4882" y="987"/>
                  </a:lnTo>
                  <a:lnTo>
                    <a:pt x="4700" y="806"/>
                  </a:lnTo>
                  <a:lnTo>
                    <a:pt x="4492" y="624"/>
                  </a:lnTo>
                  <a:lnTo>
                    <a:pt x="4285" y="468"/>
                  </a:lnTo>
                  <a:lnTo>
                    <a:pt x="4077" y="338"/>
                  </a:lnTo>
                  <a:lnTo>
                    <a:pt x="3817" y="208"/>
                  </a:lnTo>
                  <a:lnTo>
                    <a:pt x="3584" y="130"/>
                  </a:lnTo>
                  <a:lnTo>
                    <a:pt x="3324" y="53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1"/>
            <p:cNvSpPr/>
            <p:nvPr/>
          </p:nvSpPr>
          <p:spPr>
            <a:xfrm>
              <a:off x="4850225" y="2812025"/>
              <a:ext cx="35725" cy="72100"/>
            </a:xfrm>
            <a:custGeom>
              <a:avLst/>
              <a:gdLst/>
              <a:ahLst/>
              <a:cxnLst/>
              <a:rect l="l" t="t" r="r" b="b"/>
              <a:pathLst>
                <a:path w="1429" h="2884" extrusionOk="0">
                  <a:moveTo>
                    <a:pt x="728" y="1"/>
                  </a:moveTo>
                  <a:lnTo>
                    <a:pt x="650" y="27"/>
                  </a:lnTo>
                  <a:lnTo>
                    <a:pt x="598" y="53"/>
                  </a:lnTo>
                  <a:lnTo>
                    <a:pt x="546" y="105"/>
                  </a:lnTo>
                  <a:lnTo>
                    <a:pt x="546" y="183"/>
                  </a:lnTo>
                  <a:lnTo>
                    <a:pt x="546" y="442"/>
                  </a:lnTo>
                  <a:lnTo>
                    <a:pt x="442" y="468"/>
                  </a:lnTo>
                  <a:lnTo>
                    <a:pt x="338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105" y="728"/>
                  </a:lnTo>
                  <a:lnTo>
                    <a:pt x="53" y="806"/>
                  </a:lnTo>
                  <a:lnTo>
                    <a:pt x="27" y="910"/>
                  </a:lnTo>
                  <a:lnTo>
                    <a:pt x="1" y="1040"/>
                  </a:lnTo>
                  <a:lnTo>
                    <a:pt x="27" y="1143"/>
                  </a:lnTo>
                  <a:lnTo>
                    <a:pt x="53" y="1273"/>
                  </a:lnTo>
                  <a:lnTo>
                    <a:pt x="105" y="1351"/>
                  </a:lnTo>
                  <a:lnTo>
                    <a:pt x="182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94" y="1611"/>
                  </a:lnTo>
                  <a:lnTo>
                    <a:pt x="832" y="1611"/>
                  </a:lnTo>
                  <a:lnTo>
                    <a:pt x="935" y="1637"/>
                  </a:lnTo>
                  <a:lnTo>
                    <a:pt x="987" y="1689"/>
                  </a:lnTo>
                  <a:lnTo>
                    <a:pt x="1039" y="1767"/>
                  </a:lnTo>
                  <a:lnTo>
                    <a:pt x="1065" y="1870"/>
                  </a:lnTo>
                  <a:lnTo>
                    <a:pt x="1039" y="1948"/>
                  </a:lnTo>
                  <a:lnTo>
                    <a:pt x="987" y="2026"/>
                  </a:lnTo>
                  <a:lnTo>
                    <a:pt x="935" y="2078"/>
                  </a:lnTo>
                  <a:lnTo>
                    <a:pt x="832" y="2104"/>
                  </a:lnTo>
                  <a:lnTo>
                    <a:pt x="572" y="2104"/>
                  </a:lnTo>
                  <a:lnTo>
                    <a:pt x="520" y="2078"/>
                  </a:lnTo>
                  <a:lnTo>
                    <a:pt x="468" y="2052"/>
                  </a:lnTo>
                  <a:lnTo>
                    <a:pt x="416" y="2026"/>
                  </a:lnTo>
                  <a:lnTo>
                    <a:pt x="390" y="1948"/>
                  </a:lnTo>
                  <a:lnTo>
                    <a:pt x="364" y="1896"/>
                  </a:lnTo>
                  <a:lnTo>
                    <a:pt x="312" y="1844"/>
                  </a:lnTo>
                  <a:lnTo>
                    <a:pt x="156" y="1844"/>
                  </a:lnTo>
                  <a:lnTo>
                    <a:pt x="105" y="1870"/>
                  </a:lnTo>
                  <a:lnTo>
                    <a:pt x="53" y="1922"/>
                  </a:lnTo>
                  <a:lnTo>
                    <a:pt x="53" y="2000"/>
                  </a:lnTo>
                  <a:lnTo>
                    <a:pt x="53" y="2052"/>
                  </a:lnTo>
                  <a:lnTo>
                    <a:pt x="131" y="2208"/>
                  </a:lnTo>
                  <a:lnTo>
                    <a:pt x="234" y="2338"/>
                  </a:lnTo>
                  <a:lnTo>
                    <a:pt x="364" y="2416"/>
                  </a:lnTo>
                  <a:lnTo>
                    <a:pt x="546" y="2442"/>
                  </a:lnTo>
                  <a:lnTo>
                    <a:pt x="546" y="2701"/>
                  </a:lnTo>
                  <a:lnTo>
                    <a:pt x="546" y="2779"/>
                  </a:lnTo>
                  <a:lnTo>
                    <a:pt x="598" y="2831"/>
                  </a:lnTo>
                  <a:lnTo>
                    <a:pt x="650" y="2883"/>
                  </a:lnTo>
                  <a:lnTo>
                    <a:pt x="780" y="2883"/>
                  </a:lnTo>
                  <a:lnTo>
                    <a:pt x="832" y="2831"/>
                  </a:lnTo>
                  <a:lnTo>
                    <a:pt x="883" y="2779"/>
                  </a:lnTo>
                  <a:lnTo>
                    <a:pt x="883" y="2701"/>
                  </a:lnTo>
                  <a:lnTo>
                    <a:pt x="883" y="2442"/>
                  </a:lnTo>
                  <a:lnTo>
                    <a:pt x="1013" y="2416"/>
                  </a:lnTo>
                  <a:lnTo>
                    <a:pt x="1091" y="2390"/>
                  </a:lnTo>
                  <a:lnTo>
                    <a:pt x="1195" y="2338"/>
                  </a:lnTo>
                  <a:lnTo>
                    <a:pt x="1273" y="2260"/>
                  </a:lnTo>
                  <a:lnTo>
                    <a:pt x="1325" y="2182"/>
                  </a:lnTo>
                  <a:lnTo>
                    <a:pt x="1377" y="2078"/>
                  </a:lnTo>
                  <a:lnTo>
                    <a:pt x="1403" y="1974"/>
                  </a:lnTo>
                  <a:lnTo>
                    <a:pt x="1429" y="1870"/>
                  </a:lnTo>
                  <a:lnTo>
                    <a:pt x="1403" y="1741"/>
                  </a:lnTo>
                  <a:lnTo>
                    <a:pt x="1377" y="1637"/>
                  </a:lnTo>
                  <a:lnTo>
                    <a:pt x="1325" y="1533"/>
                  </a:lnTo>
                  <a:lnTo>
                    <a:pt x="1247" y="1455"/>
                  </a:lnTo>
                  <a:lnTo>
                    <a:pt x="1169" y="1377"/>
                  </a:lnTo>
                  <a:lnTo>
                    <a:pt x="1065" y="1325"/>
                  </a:lnTo>
                  <a:lnTo>
                    <a:pt x="961" y="1273"/>
                  </a:lnTo>
                  <a:lnTo>
                    <a:pt x="598" y="1273"/>
                  </a:lnTo>
                  <a:lnTo>
                    <a:pt x="520" y="1247"/>
                  </a:lnTo>
                  <a:lnTo>
                    <a:pt x="442" y="1195"/>
                  </a:lnTo>
                  <a:lnTo>
                    <a:pt x="390" y="1117"/>
                  </a:lnTo>
                  <a:lnTo>
                    <a:pt x="364" y="1040"/>
                  </a:lnTo>
                  <a:lnTo>
                    <a:pt x="390" y="936"/>
                  </a:lnTo>
                  <a:lnTo>
                    <a:pt x="442" y="858"/>
                  </a:lnTo>
                  <a:lnTo>
                    <a:pt x="520" y="806"/>
                  </a:lnTo>
                  <a:lnTo>
                    <a:pt x="858" y="806"/>
                  </a:lnTo>
                  <a:lnTo>
                    <a:pt x="935" y="832"/>
                  </a:lnTo>
                  <a:lnTo>
                    <a:pt x="961" y="884"/>
                  </a:lnTo>
                  <a:lnTo>
                    <a:pt x="987" y="936"/>
                  </a:lnTo>
                  <a:lnTo>
                    <a:pt x="1039" y="988"/>
                  </a:lnTo>
                  <a:lnTo>
                    <a:pt x="1091" y="1040"/>
                  </a:lnTo>
                  <a:lnTo>
                    <a:pt x="1143" y="1066"/>
                  </a:lnTo>
                  <a:lnTo>
                    <a:pt x="1221" y="1066"/>
                  </a:lnTo>
                  <a:lnTo>
                    <a:pt x="1273" y="1014"/>
                  </a:lnTo>
                  <a:lnTo>
                    <a:pt x="1325" y="962"/>
                  </a:lnTo>
                  <a:lnTo>
                    <a:pt x="1351" y="910"/>
                  </a:lnTo>
                  <a:lnTo>
                    <a:pt x="1325" y="832"/>
                  </a:lnTo>
                  <a:lnTo>
                    <a:pt x="1273" y="702"/>
                  </a:lnTo>
                  <a:lnTo>
                    <a:pt x="1169" y="572"/>
                  </a:lnTo>
                  <a:lnTo>
                    <a:pt x="1039" y="494"/>
                  </a:lnTo>
                  <a:lnTo>
                    <a:pt x="883" y="442"/>
                  </a:lnTo>
                  <a:lnTo>
                    <a:pt x="883" y="183"/>
                  </a:lnTo>
                  <a:lnTo>
                    <a:pt x="883" y="105"/>
                  </a:lnTo>
                  <a:lnTo>
                    <a:pt x="832" y="53"/>
                  </a:lnTo>
                  <a:lnTo>
                    <a:pt x="780" y="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1"/>
            <p:cNvSpPr/>
            <p:nvPr/>
          </p:nvSpPr>
          <p:spPr>
            <a:xfrm>
              <a:off x="5035225" y="2706225"/>
              <a:ext cx="50675" cy="109725"/>
            </a:xfrm>
            <a:custGeom>
              <a:avLst/>
              <a:gdLst/>
              <a:ahLst/>
              <a:cxnLst/>
              <a:rect l="l" t="t" r="r" b="b"/>
              <a:pathLst>
                <a:path w="2027" h="4389" extrusionOk="0">
                  <a:moveTo>
                    <a:pt x="1013" y="442"/>
                  </a:moveTo>
                  <a:lnTo>
                    <a:pt x="1533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1"/>
                  </a:lnTo>
                  <a:lnTo>
                    <a:pt x="1195" y="1299"/>
                  </a:lnTo>
                  <a:lnTo>
                    <a:pt x="1195" y="4051"/>
                  </a:lnTo>
                  <a:lnTo>
                    <a:pt x="832" y="4051"/>
                  </a:lnTo>
                  <a:lnTo>
                    <a:pt x="832" y="1299"/>
                  </a:lnTo>
                  <a:lnTo>
                    <a:pt x="806" y="1221"/>
                  </a:lnTo>
                  <a:lnTo>
                    <a:pt x="780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8" y="1"/>
                  </a:moveTo>
                  <a:lnTo>
                    <a:pt x="910" y="27"/>
                  </a:lnTo>
                  <a:lnTo>
                    <a:pt x="832" y="78"/>
                  </a:lnTo>
                  <a:lnTo>
                    <a:pt x="79" y="1091"/>
                  </a:lnTo>
                  <a:lnTo>
                    <a:pt x="27" y="1143"/>
                  </a:lnTo>
                  <a:lnTo>
                    <a:pt x="1" y="1221"/>
                  </a:lnTo>
                  <a:lnTo>
                    <a:pt x="1" y="1273"/>
                  </a:lnTo>
                  <a:lnTo>
                    <a:pt x="27" y="1325"/>
                  </a:lnTo>
                  <a:lnTo>
                    <a:pt x="53" y="1377"/>
                  </a:lnTo>
                  <a:lnTo>
                    <a:pt x="105" y="1429"/>
                  </a:lnTo>
                  <a:lnTo>
                    <a:pt x="157" y="1455"/>
                  </a:lnTo>
                  <a:lnTo>
                    <a:pt x="235" y="1481"/>
                  </a:lnTo>
                  <a:lnTo>
                    <a:pt x="468" y="1481"/>
                  </a:lnTo>
                  <a:lnTo>
                    <a:pt x="468" y="4207"/>
                  </a:lnTo>
                  <a:lnTo>
                    <a:pt x="494" y="4285"/>
                  </a:lnTo>
                  <a:lnTo>
                    <a:pt x="520" y="4337"/>
                  </a:lnTo>
                  <a:lnTo>
                    <a:pt x="572" y="4389"/>
                  </a:lnTo>
                  <a:lnTo>
                    <a:pt x="1455" y="4389"/>
                  </a:lnTo>
                  <a:lnTo>
                    <a:pt x="1507" y="4337"/>
                  </a:lnTo>
                  <a:lnTo>
                    <a:pt x="1533" y="4285"/>
                  </a:lnTo>
                  <a:lnTo>
                    <a:pt x="1559" y="4207"/>
                  </a:lnTo>
                  <a:lnTo>
                    <a:pt x="1559" y="1481"/>
                  </a:lnTo>
                  <a:lnTo>
                    <a:pt x="1792" y="1481"/>
                  </a:lnTo>
                  <a:lnTo>
                    <a:pt x="1870" y="1455"/>
                  </a:lnTo>
                  <a:lnTo>
                    <a:pt x="1922" y="1429"/>
                  </a:lnTo>
                  <a:lnTo>
                    <a:pt x="1974" y="1377"/>
                  </a:lnTo>
                  <a:lnTo>
                    <a:pt x="2000" y="1325"/>
                  </a:lnTo>
                  <a:lnTo>
                    <a:pt x="2026" y="1273"/>
                  </a:lnTo>
                  <a:lnTo>
                    <a:pt x="2026" y="1221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3"/>
                  </a:lnTo>
                  <a:lnTo>
                    <a:pt x="1065" y="27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1"/>
            <p:cNvSpPr/>
            <p:nvPr/>
          </p:nvSpPr>
          <p:spPr>
            <a:xfrm>
              <a:off x="4987200" y="2733500"/>
              <a:ext cx="50000" cy="101275"/>
            </a:xfrm>
            <a:custGeom>
              <a:avLst/>
              <a:gdLst/>
              <a:ahLst/>
              <a:cxnLst/>
              <a:rect l="l" t="t" r="r" b="b"/>
              <a:pathLst>
                <a:path w="2000" h="4051" extrusionOk="0">
                  <a:moveTo>
                    <a:pt x="1013" y="442"/>
                  </a:moveTo>
                  <a:lnTo>
                    <a:pt x="1532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0"/>
                  </a:lnTo>
                  <a:lnTo>
                    <a:pt x="1195" y="1298"/>
                  </a:lnTo>
                  <a:lnTo>
                    <a:pt x="1195" y="3687"/>
                  </a:lnTo>
                  <a:lnTo>
                    <a:pt x="805" y="3687"/>
                  </a:lnTo>
                  <a:lnTo>
                    <a:pt x="805" y="1298"/>
                  </a:lnTo>
                  <a:lnTo>
                    <a:pt x="805" y="1220"/>
                  </a:lnTo>
                  <a:lnTo>
                    <a:pt x="753" y="1169"/>
                  </a:lnTo>
                  <a:lnTo>
                    <a:pt x="701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1" y="78"/>
                  </a:lnTo>
                  <a:lnTo>
                    <a:pt x="52" y="1091"/>
                  </a:lnTo>
                  <a:lnTo>
                    <a:pt x="26" y="1143"/>
                  </a:lnTo>
                  <a:lnTo>
                    <a:pt x="0" y="1195"/>
                  </a:lnTo>
                  <a:lnTo>
                    <a:pt x="0" y="1272"/>
                  </a:lnTo>
                  <a:lnTo>
                    <a:pt x="26" y="1324"/>
                  </a:lnTo>
                  <a:lnTo>
                    <a:pt x="52" y="1376"/>
                  </a:lnTo>
                  <a:lnTo>
                    <a:pt x="104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869"/>
                  </a:lnTo>
                  <a:lnTo>
                    <a:pt x="468" y="3921"/>
                  </a:lnTo>
                  <a:lnTo>
                    <a:pt x="520" y="3999"/>
                  </a:lnTo>
                  <a:lnTo>
                    <a:pt x="572" y="4025"/>
                  </a:lnTo>
                  <a:lnTo>
                    <a:pt x="650" y="4051"/>
                  </a:lnTo>
                  <a:lnTo>
                    <a:pt x="1377" y="4051"/>
                  </a:lnTo>
                  <a:lnTo>
                    <a:pt x="1454" y="4025"/>
                  </a:lnTo>
                  <a:lnTo>
                    <a:pt x="1506" y="3999"/>
                  </a:lnTo>
                  <a:lnTo>
                    <a:pt x="1532" y="3921"/>
                  </a:lnTo>
                  <a:lnTo>
                    <a:pt x="1558" y="3869"/>
                  </a:lnTo>
                  <a:lnTo>
                    <a:pt x="1558" y="1454"/>
                  </a:lnTo>
                  <a:lnTo>
                    <a:pt x="1870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72"/>
                  </a:lnTo>
                  <a:lnTo>
                    <a:pt x="2000" y="1195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1"/>
            <p:cNvSpPr/>
            <p:nvPr/>
          </p:nvSpPr>
          <p:spPr>
            <a:xfrm>
              <a:off x="4943700" y="2770500"/>
              <a:ext cx="50025" cy="82450"/>
            </a:xfrm>
            <a:custGeom>
              <a:avLst/>
              <a:gdLst/>
              <a:ahLst/>
              <a:cxnLst/>
              <a:rect l="l" t="t" r="r" b="b"/>
              <a:pathLst>
                <a:path w="2001" h="3298" extrusionOk="0">
                  <a:moveTo>
                    <a:pt x="1013" y="442"/>
                  </a:moveTo>
                  <a:lnTo>
                    <a:pt x="1507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195" y="1221"/>
                  </a:lnTo>
                  <a:lnTo>
                    <a:pt x="1195" y="1298"/>
                  </a:lnTo>
                  <a:lnTo>
                    <a:pt x="1195" y="2934"/>
                  </a:lnTo>
                  <a:lnTo>
                    <a:pt x="806" y="2934"/>
                  </a:lnTo>
                  <a:lnTo>
                    <a:pt x="806" y="1298"/>
                  </a:lnTo>
                  <a:lnTo>
                    <a:pt x="806" y="1221"/>
                  </a:lnTo>
                  <a:lnTo>
                    <a:pt x="754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2" y="78"/>
                  </a:lnTo>
                  <a:lnTo>
                    <a:pt x="53" y="1091"/>
                  </a:lnTo>
                  <a:lnTo>
                    <a:pt x="27" y="1143"/>
                  </a:lnTo>
                  <a:lnTo>
                    <a:pt x="1" y="1195"/>
                  </a:lnTo>
                  <a:lnTo>
                    <a:pt x="1" y="1272"/>
                  </a:lnTo>
                  <a:lnTo>
                    <a:pt x="27" y="1324"/>
                  </a:lnTo>
                  <a:lnTo>
                    <a:pt x="53" y="1376"/>
                  </a:lnTo>
                  <a:lnTo>
                    <a:pt x="105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116"/>
                  </a:lnTo>
                  <a:lnTo>
                    <a:pt x="468" y="3194"/>
                  </a:lnTo>
                  <a:lnTo>
                    <a:pt x="520" y="3246"/>
                  </a:lnTo>
                  <a:lnTo>
                    <a:pt x="572" y="3272"/>
                  </a:lnTo>
                  <a:lnTo>
                    <a:pt x="650" y="3298"/>
                  </a:lnTo>
                  <a:lnTo>
                    <a:pt x="1377" y="3298"/>
                  </a:lnTo>
                  <a:lnTo>
                    <a:pt x="1429" y="3272"/>
                  </a:lnTo>
                  <a:lnTo>
                    <a:pt x="1507" y="3246"/>
                  </a:lnTo>
                  <a:lnTo>
                    <a:pt x="1533" y="3194"/>
                  </a:lnTo>
                  <a:lnTo>
                    <a:pt x="1559" y="3116"/>
                  </a:lnTo>
                  <a:lnTo>
                    <a:pt x="1559" y="1454"/>
                  </a:lnTo>
                  <a:lnTo>
                    <a:pt x="1844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46"/>
                  </a:lnTo>
                  <a:lnTo>
                    <a:pt x="2000" y="1195"/>
                  </a:lnTo>
                  <a:lnTo>
                    <a:pt x="1974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1" name="Google Shape;4061;p71"/>
          <p:cNvGrpSpPr/>
          <p:nvPr/>
        </p:nvGrpSpPr>
        <p:grpSpPr>
          <a:xfrm>
            <a:off x="6300423" y="2866700"/>
            <a:ext cx="324700" cy="186727"/>
            <a:chOff x="5559075" y="2825675"/>
            <a:chExt cx="302525" cy="173975"/>
          </a:xfrm>
        </p:grpSpPr>
        <p:sp>
          <p:nvSpPr>
            <p:cNvPr id="4062" name="Google Shape;4062;p71"/>
            <p:cNvSpPr/>
            <p:nvPr/>
          </p:nvSpPr>
          <p:spPr>
            <a:xfrm>
              <a:off x="5562975" y="2830200"/>
              <a:ext cx="294100" cy="164925"/>
            </a:xfrm>
            <a:custGeom>
              <a:avLst/>
              <a:gdLst/>
              <a:ahLst/>
              <a:cxnLst/>
              <a:rect l="l" t="t" r="r" b="b"/>
              <a:pathLst>
                <a:path w="11764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7531" y="6596"/>
                  </a:lnTo>
                  <a:lnTo>
                    <a:pt x="7661" y="6544"/>
                  </a:lnTo>
                  <a:lnTo>
                    <a:pt x="7790" y="6492"/>
                  </a:lnTo>
                  <a:lnTo>
                    <a:pt x="7894" y="6414"/>
                  </a:lnTo>
                  <a:lnTo>
                    <a:pt x="7972" y="6311"/>
                  </a:lnTo>
                  <a:lnTo>
                    <a:pt x="8024" y="6181"/>
                  </a:lnTo>
                  <a:lnTo>
                    <a:pt x="8076" y="6051"/>
                  </a:lnTo>
                  <a:lnTo>
                    <a:pt x="8102" y="5921"/>
                  </a:lnTo>
                  <a:lnTo>
                    <a:pt x="8102" y="6051"/>
                  </a:lnTo>
                  <a:lnTo>
                    <a:pt x="8154" y="6181"/>
                  </a:lnTo>
                  <a:lnTo>
                    <a:pt x="8206" y="6311"/>
                  </a:lnTo>
                  <a:lnTo>
                    <a:pt x="8284" y="6414"/>
                  </a:lnTo>
                  <a:lnTo>
                    <a:pt x="8388" y="6492"/>
                  </a:lnTo>
                  <a:lnTo>
                    <a:pt x="8517" y="6544"/>
                  </a:lnTo>
                  <a:lnTo>
                    <a:pt x="8647" y="6596"/>
                  </a:lnTo>
                  <a:lnTo>
                    <a:pt x="11036" y="6596"/>
                  </a:lnTo>
                  <a:lnTo>
                    <a:pt x="11036" y="6466"/>
                  </a:lnTo>
                  <a:lnTo>
                    <a:pt x="11088" y="6311"/>
                  </a:lnTo>
                  <a:lnTo>
                    <a:pt x="11166" y="6207"/>
                  </a:lnTo>
                  <a:lnTo>
                    <a:pt x="11244" y="6077"/>
                  </a:lnTo>
                  <a:lnTo>
                    <a:pt x="11348" y="5999"/>
                  </a:lnTo>
                  <a:lnTo>
                    <a:pt x="11477" y="5921"/>
                  </a:lnTo>
                  <a:lnTo>
                    <a:pt x="11607" y="5895"/>
                  </a:lnTo>
                  <a:lnTo>
                    <a:pt x="11763" y="5869"/>
                  </a:lnTo>
                  <a:lnTo>
                    <a:pt x="11763" y="728"/>
                  </a:lnTo>
                  <a:lnTo>
                    <a:pt x="11607" y="702"/>
                  </a:lnTo>
                  <a:lnTo>
                    <a:pt x="11477" y="676"/>
                  </a:lnTo>
                  <a:lnTo>
                    <a:pt x="11348" y="598"/>
                  </a:lnTo>
                  <a:lnTo>
                    <a:pt x="11244" y="520"/>
                  </a:lnTo>
                  <a:lnTo>
                    <a:pt x="11166" y="416"/>
                  </a:lnTo>
                  <a:lnTo>
                    <a:pt x="11088" y="287"/>
                  </a:lnTo>
                  <a:lnTo>
                    <a:pt x="11036" y="131"/>
                  </a:lnTo>
                  <a:lnTo>
                    <a:pt x="11036" y="1"/>
                  </a:lnTo>
                  <a:lnTo>
                    <a:pt x="8647" y="1"/>
                  </a:lnTo>
                  <a:lnTo>
                    <a:pt x="8517" y="53"/>
                  </a:lnTo>
                  <a:lnTo>
                    <a:pt x="8388" y="105"/>
                  </a:lnTo>
                  <a:lnTo>
                    <a:pt x="8284" y="209"/>
                  </a:lnTo>
                  <a:lnTo>
                    <a:pt x="8206" y="287"/>
                  </a:lnTo>
                  <a:lnTo>
                    <a:pt x="8154" y="416"/>
                  </a:lnTo>
                  <a:lnTo>
                    <a:pt x="8102" y="546"/>
                  </a:lnTo>
                  <a:lnTo>
                    <a:pt x="8102" y="676"/>
                  </a:lnTo>
                  <a:lnTo>
                    <a:pt x="8076" y="546"/>
                  </a:lnTo>
                  <a:lnTo>
                    <a:pt x="8024" y="416"/>
                  </a:lnTo>
                  <a:lnTo>
                    <a:pt x="7972" y="287"/>
                  </a:lnTo>
                  <a:lnTo>
                    <a:pt x="7894" y="209"/>
                  </a:lnTo>
                  <a:lnTo>
                    <a:pt x="7790" y="105"/>
                  </a:lnTo>
                  <a:lnTo>
                    <a:pt x="7661" y="53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1"/>
            <p:cNvSpPr/>
            <p:nvPr/>
          </p:nvSpPr>
          <p:spPr>
            <a:xfrm>
              <a:off x="5562975" y="2830200"/>
              <a:ext cx="55200" cy="164925"/>
            </a:xfrm>
            <a:custGeom>
              <a:avLst/>
              <a:gdLst/>
              <a:ahLst/>
              <a:cxnLst/>
              <a:rect l="l" t="t" r="r" b="b"/>
              <a:pathLst>
                <a:path w="2208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2208" y="6596"/>
                  </a:lnTo>
                  <a:lnTo>
                    <a:pt x="2208" y="6466"/>
                  </a:lnTo>
                  <a:lnTo>
                    <a:pt x="2156" y="6311"/>
                  </a:lnTo>
                  <a:lnTo>
                    <a:pt x="2078" y="6207"/>
                  </a:lnTo>
                  <a:lnTo>
                    <a:pt x="2000" y="6077"/>
                  </a:lnTo>
                  <a:lnTo>
                    <a:pt x="1896" y="5999"/>
                  </a:lnTo>
                  <a:lnTo>
                    <a:pt x="1766" y="5921"/>
                  </a:lnTo>
                  <a:lnTo>
                    <a:pt x="1637" y="5895"/>
                  </a:lnTo>
                  <a:lnTo>
                    <a:pt x="1481" y="5869"/>
                  </a:lnTo>
                  <a:lnTo>
                    <a:pt x="1481" y="728"/>
                  </a:lnTo>
                  <a:lnTo>
                    <a:pt x="1637" y="728"/>
                  </a:lnTo>
                  <a:lnTo>
                    <a:pt x="1766" y="676"/>
                  </a:lnTo>
                  <a:lnTo>
                    <a:pt x="1896" y="598"/>
                  </a:lnTo>
                  <a:lnTo>
                    <a:pt x="2000" y="520"/>
                  </a:lnTo>
                  <a:lnTo>
                    <a:pt x="2078" y="416"/>
                  </a:lnTo>
                  <a:lnTo>
                    <a:pt x="2156" y="287"/>
                  </a:lnTo>
                  <a:lnTo>
                    <a:pt x="2208" y="13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1"/>
            <p:cNvSpPr/>
            <p:nvPr/>
          </p:nvSpPr>
          <p:spPr>
            <a:xfrm>
              <a:off x="5765500" y="2830200"/>
              <a:ext cx="91575" cy="164925"/>
            </a:xfrm>
            <a:custGeom>
              <a:avLst/>
              <a:gdLst/>
              <a:ahLst/>
              <a:cxnLst/>
              <a:rect l="l" t="t" r="r" b="b"/>
              <a:pathLst>
                <a:path w="3663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2935" y="6596"/>
                  </a:lnTo>
                  <a:lnTo>
                    <a:pt x="2935" y="6466"/>
                  </a:lnTo>
                  <a:lnTo>
                    <a:pt x="2987" y="6311"/>
                  </a:lnTo>
                  <a:lnTo>
                    <a:pt x="3065" y="6207"/>
                  </a:lnTo>
                  <a:lnTo>
                    <a:pt x="3143" y="6077"/>
                  </a:lnTo>
                  <a:lnTo>
                    <a:pt x="3247" y="5999"/>
                  </a:lnTo>
                  <a:lnTo>
                    <a:pt x="3376" y="5921"/>
                  </a:lnTo>
                  <a:lnTo>
                    <a:pt x="3506" y="5895"/>
                  </a:lnTo>
                  <a:lnTo>
                    <a:pt x="3662" y="5869"/>
                  </a:lnTo>
                  <a:lnTo>
                    <a:pt x="3662" y="728"/>
                  </a:lnTo>
                  <a:lnTo>
                    <a:pt x="3506" y="702"/>
                  </a:lnTo>
                  <a:lnTo>
                    <a:pt x="3376" y="676"/>
                  </a:lnTo>
                  <a:lnTo>
                    <a:pt x="3247" y="598"/>
                  </a:lnTo>
                  <a:lnTo>
                    <a:pt x="3143" y="520"/>
                  </a:lnTo>
                  <a:lnTo>
                    <a:pt x="3065" y="416"/>
                  </a:lnTo>
                  <a:lnTo>
                    <a:pt x="2987" y="287"/>
                  </a:lnTo>
                  <a:lnTo>
                    <a:pt x="2935" y="131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1"/>
            <p:cNvSpPr/>
            <p:nvPr/>
          </p:nvSpPr>
          <p:spPr>
            <a:xfrm>
              <a:off x="5765500" y="2830200"/>
              <a:ext cx="25350" cy="164925"/>
            </a:xfrm>
            <a:custGeom>
              <a:avLst/>
              <a:gdLst/>
              <a:ahLst/>
              <a:cxnLst/>
              <a:rect l="l" t="t" r="r" b="b"/>
              <a:pathLst>
                <a:path w="1014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1014" y="6596"/>
                  </a:lnTo>
                  <a:lnTo>
                    <a:pt x="884" y="6544"/>
                  </a:lnTo>
                  <a:lnTo>
                    <a:pt x="754" y="6492"/>
                  </a:lnTo>
                  <a:lnTo>
                    <a:pt x="650" y="6414"/>
                  </a:lnTo>
                  <a:lnTo>
                    <a:pt x="572" y="6311"/>
                  </a:lnTo>
                  <a:lnTo>
                    <a:pt x="520" y="6181"/>
                  </a:lnTo>
                  <a:lnTo>
                    <a:pt x="468" y="6051"/>
                  </a:lnTo>
                  <a:lnTo>
                    <a:pt x="468" y="5921"/>
                  </a:lnTo>
                  <a:lnTo>
                    <a:pt x="468" y="676"/>
                  </a:lnTo>
                  <a:lnTo>
                    <a:pt x="468" y="546"/>
                  </a:lnTo>
                  <a:lnTo>
                    <a:pt x="520" y="416"/>
                  </a:lnTo>
                  <a:lnTo>
                    <a:pt x="572" y="287"/>
                  </a:lnTo>
                  <a:lnTo>
                    <a:pt x="650" y="209"/>
                  </a:lnTo>
                  <a:lnTo>
                    <a:pt x="754" y="105"/>
                  </a:lnTo>
                  <a:lnTo>
                    <a:pt x="884" y="53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1"/>
            <p:cNvSpPr/>
            <p:nvPr/>
          </p:nvSpPr>
          <p:spPr>
            <a:xfrm>
              <a:off x="5581800" y="2848375"/>
              <a:ext cx="164900" cy="128575"/>
            </a:xfrm>
            <a:custGeom>
              <a:avLst/>
              <a:gdLst/>
              <a:ahLst/>
              <a:cxnLst/>
              <a:rect l="l" t="t" r="r" b="b"/>
              <a:pathLst>
                <a:path w="6596" h="5143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415"/>
                  </a:lnTo>
                  <a:lnTo>
                    <a:pt x="131" y="4415"/>
                  </a:lnTo>
                  <a:lnTo>
                    <a:pt x="286" y="4467"/>
                  </a:lnTo>
                  <a:lnTo>
                    <a:pt x="416" y="4545"/>
                  </a:lnTo>
                  <a:lnTo>
                    <a:pt x="520" y="4623"/>
                  </a:lnTo>
                  <a:lnTo>
                    <a:pt x="598" y="4727"/>
                  </a:lnTo>
                  <a:lnTo>
                    <a:pt x="676" y="4857"/>
                  </a:lnTo>
                  <a:lnTo>
                    <a:pt x="702" y="4986"/>
                  </a:lnTo>
                  <a:lnTo>
                    <a:pt x="728" y="5142"/>
                  </a:lnTo>
                  <a:lnTo>
                    <a:pt x="5869" y="5142"/>
                  </a:lnTo>
                  <a:lnTo>
                    <a:pt x="6025" y="5116"/>
                  </a:lnTo>
                  <a:lnTo>
                    <a:pt x="6155" y="5090"/>
                  </a:lnTo>
                  <a:lnTo>
                    <a:pt x="6284" y="5012"/>
                  </a:lnTo>
                  <a:lnTo>
                    <a:pt x="6388" y="4934"/>
                  </a:lnTo>
                  <a:lnTo>
                    <a:pt x="6466" y="4831"/>
                  </a:lnTo>
                  <a:lnTo>
                    <a:pt x="6544" y="4701"/>
                  </a:lnTo>
                  <a:lnTo>
                    <a:pt x="6596" y="4545"/>
                  </a:lnTo>
                  <a:lnTo>
                    <a:pt x="6596" y="4415"/>
                  </a:lnTo>
                  <a:lnTo>
                    <a:pt x="6596" y="157"/>
                  </a:lnTo>
                  <a:lnTo>
                    <a:pt x="6596" y="105"/>
                  </a:lnTo>
                  <a:lnTo>
                    <a:pt x="6544" y="53"/>
                  </a:lnTo>
                  <a:lnTo>
                    <a:pt x="6492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1"/>
            <p:cNvSpPr/>
            <p:nvPr/>
          </p:nvSpPr>
          <p:spPr>
            <a:xfrm>
              <a:off x="5634375" y="2825675"/>
              <a:ext cx="227225" cy="72725"/>
            </a:xfrm>
            <a:custGeom>
              <a:avLst/>
              <a:gdLst/>
              <a:ahLst/>
              <a:cxnLst/>
              <a:rect l="l" t="t" r="r" b="b"/>
              <a:pathLst>
                <a:path w="9089" h="2909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4649" y="364"/>
                  </a:lnTo>
                  <a:lnTo>
                    <a:pt x="4753" y="390"/>
                  </a:lnTo>
                  <a:lnTo>
                    <a:pt x="4831" y="442"/>
                  </a:lnTo>
                  <a:lnTo>
                    <a:pt x="4908" y="494"/>
                  </a:lnTo>
                  <a:lnTo>
                    <a:pt x="4960" y="571"/>
                  </a:lnTo>
                  <a:lnTo>
                    <a:pt x="5012" y="675"/>
                  </a:lnTo>
                  <a:lnTo>
                    <a:pt x="5038" y="753"/>
                  </a:lnTo>
                  <a:lnTo>
                    <a:pt x="5064" y="857"/>
                  </a:lnTo>
                  <a:lnTo>
                    <a:pt x="5064" y="1169"/>
                  </a:lnTo>
                  <a:lnTo>
                    <a:pt x="5064" y="1221"/>
                  </a:lnTo>
                  <a:lnTo>
                    <a:pt x="5116" y="1273"/>
                  </a:lnTo>
                  <a:lnTo>
                    <a:pt x="5168" y="1324"/>
                  </a:lnTo>
                  <a:lnTo>
                    <a:pt x="5298" y="1324"/>
                  </a:lnTo>
                  <a:lnTo>
                    <a:pt x="5350" y="1273"/>
                  </a:lnTo>
                  <a:lnTo>
                    <a:pt x="5402" y="1221"/>
                  </a:lnTo>
                  <a:lnTo>
                    <a:pt x="5402" y="1169"/>
                  </a:lnTo>
                  <a:lnTo>
                    <a:pt x="5402" y="857"/>
                  </a:lnTo>
                  <a:lnTo>
                    <a:pt x="5428" y="753"/>
                  </a:lnTo>
                  <a:lnTo>
                    <a:pt x="5454" y="675"/>
                  </a:lnTo>
                  <a:lnTo>
                    <a:pt x="5506" y="571"/>
                  </a:lnTo>
                  <a:lnTo>
                    <a:pt x="5558" y="494"/>
                  </a:lnTo>
                  <a:lnTo>
                    <a:pt x="5635" y="442"/>
                  </a:lnTo>
                  <a:lnTo>
                    <a:pt x="5713" y="390"/>
                  </a:lnTo>
                  <a:lnTo>
                    <a:pt x="5817" y="364"/>
                  </a:lnTo>
                  <a:lnTo>
                    <a:pt x="8024" y="364"/>
                  </a:lnTo>
                  <a:lnTo>
                    <a:pt x="8050" y="494"/>
                  </a:lnTo>
                  <a:lnTo>
                    <a:pt x="8102" y="597"/>
                  </a:lnTo>
                  <a:lnTo>
                    <a:pt x="8180" y="727"/>
                  </a:lnTo>
                  <a:lnTo>
                    <a:pt x="8258" y="831"/>
                  </a:lnTo>
                  <a:lnTo>
                    <a:pt x="8362" y="909"/>
                  </a:lnTo>
                  <a:lnTo>
                    <a:pt x="8466" y="987"/>
                  </a:lnTo>
                  <a:lnTo>
                    <a:pt x="8596" y="1039"/>
                  </a:lnTo>
                  <a:lnTo>
                    <a:pt x="8725" y="1065"/>
                  </a:lnTo>
                  <a:lnTo>
                    <a:pt x="8725" y="2727"/>
                  </a:lnTo>
                  <a:lnTo>
                    <a:pt x="8751" y="2804"/>
                  </a:lnTo>
                  <a:lnTo>
                    <a:pt x="8777" y="2856"/>
                  </a:lnTo>
                  <a:lnTo>
                    <a:pt x="8829" y="2882"/>
                  </a:lnTo>
                  <a:lnTo>
                    <a:pt x="8907" y="2908"/>
                  </a:lnTo>
                  <a:lnTo>
                    <a:pt x="8985" y="2882"/>
                  </a:lnTo>
                  <a:lnTo>
                    <a:pt x="9037" y="2856"/>
                  </a:lnTo>
                  <a:lnTo>
                    <a:pt x="9063" y="2804"/>
                  </a:lnTo>
                  <a:lnTo>
                    <a:pt x="9089" y="2727"/>
                  </a:lnTo>
                  <a:lnTo>
                    <a:pt x="9089" y="909"/>
                  </a:lnTo>
                  <a:lnTo>
                    <a:pt x="9063" y="831"/>
                  </a:lnTo>
                  <a:lnTo>
                    <a:pt x="9037" y="779"/>
                  </a:lnTo>
                  <a:lnTo>
                    <a:pt x="8985" y="753"/>
                  </a:lnTo>
                  <a:lnTo>
                    <a:pt x="8907" y="727"/>
                  </a:lnTo>
                  <a:lnTo>
                    <a:pt x="8803" y="727"/>
                  </a:lnTo>
                  <a:lnTo>
                    <a:pt x="8699" y="675"/>
                  </a:lnTo>
                  <a:lnTo>
                    <a:pt x="8596" y="649"/>
                  </a:lnTo>
                  <a:lnTo>
                    <a:pt x="8518" y="571"/>
                  </a:lnTo>
                  <a:lnTo>
                    <a:pt x="8440" y="494"/>
                  </a:lnTo>
                  <a:lnTo>
                    <a:pt x="8388" y="390"/>
                  </a:lnTo>
                  <a:lnTo>
                    <a:pt x="8362" y="286"/>
                  </a:lnTo>
                  <a:lnTo>
                    <a:pt x="8362" y="182"/>
                  </a:lnTo>
                  <a:lnTo>
                    <a:pt x="8336" y="104"/>
                  </a:lnTo>
                  <a:lnTo>
                    <a:pt x="8310" y="52"/>
                  </a:lnTo>
                  <a:lnTo>
                    <a:pt x="8232" y="0"/>
                  </a:lnTo>
                  <a:lnTo>
                    <a:pt x="5921" y="0"/>
                  </a:lnTo>
                  <a:lnTo>
                    <a:pt x="5713" y="26"/>
                  </a:lnTo>
                  <a:lnTo>
                    <a:pt x="5532" y="104"/>
                  </a:lnTo>
                  <a:lnTo>
                    <a:pt x="5376" y="208"/>
                  </a:lnTo>
                  <a:lnTo>
                    <a:pt x="5246" y="338"/>
                  </a:lnTo>
                  <a:lnTo>
                    <a:pt x="5090" y="208"/>
                  </a:lnTo>
                  <a:lnTo>
                    <a:pt x="4934" y="104"/>
                  </a:lnTo>
                  <a:lnTo>
                    <a:pt x="4753" y="26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1"/>
            <p:cNvSpPr/>
            <p:nvPr/>
          </p:nvSpPr>
          <p:spPr>
            <a:xfrm>
              <a:off x="5559075" y="2825675"/>
              <a:ext cx="302525" cy="173975"/>
            </a:xfrm>
            <a:custGeom>
              <a:avLst/>
              <a:gdLst/>
              <a:ahLst/>
              <a:cxnLst/>
              <a:rect l="l" t="t" r="r" b="b"/>
              <a:pathLst>
                <a:path w="12101" h="6959" extrusionOk="0"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1"/>
                  </a:lnTo>
                  <a:lnTo>
                    <a:pt x="468" y="649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6050"/>
                  </a:lnTo>
                  <a:lnTo>
                    <a:pt x="1" y="6128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87" y="6232"/>
                  </a:lnTo>
                  <a:lnTo>
                    <a:pt x="390" y="6284"/>
                  </a:lnTo>
                  <a:lnTo>
                    <a:pt x="468" y="6336"/>
                  </a:lnTo>
                  <a:lnTo>
                    <a:pt x="572" y="6388"/>
                  </a:lnTo>
                  <a:lnTo>
                    <a:pt x="624" y="6466"/>
                  </a:lnTo>
                  <a:lnTo>
                    <a:pt x="676" y="6569"/>
                  </a:lnTo>
                  <a:lnTo>
                    <a:pt x="702" y="6673"/>
                  </a:lnTo>
                  <a:lnTo>
                    <a:pt x="728" y="6777"/>
                  </a:lnTo>
                  <a:lnTo>
                    <a:pt x="728" y="6855"/>
                  </a:lnTo>
                  <a:lnTo>
                    <a:pt x="780" y="6907"/>
                  </a:lnTo>
                  <a:lnTo>
                    <a:pt x="832" y="6959"/>
                  </a:lnTo>
                  <a:lnTo>
                    <a:pt x="7557" y="6959"/>
                  </a:lnTo>
                  <a:lnTo>
                    <a:pt x="7765" y="6933"/>
                  </a:lnTo>
                  <a:lnTo>
                    <a:pt x="7946" y="6881"/>
                  </a:lnTo>
                  <a:lnTo>
                    <a:pt x="8102" y="6751"/>
                  </a:lnTo>
                  <a:lnTo>
                    <a:pt x="8258" y="6621"/>
                  </a:lnTo>
                  <a:lnTo>
                    <a:pt x="8388" y="6751"/>
                  </a:lnTo>
                  <a:lnTo>
                    <a:pt x="8544" y="6881"/>
                  </a:lnTo>
                  <a:lnTo>
                    <a:pt x="8725" y="6933"/>
                  </a:lnTo>
                  <a:lnTo>
                    <a:pt x="8933" y="6959"/>
                  </a:lnTo>
                  <a:lnTo>
                    <a:pt x="11244" y="6959"/>
                  </a:lnTo>
                  <a:lnTo>
                    <a:pt x="11322" y="6907"/>
                  </a:lnTo>
                  <a:lnTo>
                    <a:pt x="11348" y="6855"/>
                  </a:lnTo>
                  <a:lnTo>
                    <a:pt x="11374" y="6777"/>
                  </a:lnTo>
                  <a:lnTo>
                    <a:pt x="11374" y="6673"/>
                  </a:lnTo>
                  <a:lnTo>
                    <a:pt x="11400" y="6569"/>
                  </a:lnTo>
                  <a:lnTo>
                    <a:pt x="11452" y="6466"/>
                  </a:lnTo>
                  <a:lnTo>
                    <a:pt x="11530" y="6388"/>
                  </a:lnTo>
                  <a:lnTo>
                    <a:pt x="11608" y="6336"/>
                  </a:lnTo>
                  <a:lnTo>
                    <a:pt x="11711" y="6284"/>
                  </a:lnTo>
                  <a:lnTo>
                    <a:pt x="11815" y="6232"/>
                  </a:lnTo>
                  <a:lnTo>
                    <a:pt x="11919" y="6232"/>
                  </a:lnTo>
                  <a:lnTo>
                    <a:pt x="11997" y="6206"/>
                  </a:lnTo>
                  <a:lnTo>
                    <a:pt x="12049" y="6180"/>
                  </a:lnTo>
                  <a:lnTo>
                    <a:pt x="12075" y="6128"/>
                  </a:lnTo>
                  <a:lnTo>
                    <a:pt x="12101" y="6050"/>
                  </a:lnTo>
                  <a:lnTo>
                    <a:pt x="12101" y="3506"/>
                  </a:lnTo>
                  <a:lnTo>
                    <a:pt x="12075" y="3428"/>
                  </a:lnTo>
                  <a:lnTo>
                    <a:pt x="12049" y="3376"/>
                  </a:lnTo>
                  <a:lnTo>
                    <a:pt x="11997" y="3324"/>
                  </a:lnTo>
                  <a:lnTo>
                    <a:pt x="11841" y="3324"/>
                  </a:lnTo>
                  <a:lnTo>
                    <a:pt x="11789" y="3376"/>
                  </a:lnTo>
                  <a:lnTo>
                    <a:pt x="11763" y="3428"/>
                  </a:lnTo>
                  <a:lnTo>
                    <a:pt x="11737" y="3506"/>
                  </a:lnTo>
                  <a:lnTo>
                    <a:pt x="11737" y="5894"/>
                  </a:lnTo>
                  <a:lnTo>
                    <a:pt x="11608" y="5920"/>
                  </a:lnTo>
                  <a:lnTo>
                    <a:pt x="11478" y="5972"/>
                  </a:lnTo>
                  <a:lnTo>
                    <a:pt x="11374" y="6050"/>
                  </a:lnTo>
                  <a:lnTo>
                    <a:pt x="11270" y="6154"/>
                  </a:lnTo>
                  <a:lnTo>
                    <a:pt x="11192" y="6232"/>
                  </a:lnTo>
                  <a:lnTo>
                    <a:pt x="11114" y="6362"/>
                  </a:lnTo>
                  <a:lnTo>
                    <a:pt x="11062" y="6466"/>
                  </a:lnTo>
                  <a:lnTo>
                    <a:pt x="11036" y="6595"/>
                  </a:lnTo>
                  <a:lnTo>
                    <a:pt x="8829" y="6595"/>
                  </a:lnTo>
                  <a:lnTo>
                    <a:pt x="8725" y="6569"/>
                  </a:lnTo>
                  <a:lnTo>
                    <a:pt x="8647" y="6518"/>
                  </a:lnTo>
                  <a:lnTo>
                    <a:pt x="8570" y="6466"/>
                  </a:lnTo>
                  <a:lnTo>
                    <a:pt x="8518" y="6388"/>
                  </a:lnTo>
                  <a:lnTo>
                    <a:pt x="8466" y="6310"/>
                  </a:lnTo>
                  <a:lnTo>
                    <a:pt x="8440" y="6206"/>
                  </a:lnTo>
                  <a:lnTo>
                    <a:pt x="8414" y="6102"/>
                  </a:lnTo>
                  <a:lnTo>
                    <a:pt x="8414" y="5816"/>
                  </a:lnTo>
                  <a:lnTo>
                    <a:pt x="8414" y="5739"/>
                  </a:lnTo>
                  <a:lnTo>
                    <a:pt x="8362" y="5687"/>
                  </a:lnTo>
                  <a:lnTo>
                    <a:pt x="8310" y="5635"/>
                  </a:lnTo>
                  <a:lnTo>
                    <a:pt x="8180" y="5635"/>
                  </a:lnTo>
                  <a:lnTo>
                    <a:pt x="8128" y="5687"/>
                  </a:lnTo>
                  <a:lnTo>
                    <a:pt x="8076" y="5739"/>
                  </a:lnTo>
                  <a:lnTo>
                    <a:pt x="8076" y="5816"/>
                  </a:lnTo>
                  <a:lnTo>
                    <a:pt x="8076" y="6102"/>
                  </a:lnTo>
                  <a:lnTo>
                    <a:pt x="8050" y="6206"/>
                  </a:lnTo>
                  <a:lnTo>
                    <a:pt x="8024" y="6310"/>
                  </a:lnTo>
                  <a:lnTo>
                    <a:pt x="7972" y="6388"/>
                  </a:lnTo>
                  <a:lnTo>
                    <a:pt x="7920" y="6466"/>
                  </a:lnTo>
                  <a:lnTo>
                    <a:pt x="7843" y="6518"/>
                  </a:lnTo>
                  <a:lnTo>
                    <a:pt x="7765" y="6569"/>
                  </a:lnTo>
                  <a:lnTo>
                    <a:pt x="7661" y="6595"/>
                  </a:lnTo>
                  <a:lnTo>
                    <a:pt x="1066" y="6595"/>
                  </a:lnTo>
                  <a:lnTo>
                    <a:pt x="1014" y="6466"/>
                  </a:lnTo>
                  <a:lnTo>
                    <a:pt x="962" y="6362"/>
                  </a:lnTo>
                  <a:lnTo>
                    <a:pt x="910" y="6232"/>
                  </a:lnTo>
                  <a:lnTo>
                    <a:pt x="806" y="6154"/>
                  </a:lnTo>
                  <a:lnTo>
                    <a:pt x="702" y="6050"/>
                  </a:lnTo>
                  <a:lnTo>
                    <a:pt x="598" y="5972"/>
                  </a:lnTo>
                  <a:lnTo>
                    <a:pt x="468" y="5920"/>
                  </a:lnTo>
                  <a:lnTo>
                    <a:pt x="339" y="5894"/>
                  </a:lnTo>
                  <a:lnTo>
                    <a:pt x="339" y="1065"/>
                  </a:lnTo>
                  <a:lnTo>
                    <a:pt x="468" y="1039"/>
                  </a:lnTo>
                  <a:lnTo>
                    <a:pt x="598" y="987"/>
                  </a:lnTo>
                  <a:lnTo>
                    <a:pt x="702" y="909"/>
                  </a:lnTo>
                  <a:lnTo>
                    <a:pt x="806" y="831"/>
                  </a:lnTo>
                  <a:lnTo>
                    <a:pt x="910" y="727"/>
                  </a:lnTo>
                  <a:lnTo>
                    <a:pt x="962" y="597"/>
                  </a:lnTo>
                  <a:lnTo>
                    <a:pt x="1014" y="494"/>
                  </a:lnTo>
                  <a:lnTo>
                    <a:pt x="1066" y="364"/>
                  </a:lnTo>
                  <a:lnTo>
                    <a:pt x="2416" y="364"/>
                  </a:lnTo>
                  <a:lnTo>
                    <a:pt x="2494" y="338"/>
                  </a:lnTo>
                  <a:lnTo>
                    <a:pt x="2546" y="312"/>
                  </a:lnTo>
                  <a:lnTo>
                    <a:pt x="2572" y="234"/>
                  </a:lnTo>
                  <a:lnTo>
                    <a:pt x="2598" y="182"/>
                  </a:lnTo>
                  <a:lnTo>
                    <a:pt x="2572" y="104"/>
                  </a:lnTo>
                  <a:lnTo>
                    <a:pt x="2546" y="52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1"/>
            <p:cNvSpPr/>
            <p:nvPr/>
          </p:nvSpPr>
          <p:spPr>
            <a:xfrm>
              <a:off x="5577275" y="2843850"/>
              <a:ext cx="173975" cy="137625"/>
            </a:xfrm>
            <a:custGeom>
              <a:avLst/>
              <a:gdLst/>
              <a:ahLst/>
              <a:cxnLst/>
              <a:rect l="l" t="t" r="r" b="b"/>
              <a:pathLst>
                <a:path w="6959" h="5505" extrusionOk="0"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1"/>
                  </a:lnTo>
                  <a:lnTo>
                    <a:pt x="493" y="649"/>
                  </a:lnTo>
                  <a:lnTo>
                    <a:pt x="389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0" y="4596"/>
                  </a:lnTo>
                  <a:lnTo>
                    <a:pt x="0" y="4648"/>
                  </a:lnTo>
                  <a:lnTo>
                    <a:pt x="52" y="4726"/>
                  </a:lnTo>
                  <a:lnTo>
                    <a:pt x="104" y="4752"/>
                  </a:lnTo>
                  <a:lnTo>
                    <a:pt x="182" y="4778"/>
                  </a:lnTo>
                  <a:lnTo>
                    <a:pt x="286" y="4778"/>
                  </a:lnTo>
                  <a:lnTo>
                    <a:pt x="389" y="4804"/>
                  </a:lnTo>
                  <a:lnTo>
                    <a:pt x="493" y="4856"/>
                  </a:lnTo>
                  <a:lnTo>
                    <a:pt x="571" y="4934"/>
                  </a:lnTo>
                  <a:lnTo>
                    <a:pt x="623" y="5012"/>
                  </a:lnTo>
                  <a:lnTo>
                    <a:pt x="675" y="5115"/>
                  </a:lnTo>
                  <a:lnTo>
                    <a:pt x="727" y="5219"/>
                  </a:lnTo>
                  <a:lnTo>
                    <a:pt x="727" y="5323"/>
                  </a:lnTo>
                  <a:lnTo>
                    <a:pt x="753" y="5401"/>
                  </a:lnTo>
                  <a:lnTo>
                    <a:pt x="779" y="5453"/>
                  </a:lnTo>
                  <a:lnTo>
                    <a:pt x="831" y="5479"/>
                  </a:lnTo>
                  <a:lnTo>
                    <a:pt x="909" y="5505"/>
                  </a:lnTo>
                  <a:lnTo>
                    <a:pt x="4544" y="5505"/>
                  </a:lnTo>
                  <a:lnTo>
                    <a:pt x="4622" y="5479"/>
                  </a:lnTo>
                  <a:lnTo>
                    <a:pt x="4674" y="5453"/>
                  </a:lnTo>
                  <a:lnTo>
                    <a:pt x="4700" y="5401"/>
                  </a:lnTo>
                  <a:lnTo>
                    <a:pt x="4726" y="5323"/>
                  </a:lnTo>
                  <a:lnTo>
                    <a:pt x="4700" y="5245"/>
                  </a:lnTo>
                  <a:lnTo>
                    <a:pt x="4674" y="5193"/>
                  </a:lnTo>
                  <a:lnTo>
                    <a:pt x="4622" y="5167"/>
                  </a:lnTo>
                  <a:lnTo>
                    <a:pt x="4544" y="5141"/>
                  </a:lnTo>
                  <a:lnTo>
                    <a:pt x="1065" y="5141"/>
                  </a:lnTo>
                  <a:lnTo>
                    <a:pt x="1039" y="5012"/>
                  </a:lnTo>
                  <a:lnTo>
                    <a:pt x="987" y="4882"/>
                  </a:lnTo>
                  <a:lnTo>
                    <a:pt x="909" y="4778"/>
                  </a:lnTo>
                  <a:lnTo>
                    <a:pt x="831" y="4674"/>
                  </a:lnTo>
                  <a:lnTo>
                    <a:pt x="727" y="4596"/>
                  </a:lnTo>
                  <a:lnTo>
                    <a:pt x="597" y="4518"/>
                  </a:lnTo>
                  <a:lnTo>
                    <a:pt x="493" y="4466"/>
                  </a:lnTo>
                  <a:lnTo>
                    <a:pt x="364" y="4440"/>
                  </a:lnTo>
                  <a:lnTo>
                    <a:pt x="364" y="1065"/>
                  </a:lnTo>
                  <a:lnTo>
                    <a:pt x="493" y="1039"/>
                  </a:lnTo>
                  <a:lnTo>
                    <a:pt x="597" y="987"/>
                  </a:lnTo>
                  <a:lnTo>
                    <a:pt x="727" y="909"/>
                  </a:lnTo>
                  <a:lnTo>
                    <a:pt x="831" y="831"/>
                  </a:lnTo>
                  <a:lnTo>
                    <a:pt x="909" y="727"/>
                  </a:lnTo>
                  <a:lnTo>
                    <a:pt x="987" y="623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6595" y="364"/>
                  </a:lnTo>
                  <a:lnTo>
                    <a:pt x="6595" y="4596"/>
                  </a:lnTo>
                  <a:lnTo>
                    <a:pt x="6595" y="4700"/>
                  </a:lnTo>
                  <a:lnTo>
                    <a:pt x="6569" y="4804"/>
                  </a:lnTo>
                  <a:lnTo>
                    <a:pt x="6517" y="4908"/>
                  </a:lnTo>
                  <a:lnTo>
                    <a:pt x="6439" y="4986"/>
                  </a:lnTo>
                  <a:lnTo>
                    <a:pt x="6362" y="5063"/>
                  </a:lnTo>
                  <a:lnTo>
                    <a:pt x="6258" y="5115"/>
                  </a:lnTo>
                  <a:lnTo>
                    <a:pt x="6154" y="5141"/>
                  </a:lnTo>
                  <a:lnTo>
                    <a:pt x="5323" y="5141"/>
                  </a:lnTo>
                  <a:lnTo>
                    <a:pt x="5245" y="5167"/>
                  </a:lnTo>
                  <a:lnTo>
                    <a:pt x="5193" y="5193"/>
                  </a:lnTo>
                  <a:lnTo>
                    <a:pt x="5167" y="5245"/>
                  </a:lnTo>
                  <a:lnTo>
                    <a:pt x="5141" y="5323"/>
                  </a:lnTo>
                  <a:lnTo>
                    <a:pt x="5167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6050" y="5505"/>
                  </a:lnTo>
                  <a:lnTo>
                    <a:pt x="6232" y="5479"/>
                  </a:lnTo>
                  <a:lnTo>
                    <a:pt x="6413" y="5427"/>
                  </a:lnTo>
                  <a:lnTo>
                    <a:pt x="6569" y="5349"/>
                  </a:lnTo>
                  <a:lnTo>
                    <a:pt x="6699" y="5245"/>
                  </a:lnTo>
                  <a:lnTo>
                    <a:pt x="6803" y="5089"/>
                  </a:lnTo>
                  <a:lnTo>
                    <a:pt x="6881" y="4934"/>
                  </a:lnTo>
                  <a:lnTo>
                    <a:pt x="6933" y="4778"/>
                  </a:lnTo>
                  <a:lnTo>
                    <a:pt x="6959" y="4596"/>
                  </a:lnTo>
                  <a:lnTo>
                    <a:pt x="6959" y="338"/>
                  </a:lnTo>
                  <a:lnTo>
                    <a:pt x="6933" y="208"/>
                  </a:lnTo>
                  <a:lnTo>
                    <a:pt x="6855" y="104"/>
                  </a:lnTo>
                  <a:lnTo>
                    <a:pt x="6751" y="26"/>
                  </a:lnTo>
                  <a:lnTo>
                    <a:pt x="6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1"/>
            <p:cNvSpPr/>
            <p:nvPr/>
          </p:nvSpPr>
          <p:spPr>
            <a:xfrm>
              <a:off x="5760975" y="28665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1"/>
            <p:cNvSpPr/>
            <p:nvPr/>
          </p:nvSpPr>
          <p:spPr>
            <a:xfrm>
              <a:off x="5760975" y="28996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1"/>
            <p:cNvSpPr/>
            <p:nvPr/>
          </p:nvSpPr>
          <p:spPr>
            <a:xfrm>
              <a:off x="5760975" y="2933425"/>
              <a:ext cx="8450" cy="25350"/>
            </a:xfrm>
            <a:custGeom>
              <a:avLst/>
              <a:gdLst/>
              <a:ahLst/>
              <a:cxnLst/>
              <a:rect l="l" t="t" r="r" b="b"/>
              <a:pathLst>
                <a:path w="338" h="101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52" y="961"/>
                  </a:lnTo>
                  <a:lnTo>
                    <a:pt x="104" y="987"/>
                  </a:lnTo>
                  <a:lnTo>
                    <a:pt x="182" y="1013"/>
                  </a:lnTo>
                  <a:lnTo>
                    <a:pt x="234" y="987"/>
                  </a:lnTo>
                  <a:lnTo>
                    <a:pt x="286" y="961"/>
                  </a:lnTo>
                  <a:lnTo>
                    <a:pt x="338" y="909"/>
                  </a:lnTo>
                  <a:lnTo>
                    <a:pt x="338" y="831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1"/>
            <p:cNvSpPr/>
            <p:nvPr/>
          </p:nvSpPr>
          <p:spPr>
            <a:xfrm>
              <a:off x="5815500" y="2880850"/>
              <a:ext cx="27925" cy="27275"/>
            </a:xfrm>
            <a:custGeom>
              <a:avLst/>
              <a:gdLst/>
              <a:ahLst/>
              <a:cxnLst/>
              <a:rect l="l" t="t" r="r" b="b"/>
              <a:pathLst>
                <a:path w="1117" h="1091" extrusionOk="0">
                  <a:moveTo>
                    <a:pt x="572" y="338"/>
                  </a:moveTo>
                  <a:lnTo>
                    <a:pt x="623" y="364"/>
                  </a:lnTo>
                  <a:lnTo>
                    <a:pt x="701" y="390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3"/>
                  </a:lnTo>
                  <a:lnTo>
                    <a:pt x="701" y="675"/>
                  </a:lnTo>
                  <a:lnTo>
                    <a:pt x="623" y="727"/>
                  </a:lnTo>
                  <a:lnTo>
                    <a:pt x="494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94" y="364"/>
                  </a:lnTo>
                  <a:lnTo>
                    <a:pt x="572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82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82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72" y="1091"/>
                  </a:lnTo>
                  <a:lnTo>
                    <a:pt x="675" y="1065"/>
                  </a:lnTo>
                  <a:lnTo>
                    <a:pt x="779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117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79" y="2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1"/>
            <p:cNvSpPr/>
            <p:nvPr/>
          </p:nvSpPr>
          <p:spPr>
            <a:xfrm>
              <a:off x="5779150" y="29172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623" y="364"/>
                  </a:moveTo>
                  <a:lnTo>
                    <a:pt x="675" y="416"/>
                  </a:lnTo>
                  <a:lnTo>
                    <a:pt x="727" y="468"/>
                  </a:lnTo>
                  <a:lnTo>
                    <a:pt x="727" y="546"/>
                  </a:lnTo>
                  <a:lnTo>
                    <a:pt x="727" y="623"/>
                  </a:lnTo>
                  <a:lnTo>
                    <a:pt x="675" y="701"/>
                  </a:lnTo>
                  <a:lnTo>
                    <a:pt x="623" y="727"/>
                  </a:lnTo>
                  <a:lnTo>
                    <a:pt x="546" y="753"/>
                  </a:lnTo>
                  <a:lnTo>
                    <a:pt x="468" y="727"/>
                  </a:lnTo>
                  <a:lnTo>
                    <a:pt x="416" y="701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8" y="260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75"/>
                  </a:lnTo>
                  <a:lnTo>
                    <a:pt x="52" y="779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49" y="1091"/>
                  </a:lnTo>
                  <a:lnTo>
                    <a:pt x="753" y="1065"/>
                  </a:lnTo>
                  <a:lnTo>
                    <a:pt x="857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91" y="67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3" y="52"/>
                  </a:lnTo>
                  <a:lnTo>
                    <a:pt x="649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1"/>
            <p:cNvSpPr/>
            <p:nvPr/>
          </p:nvSpPr>
          <p:spPr>
            <a:xfrm>
              <a:off x="5779150" y="2880850"/>
              <a:ext cx="63625" cy="63625"/>
            </a:xfrm>
            <a:custGeom>
              <a:avLst/>
              <a:gdLst/>
              <a:ahLst/>
              <a:cxnLst/>
              <a:rect l="l" t="t" r="r" b="b"/>
              <a:pathLst>
                <a:path w="2545" h="2545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2259" y="2493"/>
                  </a:lnTo>
                  <a:lnTo>
                    <a:pt x="2311" y="2545"/>
                  </a:lnTo>
                  <a:lnTo>
                    <a:pt x="2441" y="2545"/>
                  </a:lnTo>
                  <a:lnTo>
                    <a:pt x="2519" y="2493"/>
                  </a:lnTo>
                  <a:lnTo>
                    <a:pt x="2545" y="2441"/>
                  </a:lnTo>
                  <a:lnTo>
                    <a:pt x="2545" y="2363"/>
                  </a:lnTo>
                  <a:lnTo>
                    <a:pt x="2545" y="2311"/>
                  </a:lnTo>
                  <a:lnTo>
                    <a:pt x="2493" y="2259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1"/>
            <p:cNvSpPr/>
            <p:nvPr/>
          </p:nvSpPr>
          <p:spPr>
            <a:xfrm>
              <a:off x="5668800" y="2880200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2077" y="364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30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1"/>
            <p:cNvSpPr/>
            <p:nvPr/>
          </p:nvSpPr>
          <p:spPr>
            <a:xfrm>
              <a:off x="5668800" y="2899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1"/>
            <p:cNvSpPr/>
            <p:nvPr/>
          </p:nvSpPr>
          <p:spPr>
            <a:xfrm>
              <a:off x="5668800" y="2917850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077" y="338"/>
                  </a:lnTo>
                  <a:lnTo>
                    <a:pt x="2155" y="286"/>
                  </a:lnTo>
                  <a:lnTo>
                    <a:pt x="2181" y="234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1"/>
            <p:cNvSpPr/>
            <p:nvPr/>
          </p:nvSpPr>
          <p:spPr>
            <a:xfrm>
              <a:off x="5668800" y="2936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1"/>
            <p:cNvSpPr/>
            <p:nvPr/>
          </p:nvSpPr>
          <p:spPr>
            <a:xfrm>
              <a:off x="5607775" y="2871750"/>
              <a:ext cx="39625" cy="81825"/>
            </a:xfrm>
            <a:custGeom>
              <a:avLst/>
              <a:gdLst/>
              <a:ahLst/>
              <a:cxnLst/>
              <a:rect l="l" t="t" r="r" b="b"/>
              <a:pathLst>
                <a:path w="1585" h="3273" extrusionOk="0">
                  <a:moveTo>
                    <a:pt x="779" y="1"/>
                  </a:moveTo>
                  <a:lnTo>
                    <a:pt x="727" y="27"/>
                  </a:lnTo>
                  <a:lnTo>
                    <a:pt x="675" y="53"/>
                  </a:lnTo>
                  <a:lnTo>
                    <a:pt x="624" y="105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64" y="572"/>
                  </a:lnTo>
                  <a:lnTo>
                    <a:pt x="260" y="624"/>
                  </a:lnTo>
                  <a:lnTo>
                    <a:pt x="182" y="702"/>
                  </a:lnTo>
                  <a:lnTo>
                    <a:pt x="104" y="806"/>
                  </a:lnTo>
                  <a:lnTo>
                    <a:pt x="52" y="910"/>
                  </a:lnTo>
                  <a:lnTo>
                    <a:pt x="26" y="1039"/>
                  </a:lnTo>
                  <a:lnTo>
                    <a:pt x="0" y="1169"/>
                  </a:lnTo>
                  <a:lnTo>
                    <a:pt x="26" y="1299"/>
                  </a:lnTo>
                  <a:lnTo>
                    <a:pt x="52" y="1403"/>
                  </a:lnTo>
                  <a:lnTo>
                    <a:pt x="130" y="1533"/>
                  </a:lnTo>
                  <a:lnTo>
                    <a:pt x="208" y="1637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792"/>
                  </a:lnTo>
                  <a:lnTo>
                    <a:pt x="65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04"/>
                  </a:lnTo>
                  <a:lnTo>
                    <a:pt x="1195" y="2234"/>
                  </a:lnTo>
                  <a:lnTo>
                    <a:pt x="1143" y="2338"/>
                  </a:lnTo>
                  <a:lnTo>
                    <a:pt x="1039" y="2390"/>
                  </a:lnTo>
                  <a:lnTo>
                    <a:pt x="909" y="2416"/>
                  </a:lnTo>
                  <a:lnTo>
                    <a:pt x="624" y="2416"/>
                  </a:lnTo>
                  <a:lnTo>
                    <a:pt x="546" y="2390"/>
                  </a:lnTo>
                  <a:lnTo>
                    <a:pt x="468" y="2364"/>
                  </a:lnTo>
                  <a:lnTo>
                    <a:pt x="416" y="2312"/>
                  </a:lnTo>
                  <a:lnTo>
                    <a:pt x="390" y="2234"/>
                  </a:lnTo>
                  <a:lnTo>
                    <a:pt x="338" y="2182"/>
                  </a:lnTo>
                  <a:lnTo>
                    <a:pt x="286" y="2130"/>
                  </a:lnTo>
                  <a:lnTo>
                    <a:pt x="234" y="2104"/>
                  </a:lnTo>
                  <a:lnTo>
                    <a:pt x="156" y="2104"/>
                  </a:lnTo>
                  <a:lnTo>
                    <a:pt x="104" y="2156"/>
                  </a:lnTo>
                  <a:lnTo>
                    <a:pt x="52" y="2208"/>
                  </a:lnTo>
                  <a:lnTo>
                    <a:pt x="26" y="2260"/>
                  </a:lnTo>
                  <a:lnTo>
                    <a:pt x="52" y="2338"/>
                  </a:lnTo>
                  <a:lnTo>
                    <a:pt x="78" y="2416"/>
                  </a:lnTo>
                  <a:lnTo>
                    <a:pt x="130" y="2519"/>
                  </a:lnTo>
                  <a:lnTo>
                    <a:pt x="260" y="2649"/>
                  </a:lnTo>
                  <a:lnTo>
                    <a:pt x="416" y="2727"/>
                  </a:lnTo>
                  <a:lnTo>
                    <a:pt x="624" y="2779"/>
                  </a:lnTo>
                  <a:lnTo>
                    <a:pt x="624" y="3091"/>
                  </a:lnTo>
                  <a:lnTo>
                    <a:pt x="624" y="3169"/>
                  </a:lnTo>
                  <a:lnTo>
                    <a:pt x="675" y="3220"/>
                  </a:lnTo>
                  <a:lnTo>
                    <a:pt x="727" y="3246"/>
                  </a:lnTo>
                  <a:lnTo>
                    <a:pt x="779" y="3272"/>
                  </a:lnTo>
                  <a:lnTo>
                    <a:pt x="857" y="3246"/>
                  </a:lnTo>
                  <a:lnTo>
                    <a:pt x="909" y="3220"/>
                  </a:lnTo>
                  <a:lnTo>
                    <a:pt x="961" y="3169"/>
                  </a:lnTo>
                  <a:lnTo>
                    <a:pt x="961" y="3091"/>
                  </a:lnTo>
                  <a:lnTo>
                    <a:pt x="961" y="2779"/>
                  </a:lnTo>
                  <a:lnTo>
                    <a:pt x="1091" y="2753"/>
                  </a:lnTo>
                  <a:lnTo>
                    <a:pt x="1195" y="2701"/>
                  </a:lnTo>
                  <a:lnTo>
                    <a:pt x="1299" y="2649"/>
                  </a:lnTo>
                  <a:lnTo>
                    <a:pt x="1403" y="2571"/>
                  </a:lnTo>
                  <a:lnTo>
                    <a:pt x="1480" y="2467"/>
                  </a:lnTo>
                  <a:lnTo>
                    <a:pt x="1532" y="2364"/>
                  </a:lnTo>
                  <a:lnTo>
                    <a:pt x="1558" y="2234"/>
                  </a:lnTo>
                  <a:lnTo>
                    <a:pt x="1584" y="2104"/>
                  </a:lnTo>
                  <a:lnTo>
                    <a:pt x="1558" y="1974"/>
                  </a:lnTo>
                  <a:lnTo>
                    <a:pt x="1532" y="1870"/>
                  </a:lnTo>
                  <a:lnTo>
                    <a:pt x="1454" y="1740"/>
                  </a:lnTo>
                  <a:lnTo>
                    <a:pt x="1377" y="1663"/>
                  </a:lnTo>
                  <a:lnTo>
                    <a:pt x="1299" y="1585"/>
                  </a:lnTo>
                  <a:lnTo>
                    <a:pt x="1169" y="1507"/>
                  </a:lnTo>
                  <a:lnTo>
                    <a:pt x="1065" y="1481"/>
                  </a:lnTo>
                  <a:lnTo>
                    <a:pt x="909" y="1455"/>
                  </a:lnTo>
                  <a:lnTo>
                    <a:pt x="650" y="1455"/>
                  </a:lnTo>
                  <a:lnTo>
                    <a:pt x="546" y="1429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4"/>
                  </a:lnTo>
                  <a:lnTo>
                    <a:pt x="650" y="858"/>
                  </a:lnTo>
                  <a:lnTo>
                    <a:pt x="883" y="858"/>
                  </a:lnTo>
                  <a:lnTo>
                    <a:pt x="987" y="884"/>
                  </a:lnTo>
                  <a:lnTo>
                    <a:pt x="1039" y="910"/>
                  </a:lnTo>
                  <a:lnTo>
                    <a:pt x="1091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51" y="1169"/>
                  </a:lnTo>
                  <a:lnTo>
                    <a:pt x="1428" y="1117"/>
                  </a:lnTo>
                  <a:lnTo>
                    <a:pt x="1454" y="1065"/>
                  </a:lnTo>
                  <a:lnTo>
                    <a:pt x="1480" y="1013"/>
                  </a:lnTo>
                  <a:lnTo>
                    <a:pt x="1480" y="935"/>
                  </a:lnTo>
                  <a:lnTo>
                    <a:pt x="1403" y="780"/>
                  </a:lnTo>
                  <a:lnTo>
                    <a:pt x="1273" y="650"/>
                  </a:lnTo>
                  <a:lnTo>
                    <a:pt x="1143" y="546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61" y="105"/>
                  </a:lnTo>
                  <a:lnTo>
                    <a:pt x="909" y="53"/>
                  </a:lnTo>
                  <a:lnTo>
                    <a:pt x="857" y="27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1" name="Google Shape;4081;p71"/>
          <p:cNvGrpSpPr/>
          <p:nvPr/>
        </p:nvGrpSpPr>
        <p:grpSpPr>
          <a:xfrm>
            <a:off x="7055056" y="2738494"/>
            <a:ext cx="265454" cy="324700"/>
            <a:chOff x="6346500" y="2706225"/>
            <a:chExt cx="247325" cy="302525"/>
          </a:xfrm>
        </p:grpSpPr>
        <p:sp>
          <p:nvSpPr>
            <p:cNvPr id="4082" name="Google Shape;4082;p71"/>
            <p:cNvSpPr/>
            <p:nvPr/>
          </p:nvSpPr>
          <p:spPr>
            <a:xfrm>
              <a:off x="6479575" y="2710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1"/>
            <p:cNvSpPr/>
            <p:nvPr/>
          </p:nvSpPr>
          <p:spPr>
            <a:xfrm>
              <a:off x="6351025" y="27841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1"/>
            <p:cNvSpPr/>
            <p:nvPr/>
          </p:nvSpPr>
          <p:spPr>
            <a:xfrm>
              <a:off x="6351025" y="27841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1"/>
            <p:cNvSpPr/>
            <p:nvPr/>
          </p:nvSpPr>
          <p:spPr>
            <a:xfrm>
              <a:off x="6369200" y="28574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1"/>
            <p:cNvSpPr/>
            <p:nvPr/>
          </p:nvSpPr>
          <p:spPr>
            <a:xfrm>
              <a:off x="6369200" y="28574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1"/>
            <p:cNvSpPr/>
            <p:nvPr/>
          </p:nvSpPr>
          <p:spPr>
            <a:xfrm>
              <a:off x="6378300" y="27107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1"/>
            <p:cNvSpPr/>
            <p:nvPr/>
          </p:nvSpPr>
          <p:spPr>
            <a:xfrm>
              <a:off x="6378300" y="27107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1"/>
            <p:cNvSpPr/>
            <p:nvPr/>
          </p:nvSpPr>
          <p:spPr>
            <a:xfrm>
              <a:off x="6506825" y="280230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1"/>
            <p:cNvSpPr/>
            <p:nvPr/>
          </p:nvSpPr>
          <p:spPr>
            <a:xfrm>
              <a:off x="6506825" y="280230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1"/>
            <p:cNvSpPr/>
            <p:nvPr/>
          </p:nvSpPr>
          <p:spPr>
            <a:xfrm>
              <a:off x="6369200" y="28944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1"/>
            <p:cNvSpPr/>
            <p:nvPr/>
          </p:nvSpPr>
          <p:spPr>
            <a:xfrm>
              <a:off x="6369200" y="28944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1"/>
            <p:cNvSpPr/>
            <p:nvPr/>
          </p:nvSpPr>
          <p:spPr>
            <a:xfrm>
              <a:off x="6548375" y="290680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1"/>
            <p:cNvSpPr/>
            <p:nvPr/>
          </p:nvSpPr>
          <p:spPr>
            <a:xfrm>
              <a:off x="64094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1"/>
            <p:cNvSpPr/>
            <p:nvPr/>
          </p:nvSpPr>
          <p:spPr>
            <a:xfrm>
              <a:off x="64490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1"/>
            <p:cNvSpPr/>
            <p:nvPr/>
          </p:nvSpPr>
          <p:spPr>
            <a:xfrm>
              <a:off x="6449050" y="28574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1"/>
            <p:cNvSpPr/>
            <p:nvPr/>
          </p:nvSpPr>
          <p:spPr>
            <a:xfrm>
              <a:off x="6369200" y="280230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1"/>
            <p:cNvSpPr/>
            <p:nvPr/>
          </p:nvSpPr>
          <p:spPr>
            <a:xfrm>
              <a:off x="6364675" y="279775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1"/>
            <p:cNvSpPr/>
            <p:nvPr/>
          </p:nvSpPr>
          <p:spPr>
            <a:xfrm>
              <a:off x="6346500" y="27062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1"/>
            <p:cNvSpPr/>
            <p:nvPr/>
          </p:nvSpPr>
          <p:spPr>
            <a:xfrm>
              <a:off x="6383500" y="290810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1"/>
            <p:cNvSpPr/>
            <p:nvPr/>
          </p:nvSpPr>
          <p:spPr>
            <a:xfrm>
              <a:off x="6543825" y="29022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1"/>
            <p:cNvSpPr/>
            <p:nvPr/>
          </p:nvSpPr>
          <p:spPr>
            <a:xfrm>
              <a:off x="6521100" y="28165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Google Shape;4107;p71"/>
          <p:cNvGrpSpPr/>
          <p:nvPr/>
        </p:nvGrpSpPr>
        <p:grpSpPr>
          <a:xfrm>
            <a:off x="7750442" y="2790737"/>
            <a:ext cx="325371" cy="220214"/>
            <a:chOff x="7078725" y="2754900"/>
            <a:chExt cx="303150" cy="205175"/>
          </a:xfrm>
        </p:grpSpPr>
        <p:sp>
          <p:nvSpPr>
            <p:cNvPr id="4108" name="Google Shape;4108;p71"/>
            <p:cNvSpPr/>
            <p:nvPr/>
          </p:nvSpPr>
          <p:spPr>
            <a:xfrm>
              <a:off x="7083250" y="2759450"/>
              <a:ext cx="294100" cy="159725"/>
            </a:xfrm>
            <a:custGeom>
              <a:avLst/>
              <a:gdLst/>
              <a:ahLst/>
              <a:cxnLst/>
              <a:rect l="l" t="t" r="r" b="b"/>
              <a:pathLst>
                <a:path w="11764" h="6389" extrusionOk="0">
                  <a:moveTo>
                    <a:pt x="1" y="1"/>
                  </a:moveTo>
                  <a:lnTo>
                    <a:pt x="1" y="6388"/>
                  </a:lnTo>
                  <a:lnTo>
                    <a:pt x="11763" y="6388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63" y="753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94" y="753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63" y="727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1"/>
            <p:cNvSpPr/>
            <p:nvPr/>
          </p:nvSpPr>
          <p:spPr>
            <a:xfrm>
              <a:off x="7257875" y="29191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1"/>
            <p:cNvSpPr/>
            <p:nvPr/>
          </p:nvSpPr>
          <p:spPr>
            <a:xfrm>
              <a:off x="7166350" y="2759450"/>
              <a:ext cx="127900" cy="159725"/>
            </a:xfrm>
            <a:custGeom>
              <a:avLst/>
              <a:gdLst/>
              <a:ahLst/>
              <a:cxnLst/>
              <a:rect l="l" t="t" r="r" b="b"/>
              <a:pathLst>
                <a:path w="5116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961" y="6155"/>
                  </a:lnTo>
                  <a:lnTo>
                    <a:pt x="3376" y="5869"/>
                  </a:lnTo>
                  <a:lnTo>
                    <a:pt x="3843" y="5531"/>
                  </a:lnTo>
                  <a:lnTo>
                    <a:pt x="4311" y="5142"/>
                  </a:lnTo>
                  <a:lnTo>
                    <a:pt x="4518" y="4908"/>
                  </a:lnTo>
                  <a:lnTo>
                    <a:pt x="4726" y="4700"/>
                  </a:lnTo>
                  <a:lnTo>
                    <a:pt x="4882" y="4493"/>
                  </a:lnTo>
                  <a:lnTo>
                    <a:pt x="5012" y="4259"/>
                  </a:lnTo>
                  <a:lnTo>
                    <a:pt x="5090" y="4051"/>
                  </a:lnTo>
                  <a:lnTo>
                    <a:pt x="5116" y="3818"/>
                  </a:lnTo>
                  <a:lnTo>
                    <a:pt x="5116" y="728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1"/>
            <p:cNvSpPr/>
            <p:nvPr/>
          </p:nvSpPr>
          <p:spPr>
            <a:xfrm>
              <a:off x="7166350" y="2759450"/>
              <a:ext cx="79225" cy="159725"/>
            </a:xfrm>
            <a:custGeom>
              <a:avLst/>
              <a:gdLst/>
              <a:ahLst/>
              <a:cxnLst/>
              <a:rect l="l" t="t" r="r" b="b"/>
              <a:pathLst>
                <a:path w="3169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727" y="6284"/>
                  </a:lnTo>
                  <a:lnTo>
                    <a:pt x="3168" y="5999"/>
                  </a:lnTo>
                  <a:lnTo>
                    <a:pt x="2571" y="5609"/>
                  </a:lnTo>
                  <a:lnTo>
                    <a:pt x="2052" y="5194"/>
                  </a:lnTo>
                  <a:lnTo>
                    <a:pt x="1792" y="4986"/>
                  </a:lnTo>
                  <a:lnTo>
                    <a:pt x="1584" y="4752"/>
                  </a:lnTo>
                  <a:lnTo>
                    <a:pt x="1403" y="4519"/>
                  </a:lnTo>
                  <a:lnTo>
                    <a:pt x="1247" y="4285"/>
                  </a:lnTo>
                  <a:lnTo>
                    <a:pt x="1169" y="4051"/>
                  </a:lnTo>
                  <a:lnTo>
                    <a:pt x="1143" y="3947"/>
                  </a:lnTo>
                  <a:lnTo>
                    <a:pt x="1117" y="3818"/>
                  </a:lnTo>
                  <a:lnTo>
                    <a:pt x="1117" y="1091"/>
                  </a:lnTo>
                  <a:lnTo>
                    <a:pt x="1143" y="935"/>
                  </a:lnTo>
                  <a:lnTo>
                    <a:pt x="1221" y="806"/>
                  </a:lnTo>
                  <a:lnTo>
                    <a:pt x="1351" y="702"/>
                  </a:lnTo>
                  <a:lnTo>
                    <a:pt x="1481" y="624"/>
                  </a:lnTo>
                  <a:lnTo>
                    <a:pt x="3116" y="157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1"/>
            <p:cNvSpPr/>
            <p:nvPr/>
          </p:nvSpPr>
          <p:spPr>
            <a:xfrm>
              <a:off x="7182575" y="2777625"/>
              <a:ext cx="95450" cy="122075"/>
            </a:xfrm>
            <a:custGeom>
              <a:avLst/>
              <a:gdLst/>
              <a:ahLst/>
              <a:cxnLst/>
              <a:rect l="l" t="t" r="r" b="b"/>
              <a:pathLst>
                <a:path w="3818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208" y="4700"/>
                  </a:lnTo>
                  <a:lnTo>
                    <a:pt x="2519" y="4519"/>
                  </a:lnTo>
                  <a:lnTo>
                    <a:pt x="2857" y="4259"/>
                  </a:lnTo>
                  <a:lnTo>
                    <a:pt x="3220" y="3947"/>
                  </a:lnTo>
                  <a:lnTo>
                    <a:pt x="3376" y="3792"/>
                  </a:lnTo>
                  <a:lnTo>
                    <a:pt x="3506" y="3636"/>
                  </a:lnTo>
                  <a:lnTo>
                    <a:pt x="3636" y="3454"/>
                  </a:lnTo>
                  <a:lnTo>
                    <a:pt x="3740" y="3272"/>
                  </a:lnTo>
                  <a:lnTo>
                    <a:pt x="3792" y="3091"/>
                  </a:lnTo>
                  <a:lnTo>
                    <a:pt x="3818" y="2909"/>
                  </a:lnTo>
                  <a:lnTo>
                    <a:pt x="3818" y="52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1"/>
            <p:cNvSpPr/>
            <p:nvPr/>
          </p:nvSpPr>
          <p:spPr>
            <a:xfrm>
              <a:off x="7182575" y="2777625"/>
              <a:ext cx="53900" cy="122075"/>
            </a:xfrm>
            <a:custGeom>
              <a:avLst/>
              <a:gdLst/>
              <a:ahLst/>
              <a:cxnLst/>
              <a:rect l="l" t="t" r="r" b="b"/>
              <a:pathLst>
                <a:path w="2156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156" y="4752"/>
                  </a:lnTo>
                  <a:lnTo>
                    <a:pt x="1662" y="4441"/>
                  </a:lnTo>
                  <a:lnTo>
                    <a:pt x="1403" y="4233"/>
                  </a:lnTo>
                  <a:lnTo>
                    <a:pt x="1117" y="3999"/>
                  </a:lnTo>
                  <a:lnTo>
                    <a:pt x="883" y="3740"/>
                  </a:lnTo>
                  <a:lnTo>
                    <a:pt x="676" y="3480"/>
                  </a:lnTo>
                  <a:lnTo>
                    <a:pt x="598" y="3324"/>
                  </a:lnTo>
                  <a:lnTo>
                    <a:pt x="520" y="3195"/>
                  </a:lnTo>
                  <a:lnTo>
                    <a:pt x="494" y="3039"/>
                  </a:lnTo>
                  <a:lnTo>
                    <a:pt x="468" y="2909"/>
                  </a:lnTo>
                  <a:lnTo>
                    <a:pt x="468" y="910"/>
                  </a:lnTo>
                  <a:lnTo>
                    <a:pt x="494" y="728"/>
                  </a:lnTo>
                  <a:lnTo>
                    <a:pt x="572" y="598"/>
                  </a:lnTo>
                  <a:lnTo>
                    <a:pt x="702" y="494"/>
                  </a:lnTo>
                  <a:lnTo>
                    <a:pt x="832" y="416"/>
                  </a:lnTo>
                  <a:lnTo>
                    <a:pt x="2156" y="53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714" y="4700"/>
                  </a:lnTo>
                  <a:lnTo>
                    <a:pt x="3428" y="4441"/>
                  </a:lnTo>
                  <a:lnTo>
                    <a:pt x="1195" y="4441"/>
                  </a:lnTo>
                  <a:lnTo>
                    <a:pt x="1117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2"/>
                  </a:lnTo>
                  <a:lnTo>
                    <a:pt x="546" y="3896"/>
                  </a:lnTo>
                  <a:lnTo>
                    <a:pt x="494" y="3844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1"/>
                  </a:lnTo>
                  <a:lnTo>
                    <a:pt x="494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780" y="884"/>
                  </a:lnTo>
                  <a:lnTo>
                    <a:pt x="884" y="806"/>
                  </a:lnTo>
                  <a:lnTo>
                    <a:pt x="962" y="702"/>
                  </a:lnTo>
                  <a:lnTo>
                    <a:pt x="1091" y="468"/>
                  </a:lnTo>
                  <a:lnTo>
                    <a:pt x="1169" y="208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1"/>
            <p:cNvSpPr/>
            <p:nvPr/>
          </p:nvSpPr>
          <p:spPr>
            <a:xfrm>
              <a:off x="7257875" y="2888625"/>
              <a:ext cx="87000" cy="12375"/>
            </a:xfrm>
            <a:custGeom>
              <a:avLst/>
              <a:gdLst/>
              <a:ahLst/>
              <a:cxnLst/>
              <a:rect l="l" t="t" r="r" b="b"/>
              <a:pathLst>
                <a:path w="3480" h="495" extrusionOk="0">
                  <a:moveTo>
                    <a:pt x="598" y="1"/>
                  </a:moveTo>
                  <a:lnTo>
                    <a:pt x="312" y="260"/>
                  </a:lnTo>
                  <a:lnTo>
                    <a:pt x="1" y="494"/>
                  </a:lnTo>
                  <a:lnTo>
                    <a:pt x="3298" y="494"/>
                  </a:lnTo>
                  <a:lnTo>
                    <a:pt x="3298" y="468"/>
                  </a:lnTo>
                  <a:lnTo>
                    <a:pt x="3324" y="338"/>
                  </a:lnTo>
                  <a:lnTo>
                    <a:pt x="3350" y="235"/>
                  </a:lnTo>
                  <a:lnTo>
                    <a:pt x="3402" y="105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1"/>
            <p:cNvSpPr/>
            <p:nvPr/>
          </p:nvSpPr>
          <p:spPr>
            <a:xfrm>
              <a:off x="7202700" y="290097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" y="0"/>
                  </a:moveTo>
                  <a:lnTo>
                    <a:pt x="1" y="2207"/>
                  </a:lnTo>
                  <a:lnTo>
                    <a:pt x="2208" y="2207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1"/>
            <p:cNvSpPr/>
            <p:nvPr/>
          </p:nvSpPr>
          <p:spPr>
            <a:xfrm>
              <a:off x="7202700" y="2900975"/>
              <a:ext cx="55200" cy="29875"/>
            </a:xfrm>
            <a:custGeom>
              <a:avLst/>
              <a:gdLst/>
              <a:ahLst/>
              <a:cxnLst/>
              <a:rect l="l" t="t" r="r" b="b"/>
              <a:pathLst>
                <a:path w="2208" h="1195" extrusionOk="0">
                  <a:moveTo>
                    <a:pt x="1" y="0"/>
                  </a:moveTo>
                  <a:lnTo>
                    <a:pt x="1" y="468"/>
                  </a:lnTo>
                  <a:lnTo>
                    <a:pt x="416" y="779"/>
                  </a:lnTo>
                  <a:lnTo>
                    <a:pt x="780" y="987"/>
                  </a:lnTo>
                  <a:lnTo>
                    <a:pt x="1117" y="1195"/>
                  </a:lnTo>
                  <a:lnTo>
                    <a:pt x="1429" y="987"/>
                  </a:lnTo>
                  <a:lnTo>
                    <a:pt x="1792" y="779"/>
                  </a:lnTo>
                  <a:lnTo>
                    <a:pt x="2208" y="468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1"/>
            <p:cNvSpPr/>
            <p:nvPr/>
          </p:nvSpPr>
          <p:spPr>
            <a:xfrm>
              <a:off x="7307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5" y="1"/>
                  </a:moveTo>
                  <a:lnTo>
                    <a:pt x="209" y="27"/>
                  </a:lnTo>
                  <a:lnTo>
                    <a:pt x="105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09" y="702"/>
                  </a:lnTo>
                  <a:lnTo>
                    <a:pt x="365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1"/>
            <p:cNvSpPr/>
            <p:nvPr/>
          </p:nvSpPr>
          <p:spPr>
            <a:xfrm>
              <a:off x="7135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1"/>
            <p:cNvSpPr/>
            <p:nvPr/>
          </p:nvSpPr>
          <p:spPr>
            <a:xfrm>
              <a:off x="7078725" y="2754900"/>
              <a:ext cx="303150" cy="205175"/>
            </a:xfrm>
            <a:custGeom>
              <a:avLst/>
              <a:gdLst/>
              <a:ahLst/>
              <a:cxnLst/>
              <a:rect l="l" t="t" r="r" b="b"/>
              <a:pathLst>
                <a:path w="12126" h="8207" extrusionOk="0">
                  <a:moveTo>
                    <a:pt x="3324" y="1092"/>
                  </a:moveTo>
                  <a:lnTo>
                    <a:pt x="3324" y="4000"/>
                  </a:lnTo>
                  <a:lnTo>
                    <a:pt x="3350" y="4181"/>
                  </a:lnTo>
                  <a:lnTo>
                    <a:pt x="3402" y="4389"/>
                  </a:lnTo>
                  <a:lnTo>
                    <a:pt x="3480" y="4571"/>
                  </a:lnTo>
                  <a:lnTo>
                    <a:pt x="3609" y="4779"/>
                  </a:lnTo>
                  <a:lnTo>
                    <a:pt x="3765" y="4986"/>
                  </a:lnTo>
                  <a:lnTo>
                    <a:pt x="3947" y="5194"/>
                  </a:lnTo>
                  <a:lnTo>
                    <a:pt x="4181" y="5428"/>
                  </a:lnTo>
                  <a:lnTo>
                    <a:pt x="4440" y="5661"/>
                  </a:lnTo>
                  <a:lnTo>
                    <a:pt x="1818" y="5661"/>
                  </a:lnTo>
                  <a:lnTo>
                    <a:pt x="1792" y="5532"/>
                  </a:lnTo>
                  <a:lnTo>
                    <a:pt x="1740" y="5402"/>
                  </a:lnTo>
                  <a:lnTo>
                    <a:pt x="1662" y="5298"/>
                  </a:lnTo>
                  <a:lnTo>
                    <a:pt x="1584" y="5194"/>
                  </a:lnTo>
                  <a:lnTo>
                    <a:pt x="1480" y="5090"/>
                  </a:lnTo>
                  <a:lnTo>
                    <a:pt x="1350" y="5038"/>
                  </a:lnTo>
                  <a:lnTo>
                    <a:pt x="1246" y="4986"/>
                  </a:lnTo>
                  <a:lnTo>
                    <a:pt x="1091" y="4934"/>
                  </a:lnTo>
                  <a:lnTo>
                    <a:pt x="1091" y="1793"/>
                  </a:lnTo>
                  <a:lnTo>
                    <a:pt x="1246" y="1767"/>
                  </a:lnTo>
                  <a:lnTo>
                    <a:pt x="1350" y="1715"/>
                  </a:lnTo>
                  <a:lnTo>
                    <a:pt x="1480" y="1637"/>
                  </a:lnTo>
                  <a:lnTo>
                    <a:pt x="1584" y="1559"/>
                  </a:lnTo>
                  <a:lnTo>
                    <a:pt x="1662" y="1455"/>
                  </a:lnTo>
                  <a:lnTo>
                    <a:pt x="1740" y="1351"/>
                  </a:lnTo>
                  <a:lnTo>
                    <a:pt x="1792" y="1221"/>
                  </a:lnTo>
                  <a:lnTo>
                    <a:pt x="1818" y="1092"/>
                  </a:lnTo>
                  <a:close/>
                  <a:moveTo>
                    <a:pt x="6076" y="364"/>
                  </a:moveTo>
                  <a:lnTo>
                    <a:pt x="8439" y="1040"/>
                  </a:lnTo>
                  <a:lnTo>
                    <a:pt x="8439" y="4000"/>
                  </a:lnTo>
                  <a:lnTo>
                    <a:pt x="8439" y="4155"/>
                  </a:lnTo>
                  <a:lnTo>
                    <a:pt x="8361" y="4337"/>
                  </a:lnTo>
                  <a:lnTo>
                    <a:pt x="8283" y="4493"/>
                  </a:lnTo>
                  <a:lnTo>
                    <a:pt x="8179" y="4675"/>
                  </a:lnTo>
                  <a:lnTo>
                    <a:pt x="8023" y="4831"/>
                  </a:lnTo>
                  <a:lnTo>
                    <a:pt x="7868" y="5012"/>
                  </a:lnTo>
                  <a:lnTo>
                    <a:pt x="7530" y="5350"/>
                  </a:lnTo>
                  <a:lnTo>
                    <a:pt x="7115" y="5661"/>
                  </a:lnTo>
                  <a:lnTo>
                    <a:pt x="6725" y="5947"/>
                  </a:lnTo>
                  <a:lnTo>
                    <a:pt x="6362" y="6181"/>
                  </a:lnTo>
                  <a:lnTo>
                    <a:pt x="6076" y="6362"/>
                  </a:lnTo>
                  <a:lnTo>
                    <a:pt x="5764" y="6181"/>
                  </a:lnTo>
                  <a:lnTo>
                    <a:pt x="5401" y="5947"/>
                  </a:lnTo>
                  <a:lnTo>
                    <a:pt x="5011" y="5661"/>
                  </a:lnTo>
                  <a:lnTo>
                    <a:pt x="4622" y="5350"/>
                  </a:lnTo>
                  <a:lnTo>
                    <a:pt x="4258" y="5012"/>
                  </a:lnTo>
                  <a:lnTo>
                    <a:pt x="4103" y="4831"/>
                  </a:lnTo>
                  <a:lnTo>
                    <a:pt x="3947" y="4675"/>
                  </a:lnTo>
                  <a:lnTo>
                    <a:pt x="3843" y="4493"/>
                  </a:lnTo>
                  <a:lnTo>
                    <a:pt x="3765" y="4337"/>
                  </a:lnTo>
                  <a:lnTo>
                    <a:pt x="3713" y="4155"/>
                  </a:lnTo>
                  <a:lnTo>
                    <a:pt x="3687" y="4000"/>
                  </a:lnTo>
                  <a:lnTo>
                    <a:pt x="3687" y="1040"/>
                  </a:lnTo>
                  <a:lnTo>
                    <a:pt x="6076" y="364"/>
                  </a:lnTo>
                  <a:close/>
                  <a:moveTo>
                    <a:pt x="4804" y="339"/>
                  </a:moveTo>
                  <a:lnTo>
                    <a:pt x="3480" y="728"/>
                  </a:lnTo>
                  <a:lnTo>
                    <a:pt x="1662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506" y="832"/>
                  </a:lnTo>
                  <a:lnTo>
                    <a:pt x="1480" y="910"/>
                  </a:lnTo>
                  <a:lnTo>
                    <a:pt x="1480" y="1014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9"/>
                  </a:lnTo>
                  <a:lnTo>
                    <a:pt x="1246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35" y="1455"/>
                  </a:lnTo>
                  <a:lnTo>
                    <a:pt x="857" y="1481"/>
                  </a:lnTo>
                  <a:lnTo>
                    <a:pt x="805" y="1507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753" y="5090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35" y="5272"/>
                  </a:lnTo>
                  <a:lnTo>
                    <a:pt x="1039" y="5298"/>
                  </a:lnTo>
                  <a:lnTo>
                    <a:pt x="1143" y="5324"/>
                  </a:lnTo>
                  <a:lnTo>
                    <a:pt x="1246" y="5376"/>
                  </a:lnTo>
                  <a:lnTo>
                    <a:pt x="1324" y="5428"/>
                  </a:lnTo>
                  <a:lnTo>
                    <a:pt x="1376" y="5532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43"/>
                  </a:lnTo>
                  <a:lnTo>
                    <a:pt x="1506" y="5895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62" y="6025"/>
                  </a:lnTo>
                  <a:lnTo>
                    <a:pt x="4778" y="6025"/>
                  </a:lnTo>
                  <a:lnTo>
                    <a:pt x="4778" y="6388"/>
                  </a:lnTo>
                  <a:lnTo>
                    <a:pt x="364" y="6388"/>
                  </a:lnTo>
                  <a:lnTo>
                    <a:pt x="364" y="339"/>
                  </a:lnTo>
                  <a:close/>
                  <a:moveTo>
                    <a:pt x="11762" y="339"/>
                  </a:moveTo>
                  <a:lnTo>
                    <a:pt x="11762" y="6388"/>
                  </a:lnTo>
                  <a:lnTo>
                    <a:pt x="7348" y="6388"/>
                  </a:lnTo>
                  <a:lnTo>
                    <a:pt x="7348" y="6025"/>
                  </a:lnTo>
                  <a:lnTo>
                    <a:pt x="10464" y="6025"/>
                  </a:lnTo>
                  <a:lnTo>
                    <a:pt x="10542" y="5999"/>
                  </a:lnTo>
                  <a:lnTo>
                    <a:pt x="10594" y="5973"/>
                  </a:lnTo>
                  <a:lnTo>
                    <a:pt x="10646" y="5895"/>
                  </a:lnTo>
                  <a:lnTo>
                    <a:pt x="10646" y="5843"/>
                  </a:lnTo>
                  <a:lnTo>
                    <a:pt x="10646" y="5713"/>
                  </a:lnTo>
                  <a:lnTo>
                    <a:pt x="10698" y="5609"/>
                  </a:lnTo>
                  <a:lnTo>
                    <a:pt x="10750" y="5532"/>
                  </a:lnTo>
                  <a:lnTo>
                    <a:pt x="10802" y="5428"/>
                  </a:lnTo>
                  <a:lnTo>
                    <a:pt x="10880" y="5376"/>
                  </a:lnTo>
                  <a:lnTo>
                    <a:pt x="10984" y="5324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73" y="5168"/>
                  </a:lnTo>
                  <a:lnTo>
                    <a:pt x="11373" y="5090"/>
                  </a:lnTo>
                  <a:lnTo>
                    <a:pt x="11373" y="3013"/>
                  </a:lnTo>
                  <a:lnTo>
                    <a:pt x="11373" y="2935"/>
                  </a:lnTo>
                  <a:lnTo>
                    <a:pt x="11321" y="2883"/>
                  </a:lnTo>
                  <a:lnTo>
                    <a:pt x="11269" y="2831"/>
                  </a:lnTo>
                  <a:lnTo>
                    <a:pt x="11139" y="2831"/>
                  </a:lnTo>
                  <a:lnTo>
                    <a:pt x="11087" y="2883"/>
                  </a:lnTo>
                  <a:lnTo>
                    <a:pt x="11035" y="2935"/>
                  </a:lnTo>
                  <a:lnTo>
                    <a:pt x="11035" y="3013"/>
                  </a:lnTo>
                  <a:lnTo>
                    <a:pt x="11035" y="4934"/>
                  </a:lnTo>
                  <a:lnTo>
                    <a:pt x="10906" y="4986"/>
                  </a:lnTo>
                  <a:lnTo>
                    <a:pt x="10776" y="5038"/>
                  </a:lnTo>
                  <a:lnTo>
                    <a:pt x="10646" y="5090"/>
                  </a:lnTo>
                  <a:lnTo>
                    <a:pt x="10568" y="5194"/>
                  </a:lnTo>
                  <a:lnTo>
                    <a:pt x="10464" y="5298"/>
                  </a:lnTo>
                  <a:lnTo>
                    <a:pt x="10386" y="5402"/>
                  </a:lnTo>
                  <a:lnTo>
                    <a:pt x="10334" y="5532"/>
                  </a:lnTo>
                  <a:lnTo>
                    <a:pt x="10308" y="5661"/>
                  </a:lnTo>
                  <a:lnTo>
                    <a:pt x="7686" y="5661"/>
                  </a:lnTo>
                  <a:lnTo>
                    <a:pt x="7946" y="5428"/>
                  </a:lnTo>
                  <a:lnTo>
                    <a:pt x="8179" y="5194"/>
                  </a:lnTo>
                  <a:lnTo>
                    <a:pt x="8361" y="4986"/>
                  </a:lnTo>
                  <a:lnTo>
                    <a:pt x="8517" y="4779"/>
                  </a:lnTo>
                  <a:lnTo>
                    <a:pt x="8647" y="4571"/>
                  </a:lnTo>
                  <a:lnTo>
                    <a:pt x="8725" y="4389"/>
                  </a:lnTo>
                  <a:lnTo>
                    <a:pt x="8776" y="4181"/>
                  </a:lnTo>
                  <a:lnTo>
                    <a:pt x="8802" y="4000"/>
                  </a:lnTo>
                  <a:lnTo>
                    <a:pt x="8802" y="1092"/>
                  </a:lnTo>
                  <a:lnTo>
                    <a:pt x="10308" y="1092"/>
                  </a:ln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68" y="1559"/>
                  </a:lnTo>
                  <a:lnTo>
                    <a:pt x="10646" y="1637"/>
                  </a:lnTo>
                  <a:lnTo>
                    <a:pt x="10776" y="1715"/>
                  </a:lnTo>
                  <a:lnTo>
                    <a:pt x="10906" y="1767"/>
                  </a:lnTo>
                  <a:lnTo>
                    <a:pt x="11035" y="1793"/>
                  </a:lnTo>
                  <a:lnTo>
                    <a:pt x="11035" y="2234"/>
                  </a:lnTo>
                  <a:lnTo>
                    <a:pt x="11035" y="2312"/>
                  </a:lnTo>
                  <a:lnTo>
                    <a:pt x="11087" y="2364"/>
                  </a:lnTo>
                  <a:lnTo>
                    <a:pt x="11139" y="2390"/>
                  </a:lnTo>
                  <a:lnTo>
                    <a:pt x="11191" y="2416"/>
                  </a:lnTo>
                  <a:lnTo>
                    <a:pt x="11269" y="2390"/>
                  </a:lnTo>
                  <a:lnTo>
                    <a:pt x="11321" y="2364"/>
                  </a:lnTo>
                  <a:lnTo>
                    <a:pt x="11373" y="2312"/>
                  </a:lnTo>
                  <a:lnTo>
                    <a:pt x="11373" y="2234"/>
                  </a:lnTo>
                  <a:lnTo>
                    <a:pt x="11373" y="1637"/>
                  </a:lnTo>
                  <a:lnTo>
                    <a:pt x="11373" y="1585"/>
                  </a:lnTo>
                  <a:lnTo>
                    <a:pt x="11321" y="1507"/>
                  </a:lnTo>
                  <a:lnTo>
                    <a:pt x="11269" y="1481"/>
                  </a:lnTo>
                  <a:lnTo>
                    <a:pt x="11191" y="1455"/>
                  </a:lnTo>
                  <a:lnTo>
                    <a:pt x="11087" y="1455"/>
                  </a:lnTo>
                  <a:lnTo>
                    <a:pt x="10984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50" y="1221"/>
                  </a:lnTo>
                  <a:lnTo>
                    <a:pt x="10698" y="1117"/>
                  </a:lnTo>
                  <a:lnTo>
                    <a:pt x="10646" y="1014"/>
                  </a:lnTo>
                  <a:lnTo>
                    <a:pt x="10646" y="910"/>
                  </a:lnTo>
                  <a:lnTo>
                    <a:pt x="10646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8647" y="728"/>
                  </a:lnTo>
                  <a:lnTo>
                    <a:pt x="7322" y="339"/>
                  </a:lnTo>
                  <a:close/>
                  <a:moveTo>
                    <a:pt x="11762" y="6752"/>
                  </a:moveTo>
                  <a:lnTo>
                    <a:pt x="11762" y="7115"/>
                  </a:lnTo>
                  <a:lnTo>
                    <a:pt x="7348" y="7115"/>
                  </a:lnTo>
                  <a:lnTo>
                    <a:pt x="7348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116" y="7115"/>
                  </a:lnTo>
                  <a:lnTo>
                    <a:pt x="3064" y="7141"/>
                  </a:lnTo>
                  <a:lnTo>
                    <a:pt x="3012" y="7167"/>
                  </a:lnTo>
                  <a:lnTo>
                    <a:pt x="2960" y="7245"/>
                  </a:lnTo>
                  <a:lnTo>
                    <a:pt x="2960" y="7297"/>
                  </a:lnTo>
                  <a:lnTo>
                    <a:pt x="2960" y="7375"/>
                  </a:lnTo>
                  <a:lnTo>
                    <a:pt x="3012" y="7427"/>
                  </a:lnTo>
                  <a:lnTo>
                    <a:pt x="3064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2441" y="7479"/>
                  </a:lnTo>
                  <a:lnTo>
                    <a:pt x="2493" y="7427"/>
                  </a:lnTo>
                  <a:lnTo>
                    <a:pt x="2545" y="7375"/>
                  </a:lnTo>
                  <a:lnTo>
                    <a:pt x="2545" y="7297"/>
                  </a:lnTo>
                  <a:lnTo>
                    <a:pt x="2545" y="7245"/>
                  </a:lnTo>
                  <a:lnTo>
                    <a:pt x="2493" y="7167"/>
                  </a:lnTo>
                  <a:lnTo>
                    <a:pt x="2441" y="7141"/>
                  </a:lnTo>
                  <a:lnTo>
                    <a:pt x="2363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6985" y="6181"/>
                  </a:moveTo>
                  <a:lnTo>
                    <a:pt x="6985" y="7868"/>
                  </a:lnTo>
                  <a:lnTo>
                    <a:pt x="5141" y="7868"/>
                  </a:lnTo>
                  <a:lnTo>
                    <a:pt x="5141" y="6181"/>
                  </a:lnTo>
                  <a:lnTo>
                    <a:pt x="5713" y="6570"/>
                  </a:lnTo>
                  <a:lnTo>
                    <a:pt x="5972" y="6726"/>
                  </a:lnTo>
                  <a:lnTo>
                    <a:pt x="6076" y="6752"/>
                  </a:lnTo>
                  <a:lnTo>
                    <a:pt x="6154" y="6726"/>
                  </a:lnTo>
                  <a:lnTo>
                    <a:pt x="6414" y="6570"/>
                  </a:lnTo>
                  <a:lnTo>
                    <a:pt x="6985" y="6181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48" y="7868"/>
                  </a:lnTo>
                  <a:lnTo>
                    <a:pt x="7348" y="7479"/>
                  </a:lnTo>
                  <a:close/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050"/>
                  </a:lnTo>
                  <a:lnTo>
                    <a:pt x="26" y="8102"/>
                  </a:lnTo>
                  <a:lnTo>
                    <a:pt x="52" y="8154"/>
                  </a:lnTo>
                  <a:lnTo>
                    <a:pt x="130" y="8206"/>
                  </a:lnTo>
                  <a:lnTo>
                    <a:pt x="11996" y="8206"/>
                  </a:lnTo>
                  <a:lnTo>
                    <a:pt x="12074" y="8154"/>
                  </a:lnTo>
                  <a:lnTo>
                    <a:pt x="12100" y="8102"/>
                  </a:lnTo>
                  <a:lnTo>
                    <a:pt x="12126" y="8050"/>
                  </a:lnTo>
                  <a:lnTo>
                    <a:pt x="12126" y="183"/>
                  </a:lnTo>
                  <a:lnTo>
                    <a:pt x="12100" y="105"/>
                  </a:lnTo>
                  <a:lnTo>
                    <a:pt x="12074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1"/>
            <p:cNvSpPr/>
            <p:nvPr/>
          </p:nvSpPr>
          <p:spPr>
            <a:xfrm>
              <a:off x="7302675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27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3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1"/>
            <p:cNvSpPr/>
            <p:nvPr/>
          </p:nvSpPr>
          <p:spPr>
            <a:xfrm>
              <a:off x="7130650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53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5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5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1"/>
            <p:cNvSpPr/>
            <p:nvPr/>
          </p:nvSpPr>
          <p:spPr>
            <a:xfrm>
              <a:off x="7213725" y="2806200"/>
              <a:ext cx="33150" cy="66225"/>
            </a:xfrm>
            <a:custGeom>
              <a:avLst/>
              <a:gdLst/>
              <a:ahLst/>
              <a:cxnLst/>
              <a:rect l="l" t="t" r="r" b="b"/>
              <a:pathLst>
                <a:path w="1326" h="2649" extrusionOk="0">
                  <a:moveTo>
                    <a:pt x="598" y="0"/>
                  </a:moveTo>
                  <a:lnTo>
                    <a:pt x="546" y="52"/>
                  </a:lnTo>
                  <a:lnTo>
                    <a:pt x="494" y="104"/>
                  </a:lnTo>
                  <a:lnTo>
                    <a:pt x="494" y="182"/>
                  </a:lnTo>
                  <a:lnTo>
                    <a:pt x="494" y="390"/>
                  </a:lnTo>
                  <a:lnTo>
                    <a:pt x="390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57" y="571"/>
                  </a:lnTo>
                  <a:lnTo>
                    <a:pt x="79" y="649"/>
                  </a:lnTo>
                  <a:lnTo>
                    <a:pt x="53" y="753"/>
                  </a:lnTo>
                  <a:lnTo>
                    <a:pt x="27" y="831"/>
                  </a:lnTo>
                  <a:lnTo>
                    <a:pt x="1" y="935"/>
                  </a:lnTo>
                  <a:lnTo>
                    <a:pt x="27" y="1065"/>
                  </a:lnTo>
                  <a:lnTo>
                    <a:pt x="53" y="1169"/>
                  </a:lnTo>
                  <a:lnTo>
                    <a:pt x="105" y="1247"/>
                  </a:lnTo>
                  <a:lnTo>
                    <a:pt x="183" y="1324"/>
                  </a:lnTo>
                  <a:lnTo>
                    <a:pt x="261" y="1402"/>
                  </a:lnTo>
                  <a:lnTo>
                    <a:pt x="339" y="1454"/>
                  </a:lnTo>
                  <a:lnTo>
                    <a:pt x="442" y="1480"/>
                  </a:lnTo>
                  <a:lnTo>
                    <a:pt x="572" y="1506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62" y="1610"/>
                  </a:lnTo>
                  <a:lnTo>
                    <a:pt x="962" y="1688"/>
                  </a:lnTo>
                  <a:lnTo>
                    <a:pt x="962" y="1766"/>
                  </a:lnTo>
                  <a:lnTo>
                    <a:pt x="910" y="1844"/>
                  </a:lnTo>
                  <a:lnTo>
                    <a:pt x="832" y="1870"/>
                  </a:lnTo>
                  <a:lnTo>
                    <a:pt x="780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390" y="1818"/>
                  </a:lnTo>
                  <a:lnTo>
                    <a:pt x="390" y="1766"/>
                  </a:lnTo>
                  <a:lnTo>
                    <a:pt x="339" y="1714"/>
                  </a:lnTo>
                  <a:lnTo>
                    <a:pt x="287" y="1662"/>
                  </a:lnTo>
                  <a:lnTo>
                    <a:pt x="157" y="1662"/>
                  </a:lnTo>
                  <a:lnTo>
                    <a:pt x="105" y="1688"/>
                  </a:lnTo>
                  <a:lnTo>
                    <a:pt x="53" y="1740"/>
                  </a:lnTo>
                  <a:lnTo>
                    <a:pt x="27" y="1818"/>
                  </a:lnTo>
                  <a:lnTo>
                    <a:pt x="53" y="1870"/>
                  </a:lnTo>
                  <a:lnTo>
                    <a:pt x="105" y="2026"/>
                  </a:lnTo>
                  <a:lnTo>
                    <a:pt x="209" y="2129"/>
                  </a:lnTo>
                  <a:lnTo>
                    <a:pt x="339" y="2207"/>
                  </a:lnTo>
                  <a:lnTo>
                    <a:pt x="494" y="2233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23"/>
                  </a:lnTo>
                  <a:lnTo>
                    <a:pt x="676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32" y="2545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40" y="2181"/>
                  </a:lnTo>
                  <a:lnTo>
                    <a:pt x="1117" y="2129"/>
                  </a:lnTo>
                  <a:lnTo>
                    <a:pt x="1169" y="2052"/>
                  </a:lnTo>
                  <a:lnTo>
                    <a:pt x="1247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325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69" y="1299"/>
                  </a:lnTo>
                  <a:lnTo>
                    <a:pt x="1066" y="1247"/>
                  </a:lnTo>
                  <a:lnTo>
                    <a:pt x="988" y="1195"/>
                  </a:lnTo>
                  <a:lnTo>
                    <a:pt x="884" y="1143"/>
                  </a:lnTo>
                  <a:lnTo>
                    <a:pt x="572" y="1143"/>
                  </a:lnTo>
                  <a:lnTo>
                    <a:pt x="494" y="1117"/>
                  </a:lnTo>
                  <a:lnTo>
                    <a:pt x="416" y="1091"/>
                  </a:lnTo>
                  <a:lnTo>
                    <a:pt x="390" y="1013"/>
                  </a:lnTo>
                  <a:lnTo>
                    <a:pt x="364" y="935"/>
                  </a:lnTo>
                  <a:lnTo>
                    <a:pt x="390" y="857"/>
                  </a:lnTo>
                  <a:lnTo>
                    <a:pt x="416" y="805"/>
                  </a:lnTo>
                  <a:lnTo>
                    <a:pt x="494" y="753"/>
                  </a:lnTo>
                  <a:lnTo>
                    <a:pt x="806" y="753"/>
                  </a:lnTo>
                  <a:lnTo>
                    <a:pt x="832" y="779"/>
                  </a:lnTo>
                  <a:lnTo>
                    <a:pt x="884" y="805"/>
                  </a:lnTo>
                  <a:lnTo>
                    <a:pt x="910" y="857"/>
                  </a:lnTo>
                  <a:lnTo>
                    <a:pt x="936" y="935"/>
                  </a:lnTo>
                  <a:lnTo>
                    <a:pt x="988" y="961"/>
                  </a:lnTo>
                  <a:lnTo>
                    <a:pt x="1040" y="987"/>
                  </a:lnTo>
                  <a:lnTo>
                    <a:pt x="1117" y="987"/>
                  </a:lnTo>
                  <a:lnTo>
                    <a:pt x="1195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47" y="753"/>
                  </a:lnTo>
                  <a:lnTo>
                    <a:pt x="1169" y="623"/>
                  </a:lnTo>
                  <a:lnTo>
                    <a:pt x="1092" y="520"/>
                  </a:lnTo>
                  <a:lnTo>
                    <a:pt x="988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32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1"/>
            <p:cNvSpPr/>
            <p:nvPr/>
          </p:nvSpPr>
          <p:spPr>
            <a:xfrm>
              <a:off x="7178025" y="2773100"/>
              <a:ext cx="104550" cy="131150"/>
            </a:xfrm>
            <a:custGeom>
              <a:avLst/>
              <a:gdLst/>
              <a:ahLst/>
              <a:cxnLst/>
              <a:rect l="l" t="t" r="r" b="b"/>
              <a:pathLst>
                <a:path w="4182" h="5246" extrusionOk="0">
                  <a:moveTo>
                    <a:pt x="2052" y="0"/>
                  </a:moveTo>
                  <a:lnTo>
                    <a:pt x="131" y="519"/>
                  </a:lnTo>
                  <a:lnTo>
                    <a:pt x="79" y="545"/>
                  </a:lnTo>
                  <a:lnTo>
                    <a:pt x="53" y="597"/>
                  </a:lnTo>
                  <a:lnTo>
                    <a:pt x="27" y="649"/>
                  </a:lnTo>
                  <a:lnTo>
                    <a:pt x="1" y="701"/>
                  </a:lnTo>
                  <a:lnTo>
                    <a:pt x="1" y="2856"/>
                  </a:lnTo>
                  <a:lnTo>
                    <a:pt x="27" y="2908"/>
                  </a:lnTo>
                  <a:lnTo>
                    <a:pt x="53" y="2960"/>
                  </a:lnTo>
                  <a:lnTo>
                    <a:pt x="131" y="3012"/>
                  </a:lnTo>
                  <a:lnTo>
                    <a:pt x="261" y="3012"/>
                  </a:lnTo>
                  <a:lnTo>
                    <a:pt x="312" y="2960"/>
                  </a:lnTo>
                  <a:lnTo>
                    <a:pt x="338" y="2908"/>
                  </a:lnTo>
                  <a:lnTo>
                    <a:pt x="364" y="2856"/>
                  </a:lnTo>
                  <a:lnTo>
                    <a:pt x="364" y="831"/>
                  </a:lnTo>
                  <a:lnTo>
                    <a:pt x="2104" y="364"/>
                  </a:lnTo>
                  <a:lnTo>
                    <a:pt x="3818" y="831"/>
                  </a:lnTo>
                  <a:lnTo>
                    <a:pt x="3818" y="3090"/>
                  </a:lnTo>
                  <a:lnTo>
                    <a:pt x="3818" y="3220"/>
                  </a:lnTo>
                  <a:lnTo>
                    <a:pt x="3766" y="3350"/>
                  </a:lnTo>
                  <a:lnTo>
                    <a:pt x="3714" y="3479"/>
                  </a:lnTo>
                  <a:lnTo>
                    <a:pt x="3636" y="3609"/>
                  </a:lnTo>
                  <a:lnTo>
                    <a:pt x="3428" y="3869"/>
                  </a:lnTo>
                  <a:lnTo>
                    <a:pt x="3169" y="4103"/>
                  </a:lnTo>
                  <a:lnTo>
                    <a:pt x="2883" y="4336"/>
                  </a:lnTo>
                  <a:lnTo>
                    <a:pt x="2597" y="4544"/>
                  </a:lnTo>
                  <a:lnTo>
                    <a:pt x="2104" y="4856"/>
                  </a:lnTo>
                  <a:lnTo>
                    <a:pt x="1792" y="4674"/>
                  </a:lnTo>
                  <a:lnTo>
                    <a:pt x="1325" y="4362"/>
                  </a:lnTo>
                  <a:lnTo>
                    <a:pt x="1091" y="4180"/>
                  </a:lnTo>
                  <a:lnTo>
                    <a:pt x="884" y="3973"/>
                  </a:lnTo>
                  <a:lnTo>
                    <a:pt x="676" y="3765"/>
                  </a:lnTo>
                  <a:lnTo>
                    <a:pt x="520" y="3531"/>
                  </a:lnTo>
                  <a:lnTo>
                    <a:pt x="468" y="3479"/>
                  </a:lnTo>
                  <a:lnTo>
                    <a:pt x="390" y="3453"/>
                  </a:lnTo>
                  <a:lnTo>
                    <a:pt x="261" y="3453"/>
                  </a:lnTo>
                  <a:lnTo>
                    <a:pt x="209" y="3505"/>
                  </a:lnTo>
                  <a:lnTo>
                    <a:pt x="183" y="3583"/>
                  </a:lnTo>
                  <a:lnTo>
                    <a:pt x="183" y="3635"/>
                  </a:lnTo>
                  <a:lnTo>
                    <a:pt x="209" y="3713"/>
                  </a:lnTo>
                  <a:lnTo>
                    <a:pt x="312" y="3869"/>
                  </a:lnTo>
                  <a:lnTo>
                    <a:pt x="416" y="3999"/>
                  </a:lnTo>
                  <a:lnTo>
                    <a:pt x="676" y="4284"/>
                  </a:lnTo>
                  <a:lnTo>
                    <a:pt x="988" y="4544"/>
                  </a:lnTo>
                  <a:lnTo>
                    <a:pt x="1273" y="4752"/>
                  </a:lnTo>
                  <a:lnTo>
                    <a:pt x="1767" y="5089"/>
                  </a:lnTo>
                  <a:lnTo>
                    <a:pt x="2000" y="5219"/>
                  </a:lnTo>
                  <a:lnTo>
                    <a:pt x="2104" y="5245"/>
                  </a:lnTo>
                  <a:lnTo>
                    <a:pt x="2182" y="5219"/>
                  </a:lnTo>
                  <a:lnTo>
                    <a:pt x="2494" y="5037"/>
                  </a:lnTo>
                  <a:lnTo>
                    <a:pt x="2805" y="4830"/>
                  </a:lnTo>
                  <a:lnTo>
                    <a:pt x="3143" y="4570"/>
                  </a:lnTo>
                  <a:lnTo>
                    <a:pt x="3402" y="4388"/>
                  </a:lnTo>
                  <a:lnTo>
                    <a:pt x="3610" y="4180"/>
                  </a:lnTo>
                  <a:lnTo>
                    <a:pt x="3766" y="3999"/>
                  </a:lnTo>
                  <a:lnTo>
                    <a:pt x="3922" y="3817"/>
                  </a:lnTo>
                  <a:lnTo>
                    <a:pt x="4026" y="3609"/>
                  </a:lnTo>
                  <a:lnTo>
                    <a:pt x="4103" y="3427"/>
                  </a:lnTo>
                  <a:lnTo>
                    <a:pt x="4155" y="3246"/>
                  </a:lnTo>
                  <a:lnTo>
                    <a:pt x="4181" y="3090"/>
                  </a:lnTo>
                  <a:lnTo>
                    <a:pt x="4181" y="701"/>
                  </a:lnTo>
                  <a:lnTo>
                    <a:pt x="4155" y="649"/>
                  </a:lnTo>
                  <a:lnTo>
                    <a:pt x="4129" y="597"/>
                  </a:lnTo>
                  <a:lnTo>
                    <a:pt x="4103" y="545"/>
                  </a:lnTo>
                  <a:lnTo>
                    <a:pt x="4051" y="519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71"/>
          <p:cNvGrpSpPr/>
          <p:nvPr/>
        </p:nvGrpSpPr>
        <p:grpSpPr>
          <a:xfrm>
            <a:off x="1018026" y="3526484"/>
            <a:ext cx="324673" cy="284988"/>
            <a:chOff x="238125" y="3440400"/>
            <a:chExt cx="302500" cy="265525"/>
          </a:xfrm>
        </p:grpSpPr>
        <p:sp>
          <p:nvSpPr>
            <p:cNvPr id="4134" name="Google Shape;4134;p71"/>
            <p:cNvSpPr/>
            <p:nvPr/>
          </p:nvSpPr>
          <p:spPr>
            <a:xfrm>
              <a:off x="242650" y="344495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1"/>
            <p:cNvSpPr/>
            <p:nvPr/>
          </p:nvSpPr>
          <p:spPr>
            <a:xfrm>
              <a:off x="242650" y="344495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1"/>
            <p:cNvSpPr/>
            <p:nvPr/>
          </p:nvSpPr>
          <p:spPr>
            <a:xfrm>
              <a:off x="260825" y="34631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1"/>
            <p:cNvSpPr/>
            <p:nvPr/>
          </p:nvSpPr>
          <p:spPr>
            <a:xfrm>
              <a:off x="260825" y="34631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1"/>
            <p:cNvSpPr/>
            <p:nvPr/>
          </p:nvSpPr>
          <p:spPr>
            <a:xfrm>
              <a:off x="353000" y="35364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1"/>
            <p:cNvSpPr/>
            <p:nvPr/>
          </p:nvSpPr>
          <p:spPr>
            <a:xfrm>
              <a:off x="353000" y="35364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1"/>
            <p:cNvSpPr/>
            <p:nvPr/>
          </p:nvSpPr>
          <p:spPr>
            <a:xfrm>
              <a:off x="289400" y="366500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1"/>
            <p:cNvSpPr/>
            <p:nvPr/>
          </p:nvSpPr>
          <p:spPr>
            <a:xfrm>
              <a:off x="289400" y="366500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1"/>
            <p:cNvSpPr/>
            <p:nvPr/>
          </p:nvSpPr>
          <p:spPr>
            <a:xfrm>
              <a:off x="270575" y="36740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1"/>
            <p:cNvSpPr/>
            <p:nvPr/>
          </p:nvSpPr>
          <p:spPr>
            <a:xfrm>
              <a:off x="289400" y="362800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1"/>
            <p:cNvSpPr/>
            <p:nvPr/>
          </p:nvSpPr>
          <p:spPr>
            <a:xfrm>
              <a:off x="289400" y="362800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1"/>
            <p:cNvSpPr/>
            <p:nvPr/>
          </p:nvSpPr>
          <p:spPr>
            <a:xfrm>
              <a:off x="353650" y="366955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1"/>
            <p:cNvSpPr/>
            <p:nvPr/>
          </p:nvSpPr>
          <p:spPr>
            <a:xfrm>
              <a:off x="353650" y="366955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1"/>
            <p:cNvSpPr/>
            <p:nvPr/>
          </p:nvSpPr>
          <p:spPr>
            <a:xfrm>
              <a:off x="482200" y="366955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1"/>
            <p:cNvSpPr/>
            <p:nvPr/>
          </p:nvSpPr>
          <p:spPr>
            <a:xfrm>
              <a:off x="482200" y="366955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1"/>
            <p:cNvSpPr/>
            <p:nvPr/>
          </p:nvSpPr>
          <p:spPr>
            <a:xfrm>
              <a:off x="348475" y="347675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1"/>
            <p:cNvSpPr/>
            <p:nvPr/>
          </p:nvSpPr>
          <p:spPr>
            <a:xfrm>
              <a:off x="348475" y="34955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1"/>
            <p:cNvSpPr/>
            <p:nvPr/>
          </p:nvSpPr>
          <p:spPr>
            <a:xfrm>
              <a:off x="348475" y="351375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1"/>
            <p:cNvSpPr/>
            <p:nvPr/>
          </p:nvSpPr>
          <p:spPr>
            <a:xfrm>
              <a:off x="348475" y="3531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1"/>
            <p:cNvSpPr/>
            <p:nvPr/>
          </p:nvSpPr>
          <p:spPr>
            <a:xfrm>
              <a:off x="348475" y="3568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1"/>
            <p:cNvSpPr/>
            <p:nvPr/>
          </p:nvSpPr>
          <p:spPr>
            <a:xfrm>
              <a:off x="440000" y="3568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1"/>
            <p:cNvSpPr/>
            <p:nvPr/>
          </p:nvSpPr>
          <p:spPr>
            <a:xfrm>
              <a:off x="293950" y="344040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1"/>
            <p:cNvSpPr/>
            <p:nvPr/>
          </p:nvSpPr>
          <p:spPr>
            <a:xfrm>
              <a:off x="238125" y="344040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1"/>
            <p:cNvSpPr/>
            <p:nvPr/>
          </p:nvSpPr>
          <p:spPr>
            <a:xfrm>
              <a:off x="256300" y="34585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1"/>
            <p:cNvSpPr/>
            <p:nvPr/>
          </p:nvSpPr>
          <p:spPr>
            <a:xfrm>
              <a:off x="238750" y="362410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1"/>
            <p:cNvSpPr/>
            <p:nvPr/>
          </p:nvSpPr>
          <p:spPr>
            <a:xfrm>
              <a:off x="277700" y="34858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2" name="Google Shape;4162;p71"/>
          <p:cNvGrpSpPr/>
          <p:nvPr/>
        </p:nvGrpSpPr>
        <p:grpSpPr>
          <a:xfrm>
            <a:off x="1799335" y="3506977"/>
            <a:ext cx="324700" cy="324700"/>
            <a:chOff x="998250" y="3422225"/>
            <a:chExt cx="302525" cy="302525"/>
          </a:xfrm>
        </p:grpSpPr>
        <p:sp>
          <p:nvSpPr>
            <p:cNvPr id="4163" name="Google Shape;4163;p71"/>
            <p:cNvSpPr/>
            <p:nvPr/>
          </p:nvSpPr>
          <p:spPr>
            <a:xfrm>
              <a:off x="1002800" y="3426125"/>
              <a:ext cx="293425" cy="294075"/>
            </a:xfrm>
            <a:custGeom>
              <a:avLst/>
              <a:gdLst/>
              <a:ahLst/>
              <a:cxnLst/>
              <a:rect l="l" t="t" r="r" b="b"/>
              <a:pathLst>
                <a:path w="11737" h="11763" extrusionOk="0">
                  <a:moveTo>
                    <a:pt x="6232" y="1117"/>
                  </a:moveTo>
                  <a:lnTo>
                    <a:pt x="6673" y="1169"/>
                  </a:lnTo>
                  <a:lnTo>
                    <a:pt x="7089" y="1272"/>
                  </a:lnTo>
                  <a:lnTo>
                    <a:pt x="7504" y="1402"/>
                  </a:lnTo>
                  <a:lnTo>
                    <a:pt x="7894" y="1558"/>
                  </a:lnTo>
                  <a:lnTo>
                    <a:pt x="8257" y="1740"/>
                  </a:lnTo>
                  <a:lnTo>
                    <a:pt x="8621" y="1974"/>
                  </a:lnTo>
                  <a:lnTo>
                    <a:pt x="8932" y="2233"/>
                  </a:lnTo>
                  <a:lnTo>
                    <a:pt x="9244" y="2519"/>
                  </a:lnTo>
                  <a:lnTo>
                    <a:pt x="9530" y="2804"/>
                  </a:lnTo>
                  <a:lnTo>
                    <a:pt x="9789" y="3142"/>
                  </a:lnTo>
                  <a:lnTo>
                    <a:pt x="9997" y="3505"/>
                  </a:lnTo>
                  <a:lnTo>
                    <a:pt x="10205" y="3869"/>
                  </a:lnTo>
                  <a:lnTo>
                    <a:pt x="10361" y="4258"/>
                  </a:lnTo>
                  <a:lnTo>
                    <a:pt x="10490" y="4674"/>
                  </a:lnTo>
                  <a:lnTo>
                    <a:pt x="10568" y="5089"/>
                  </a:lnTo>
                  <a:lnTo>
                    <a:pt x="10620" y="5505"/>
                  </a:lnTo>
                  <a:lnTo>
                    <a:pt x="9919" y="5505"/>
                  </a:lnTo>
                  <a:lnTo>
                    <a:pt x="9919" y="5089"/>
                  </a:lnTo>
                  <a:lnTo>
                    <a:pt x="9919" y="5063"/>
                  </a:lnTo>
                  <a:lnTo>
                    <a:pt x="9841" y="5063"/>
                  </a:lnTo>
                  <a:lnTo>
                    <a:pt x="8829" y="5842"/>
                  </a:lnTo>
                  <a:lnTo>
                    <a:pt x="8803" y="5894"/>
                  </a:lnTo>
                  <a:lnTo>
                    <a:pt x="8829" y="5920"/>
                  </a:lnTo>
                  <a:lnTo>
                    <a:pt x="9841" y="6699"/>
                  </a:lnTo>
                  <a:lnTo>
                    <a:pt x="9867" y="6725"/>
                  </a:lnTo>
                  <a:lnTo>
                    <a:pt x="9893" y="6699"/>
                  </a:lnTo>
                  <a:lnTo>
                    <a:pt x="9919" y="6699"/>
                  </a:lnTo>
                  <a:lnTo>
                    <a:pt x="9919" y="6673"/>
                  </a:lnTo>
                  <a:lnTo>
                    <a:pt x="9919" y="6258"/>
                  </a:lnTo>
                  <a:lnTo>
                    <a:pt x="10620" y="6258"/>
                  </a:lnTo>
                  <a:lnTo>
                    <a:pt x="10568" y="6673"/>
                  </a:lnTo>
                  <a:lnTo>
                    <a:pt x="10490" y="7115"/>
                  </a:lnTo>
                  <a:lnTo>
                    <a:pt x="10361" y="7504"/>
                  </a:lnTo>
                  <a:lnTo>
                    <a:pt x="10205" y="7894"/>
                  </a:lnTo>
                  <a:lnTo>
                    <a:pt x="9997" y="8283"/>
                  </a:lnTo>
                  <a:lnTo>
                    <a:pt x="9789" y="8621"/>
                  </a:lnTo>
                  <a:lnTo>
                    <a:pt x="9530" y="8958"/>
                  </a:lnTo>
                  <a:lnTo>
                    <a:pt x="9244" y="9270"/>
                  </a:lnTo>
                  <a:lnTo>
                    <a:pt x="8932" y="9529"/>
                  </a:lnTo>
                  <a:lnTo>
                    <a:pt x="8621" y="9789"/>
                  </a:lnTo>
                  <a:lnTo>
                    <a:pt x="8257" y="10023"/>
                  </a:lnTo>
                  <a:lnTo>
                    <a:pt x="7894" y="10205"/>
                  </a:lnTo>
                  <a:lnTo>
                    <a:pt x="7504" y="10360"/>
                  </a:lnTo>
                  <a:lnTo>
                    <a:pt x="7089" y="10490"/>
                  </a:lnTo>
                  <a:lnTo>
                    <a:pt x="6673" y="10594"/>
                  </a:lnTo>
                  <a:lnTo>
                    <a:pt x="6232" y="10646"/>
                  </a:lnTo>
                  <a:lnTo>
                    <a:pt x="6232" y="9919"/>
                  </a:lnTo>
                  <a:lnTo>
                    <a:pt x="6673" y="9919"/>
                  </a:lnTo>
                  <a:lnTo>
                    <a:pt x="6699" y="9893"/>
                  </a:lnTo>
                  <a:lnTo>
                    <a:pt x="6699" y="9867"/>
                  </a:lnTo>
                  <a:lnTo>
                    <a:pt x="6673" y="9841"/>
                  </a:lnTo>
                  <a:lnTo>
                    <a:pt x="5894" y="8828"/>
                  </a:lnTo>
                  <a:lnTo>
                    <a:pt x="5843" y="8828"/>
                  </a:lnTo>
                  <a:lnTo>
                    <a:pt x="5064" y="9841"/>
                  </a:lnTo>
                  <a:lnTo>
                    <a:pt x="5038" y="9867"/>
                  </a:lnTo>
                  <a:lnTo>
                    <a:pt x="5038" y="9893"/>
                  </a:lnTo>
                  <a:lnTo>
                    <a:pt x="5064" y="9919"/>
                  </a:lnTo>
                  <a:lnTo>
                    <a:pt x="5505" y="9919"/>
                  </a:lnTo>
                  <a:lnTo>
                    <a:pt x="5505" y="10646"/>
                  </a:lnTo>
                  <a:lnTo>
                    <a:pt x="5064" y="10594"/>
                  </a:lnTo>
                  <a:lnTo>
                    <a:pt x="4648" y="10490"/>
                  </a:lnTo>
                  <a:lnTo>
                    <a:pt x="4233" y="10360"/>
                  </a:lnTo>
                  <a:lnTo>
                    <a:pt x="3843" y="10205"/>
                  </a:lnTo>
                  <a:lnTo>
                    <a:pt x="3480" y="10023"/>
                  </a:lnTo>
                  <a:lnTo>
                    <a:pt x="3142" y="9789"/>
                  </a:lnTo>
                  <a:lnTo>
                    <a:pt x="2805" y="9529"/>
                  </a:lnTo>
                  <a:lnTo>
                    <a:pt x="2493" y="9270"/>
                  </a:lnTo>
                  <a:lnTo>
                    <a:pt x="2207" y="8958"/>
                  </a:lnTo>
                  <a:lnTo>
                    <a:pt x="1974" y="8621"/>
                  </a:lnTo>
                  <a:lnTo>
                    <a:pt x="1740" y="8283"/>
                  </a:lnTo>
                  <a:lnTo>
                    <a:pt x="1532" y="7894"/>
                  </a:lnTo>
                  <a:lnTo>
                    <a:pt x="1376" y="7504"/>
                  </a:lnTo>
                  <a:lnTo>
                    <a:pt x="1247" y="7115"/>
                  </a:lnTo>
                  <a:lnTo>
                    <a:pt x="1169" y="6673"/>
                  </a:lnTo>
                  <a:lnTo>
                    <a:pt x="1117" y="6258"/>
                  </a:lnTo>
                  <a:lnTo>
                    <a:pt x="1818" y="6258"/>
                  </a:lnTo>
                  <a:lnTo>
                    <a:pt x="1818" y="6673"/>
                  </a:lnTo>
                  <a:lnTo>
                    <a:pt x="1844" y="6699"/>
                  </a:lnTo>
                  <a:lnTo>
                    <a:pt x="1870" y="6699"/>
                  </a:lnTo>
                  <a:lnTo>
                    <a:pt x="1896" y="6725"/>
                  </a:lnTo>
                  <a:lnTo>
                    <a:pt x="1922" y="6699"/>
                  </a:lnTo>
                  <a:lnTo>
                    <a:pt x="2934" y="5920"/>
                  </a:lnTo>
                  <a:lnTo>
                    <a:pt x="2934" y="5894"/>
                  </a:lnTo>
                  <a:lnTo>
                    <a:pt x="2934" y="5842"/>
                  </a:lnTo>
                  <a:lnTo>
                    <a:pt x="1922" y="5063"/>
                  </a:lnTo>
                  <a:lnTo>
                    <a:pt x="1844" y="5063"/>
                  </a:lnTo>
                  <a:lnTo>
                    <a:pt x="1818" y="5089"/>
                  </a:lnTo>
                  <a:lnTo>
                    <a:pt x="1818" y="5505"/>
                  </a:lnTo>
                  <a:lnTo>
                    <a:pt x="1117" y="5505"/>
                  </a:lnTo>
                  <a:lnTo>
                    <a:pt x="1169" y="5089"/>
                  </a:lnTo>
                  <a:lnTo>
                    <a:pt x="1247" y="4674"/>
                  </a:lnTo>
                  <a:lnTo>
                    <a:pt x="1376" y="4258"/>
                  </a:lnTo>
                  <a:lnTo>
                    <a:pt x="1532" y="3869"/>
                  </a:lnTo>
                  <a:lnTo>
                    <a:pt x="1740" y="3505"/>
                  </a:lnTo>
                  <a:lnTo>
                    <a:pt x="1974" y="3142"/>
                  </a:lnTo>
                  <a:lnTo>
                    <a:pt x="2207" y="2804"/>
                  </a:lnTo>
                  <a:lnTo>
                    <a:pt x="2493" y="2519"/>
                  </a:lnTo>
                  <a:lnTo>
                    <a:pt x="2805" y="2233"/>
                  </a:lnTo>
                  <a:lnTo>
                    <a:pt x="3142" y="1974"/>
                  </a:lnTo>
                  <a:lnTo>
                    <a:pt x="3480" y="1740"/>
                  </a:lnTo>
                  <a:lnTo>
                    <a:pt x="3843" y="1558"/>
                  </a:lnTo>
                  <a:lnTo>
                    <a:pt x="4233" y="1402"/>
                  </a:lnTo>
                  <a:lnTo>
                    <a:pt x="4648" y="1272"/>
                  </a:lnTo>
                  <a:lnTo>
                    <a:pt x="5064" y="1169"/>
                  </a:lnTo>
                  <a:lnTo>
                    <a:pt x="5505" y="1117"/>
                  </a:lnTo>
                  <a:lnTo>
                    <a:pt x="5505" y="1844"/>
                  </a:lnTo>
                  <a:lnTo>
                    <a:pt x="5064" y="1844"/>
                  </a:lnTo>
                  <a:lnTo>
                    <a:pt x="5038" y="1870"/>
                  </a:lnTo>
                  <a:lnTo>
                    <a:pt x="5038" y="1896"/>
                  </a:lnTo>
                  <a:lnTo>
                    <a:pt x="5064" y="1922"/>
                  </a:lnTo>
                  <a:lnTo>
                    <a:pt x="5843" y="2934"/>
                  </a:lnTo>
                  <a:lnTo>
                    <a:pt x="5894" y="2934"/>
                  </a:lnTo>
                  <a:lnTo>
                    <a:pt x="6673" y="1922"/>
                  </a:lnTo>
                  <a:lnTo>
                    <a:pt x="6699" y="1896"/>
                  </a:lnTo>
                  <a:lnTo>
                    <a:pt x="6699" y="1870"/>
                  </a:lnTo>
                  <a:lnTo>
                    <a:pt x="6673" y="1844"/>
                  </a:lnTo>
                  <a:lnTo>
                    <a:pt x="6232" y="1844"/>
                  </a:lnTo>
                  <a:lnTo>
                    <a:pt x="6232" y="1117"/>
                  </a:lnTo>
                  <a:close/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466" y="11736"/>
                  </a:lnTo>
                  <a:lnTo>
                    <a:pt x="7063" y="11633"/>
                  </a:lnTo>
                  <a:lnTo>
                    <a:pt x="7608" y="11503"/>
                  </a:lnTo>
                  <a:lnTo>
                    <a:pt x="8153" y="11295"/>
                  </a:lnTo>
                  <a:lnTo>
                    <a:pt x="8673" y="11061"/>
                  </a:lnTo>
                  <a:lnTo>
                    <a:pt x="9166" y="10750"/>
                  </a:lnTo>
                  <a:lnTo>
                    <a:pt x="9608" y="10412"/>
                  </a:lnTo>
                  <a:lnTo>
                    <a:pt x="10023" y="10049"/>
                  </a:lnTo>
                  <a:lnTo>
                    <a:pt x="10412" y="9633"/>
                  </a:lnTo>
                  <a:lnTo>
                    <a:pt x="10750" y="9166"/>
                  </a:lnTo>
                  <a:lnTo>
                    <a:pt x="11036" y="8673"/>
                  </a:lnTo>
                  <a:lnTo>
                    <a:pt x="11295" y="8179"/>
                  </a:lnTo>
                  <a:lnTo>
                    <a:pt x="11477" y="7634"/>
                  </a:lnTo>
                  <a:lnTo>
                    <a:pt x="11633" y="7063"/>
                  </a:lnTo>
                  <a:lnTo>
                    <a:pt x="11711" y="6491"/>
                  </a:lnTo>
                  <a:lnTo>
                    <a:pt x="11737" y="5894"/>
                  </a:lnTo>
                  <a:lnTo>
                    <a:pt x="11711" y="5271"/>
                  </a:lnTo>
                  <a:lnTo>
                    <a:pt x="11633" y="4700"/>
                  </a:lnTo>
                  <a:lnTo>
                    <a:pt x="11477" y="4129"/>
                  </a:lnTo>
                  <a:lnTo>
                    <a:pt x="11295" y="3583"/>
                  </a:lnTo>
                  <a:lnTo>
                    <a:pt x="11036" y="3090"/>
                  </a:lnTo>
                  <a:lnTo>
                    <a:pt x="10750" y="2597"/>
                  </a:lnTo>
                  <a:lnTo>
                    <a:pt x="10412" y="2155"/>
                  </a:lnTo>
                  <a:lnTo>
                    <a:pt x="10023" y="1740"/>
                  </a:lnTo>
                  <a:lnTo>
                    <a:pt x="9608" y="1350"/>
                  </a:lnTo>
                  <a:lnTo>
                    <a:pt x="9166" y="1013"/>
                  </a:lnTo>
                  <a:lnTo>
                    <a:pt x="8673" y="727"/>
                  </a:lnTo>
                  <a:lnTo>
                    <a:pt x="8153" y="468"/>
                  </a:lnTo>
                  <a:lnTo>
                    <a:pt x="7608" y="260"/>
                  </a:lnTo>
                  <a:lnTo>
                    <a:pt x="7063" y="130"/>
                  </a:lnTo>
                  <a:lnTo>
                    <a:pt x="646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1"/>
            <p:cNvSpPr/>
            <p:nvPr/>
          </p:nvSpPr>
          <p:spPr>
            <a:xfrm>
              <a:off x="1002800" y="3426125"/>
              <a:ext cx="158400" cy="294075"/>
            </a:xfrm>
            <a:custGeom>
              <a:avLst/>
              <a:gdLst/>
              <a:ahLst/>
              <a:cxnLst/>
              <a:rect l="l" t="t" r="r" b="b"/>
              <a:pathLst>
                <a:path w="6336" h="11763" extrusionOk="0"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336" y="11736"/>
                  </a:lnTo>
                  <a:lnTo>
                    <a:pt x="5791" y="11659"/>
                  </a:lnTo>
                  <a:lnTo>
                    <a:pt x="5245" y="11555"/>
                  </a:lnTo>
                  <a:lnTo>
                    <a:pt x="4726" y="11373"/>
                  </a:lnTo>
                  <a:lnTo>
                    <a:pt x="4233" y="11165"/>
                  </a:lnTo>
                  <a:lnTo>
                    <a:pt x="3739" y="10906"/>
                  </a:lnTo>
                  <a:lnTo>
                    <a:pt x="3298" y="10594"/>
                  </a:lnTo>
                  <a:lnTo>
                    <a:pt x="2882" y="10256"/>
                  </a:lnTo>
                  <a:lnTo>
                    <a:pt x="2519" y="9867"/>
                  </a:lnTo>
                  <a:lnTo>
                    <a:pt x="2155" y="9477"/>
                  </a:lnTo>
                  <a:lnTo>
                    <a:pt x="1844" y="9036"/>
                  </a:lnTo>
                  <a:lnTo>
                    <a:pt x="1584" y="8569"/>
                  </a:lnTo>
                  <a:lnTo>
                    <a:pt x="1351" y="8075"/>
                  </a:lnTo>
                  <a:lnTo>
                    <a:pt x="1169" y="7556"/>
                  </a:lnTo>
                  <a:lnTo>
                    <a:pt x="1039" y="7011"/>
                  </a:lnTo>
                  <a:lnTo>
                    <a:pt x="961" y="6466"/>
                  </a:lnTo>
                  <a:lnTo>
                    <a:pt x="935" y="5894"/>
                  </a:lnTo>
                  <a:lnTo>
                    <a:pt x="961" y="5323"/>
                  </a:lnTo>
                  <a:lnTo>
                    <a:pt x="1039" y="4752"/>
                  </a:lnTo>
                  <a:lnTo>
                    <a:pt x="1169" y="4207"/>
                  </a:lnTo>
                  <a:lnTo>
                    <a:pt x="1351" y="3687"/>
                  </a:lnTo>
                  <a:lnTo>
                    <a:pt x="1584" y="3194"/>
                  </a:lnTo>
                  <a:lnTo>
                    <a:pt x="1844" y="2727"/>
                  </a:lnTo>
                  <a:lnTo>
                    <a:pt x="2155" y="2285"/>
                  </a:lnTo>
                  <a:lnTo>
                    <a:pt x="2519" y="1896"/>
                  </a:lnTo>
                  <a:lnTo>
                    <a:pt x="2882" y="1506"/>
                  </a:lnTo>
                  <a:lnTo>
                    <a:pt x="3298" y="1169"/>
                  </a:lnTo>
                  <a:lnTo>
                    <a:pt x="3739" y="857"/>
                  </a:lnTo>
                  <a:lnTo>
                    <a:pt x="4233" y="597"/>
                  </a:lnTo>
                  <a:lnTo>
                    <a:pt x="4726" y="390"/>
                  </a:lnTo>
                  <a:lnTo>
                    <a:pt x="5245" y="208"/>
                  </a:lnTo>
                  <a:lnTo>
                    <a:pt x="5791" y="104"/>
                  </a:lnTo>
                  <a:lnTo>
                    <a:pt x="633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1"/>
            <p:cNvSpPr/>
            <p:nvPr/>
          </p:nvSpPr>
          <p:spPr>
            <a:xfrm>
              <a:off x="1076150" y="3499475"/>
              <a:ext cx="146725" cy="147375"/>
            </a:xfrm>
            <a:custGeom>
              <a:avLst/>
              <a:gdLst/>
              <a:ahLst/>
              <a:cxnLst/>
              <a:rect l="l" t="t" r="r" b="b"/>
              <a:pathLst>
                <a:path w="58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246" y="5868"/>
                  </a:lnTo>
                  <a:lnTo>
                    <a:pt x="3532" y="5816"/>
                  </a:lnTo>
                  <a:lnTo>
                    <a:pt x="3817" y="5765"/>
                  </a:lnTo>
                  <a:lnTo>
                    <a:pt x="4077" y="5661"/>
                  </a:lnTo>
                  <a:lnTo>
                    <a:pt x="4337" y="5531"/>
                  </a:lnTo>
                  <a:lnTo>
                    <a:pt x="4570" y="5375"/>
                  </a:lnTo>
                  <a:lnTo>
                    <a:pt x="4804" y="5219"/>
                  </a:lnTo>
                  <a:lnTo>
                    <a:pt x="5012" y="5038"/>
                  </a:lnTo>
                  <a:lnTo>
                    <a:pt x="5194" y="4830"/>
                  </a:lnTo>
                  <a:lnTo>
                    <a:pt x="5375" y="4596"/>
                  </a:lnTo>
                  <a:lnTo>
                    <a:pt x="5531" y="4362"/>
                  </a:lnTo>
                  <a:lnTo>
                    <a:pt x="5635" y="4103"/>
                  </a:lnTo>
                  <a:lnTo>
                    <a:pt x="5739" y="3817"/>
                  </a:lnTo>
                  <a:lnTo>
                    <a:pt x="5817" y="3532"/>
                  </a:lnTo>
                  <a:lnTo>
                    <a:pt x="5869" y="3246"/>
                  </a:lnTo>
                  <a:lnTo>
                    <a:pt x="5869" y="2960"/>
                  </a:lnTo>
                  <a:lnTo>
                    <a:pt x="5869" y="2649"/>
                  </a:lnTo>
                  <a:lnTo>
                    <a:pt x="5817" y="2363"/>
                  </a:lnTo>
                  <a:lnTo>
                    <a:pt x="5739" y="2077"/>
                  </a:lnTo>
                  <a:lnTo>
                    <a:pt x="5635" y="1818"/>
                  </a:lnTo>
                  <a:lnTo>
                    <a:pt x="5531" y="1558"/>
                  </a:lnTo>
                  <a:lnTo>
                    <a:pt x="5375" y="1298"/>
                  </a:lnTo>
                  <a:lnTo>
                    <a:pt x="5194" y="1091"/>
                  </a:lnTo>
                  <a:lnTo>
                    <a:pt x="5012" y="883"/>
                  </a:lnTo>
                  <a:lnTo>
                    <a:pt x="4804" y="675"/>
                  </a:lnTo>
                  <a:lnTo>
                    <a:pt x="4570" y="520"/>
                  </a:lnTo>
                  <a:lnTo>
                    <a:pt x="4337" y="364"/>
                  </a:lnTo>
                  <a:lnTo>
                    <a:pt x="4077" y="234"/>
                  </a:lnTo>
                  <a:lnTo>
                    <a:pt x="3817" y="156"/>
                  </a:lnTo>
                  <a:lnTo>
                    <a:pt x="3532" y="78"/>
                  </a:lnTo>
                  <a:lnTo>
                    <a:pt x="3246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1"/>
            <p:cNvSpPr/>
            <p:nvPr/>
          </p:nvSpPr>
          <p:spPr>
            <a:xfrm>
              <a:off x="1076150" y="3499475"/>
              <a:ext cx="79225" cy="147375"/>
            </a:xfrm>
            <a:custGeom>
              <a:avLst/>
              <a:gdLst/>
              <a:ahLst/>
              <a:cxnLst/>
              <a:rect l="l" t="t" r="r" b="b"/>
              <a:pathLst>
                <a:path w="31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168" y="5868"/>
                  </a:lnTo>
                  <a:lnTo>
                    <a:pt x="2883" y="5842"/>
                  </a:lnTo>
                  <a:lnTo>
                    <a:pt x="2623" y="5791"/>
                  </a:lnTo>
                  <a:lnTo>
                    <a:pt x="2363" y="5687"/>
                  </a:lnTo>
                  <a:lnTo>
                    <a:pt x="2104" y="5583"/>
                  </a:lnTo>
                  <a:lnTo>
                    <a:pt x="1870" y="5453"/>
                  </a:lnTo>
                  <a:lnTo>
                    <a:pt x="1662" y="5297"/>
                  </a:lnTo>
                  <a:lnTo>
                    <a:pt x="1454" y="5141"/>
                  </a:lnTo>
                  <a:lnTo>
                    <a:pt x="1247" y="4960"/>
                  </a:lnTo>
                  <a:lnTo>
                    <a:pt x="1091" y="4752"/>
                  </a:lnTo>
                  <a:lnTo>
                    <a:pt x="935" y="4518"/>
                  </a:lnTo>
                  <a:lnTo>
                    <a:pt x="805" y="4285"/>
                  </a:lnTo>
                  <a:lnTo>
                    <a:pt x="676" y="4051"/>
                  </a:lnTo>
                  <a:lnTo>
                    <a:pt x="598" y="3791"/>
                  </a:lnTo>
                  <a:lnTo>
                    <a:pt x="520" y="3506"/>
                  </a:lnTo>
                  <a:lnTo>
                    <a:pt x="494" y="3246"/>
                  </a:lnTo>
                  <a:lnTo>
                    <a:pt x="468" y="2960"/>
                  </a:lnTo>
                  <a:lnTo>
                    <a:pt x="494" y="2675"/>
                  </a:lnTo>
                  <a:lnTo>
                    <a:pt x="520" y="2389"/>
                  </a:lnTo>
                  <a:lnTo>
                    <a:pt x="598" y="2129"/>
                  </a:lnTo>
                  <a:lnTo>
                    <a:pt x="676" y="1870"/>
                  </a:lnTo>
                  <a:lnTo>
                    <a:pt x="805" y="1610"/>
                  </a:lnTo>
                  <a:lnTo>
                    <a:pt x="935" y="1376"/>
                  </a:lnTo>
                  <a:lnTo>
                    <a:pt x="1091" y="1169"/>
                  </a:lnTo>
                  <a:lnTo>
                    <a:pt x="1247" y="961"/>
                  </a:lnTo>
                  <a:lnTo>
                    <a:pt x="1454" y="753"/>
                  </a:lnTo>
                  <a:lnTo>
                    <a:pt x="1662" y="597"/>
                  </a:lnTo>
                  <a:lnTo>
                    <a:pt x="1870" y="442"/>
                  </a:lnTo>
                  <a:lnTo>
                    <a:pt x="2104" y="312"/>
                  </a:lnTo>
                  <a:lnTo>
                    <a:pt x="2363" y="208"/>
                  </a:lnTo>
                  <a:lnTo>
                    <a:pt x="2623" y="130"/>
                  </a:lnTo>
                  <a:lnTo>
                    <a:pt x="2883" y="52"/>
                  </a:lnTo>
                  <a:lnTo>
                    <a:pt x="3168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1"/>
            <p:cNvSpPr/>
            <p:nvPr/>
          </p:nvSpPr>
          <p:spPr>
            <a:xfrm>
              <a:off x="1094325" y="3518300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649" y="4362"/>
                  </a:lnTo>
                  <a:lnTo>
                    <a:pt x="2857" y="4310"/>
                  </a:lnTo>
                  <a:lnTo>
                    <a:pt x="3064" y="4233"/>
                  </a:lnTo>
                  <a:lnTo>
                    <a:pt x="3272" y="4129"/>
                  </a:lnTo>
                  <a:lnTo>
                    <a:pt x="3454" y="4025"/>
                  </a:lnTo>
                  <a:lnTo>
                    <a:pt x="3610" y="3895"/>
                  </a:lnTo>
                  <a:lnTo>
                    <a:pt x="3765" y="3765"/>
                  </a:lnTo>
                  <a:lnTo>
                    <a:pt x="3921" y="3609"/>
                  </a:lnTo>
                  <a:lnTo>
                    <a:pt x="4051" y="3428"/>
                  </a:lnTo>
                  <a:lnTo>
                    <a:pt x="4155" y="3246"/>
                  </a:lnTo>
                  <a:lnTo>
                    <a:pt x="4233" y="3064"/>
                  </a:lnTo>
                  <a:lnTo>
                    <a:pt x="4311" y="2856"/>
                  </a:lnTo>
                  <a:lnTo>
                    <a:pt x="4363" y="2649"/>
                  </a:lnTo>
                  <a:lnTo>
                    <a:pt x="4415" y="2415"/>
                  </a:lnTo>
                  <a:lnTo>
                    <a:pt x="4415" y="2207"/>
                  </a:lnTo>
                  <a:lnTo>
                    <a:pt x="4415" y="1974"/>
                  </a:lnTo>
                  <a:lnTo>
                    <a:pt x="4363" y="1740"/>
                  </a:lnTo>
                  <a:lnTo>
                    <a:pt x="4311" y="1532"/>
                  </a:lnTo>
                  <a:lnTo>
                    <a:pt x="4233" y="1350"/>
                  </a:lnTo>
                  <a:lnTo>
                    <a:pt x="4155" y="1143"/>
                  </a:lnTo>
                  <a:lnTo>
                    <a:pt x="4051" y="961"/>
                  </a:lnTo>
                  <a:lnTo>
                    <a:pt x="3921" y="805"/>
                  </a:lnTo>
                  <a:lnTo>
                    <a:pt x="3765" y="649"/>
                  </a:lnTo>
                  <a:lnTo>
                    <a:pt x="3610" y="494"/>
                  </a:lnTo>
                  <a:lnTo>
                    <a:pt x="3454" y="364"/>
                  </a:lnTo>
                  <a:lnTo>
                    <a:pt x="3272" y="260"/>
                  </a:lnTo>
                  <a:lnTo>
                    <a:pt x="3064" y="156"/>
                  </a:lnTo>
                  <a:lnTo>
                    <a:pt x="2857" y="104"/>
                  </a:lnTo>
                  <a:lnTo>
                    <a:pt x="2649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1"/>
            <p:cNvSpPr/>
            <p:nvPr/>
          </p:nvSpPr>
          <p:spPr>
            <a:xfrm>
              <a:off x="1094325" y="3518300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233" y="4362"/>
                  </a:lnTo>
                  <a:lnTo>
                    <a:pt x="2052" y="4310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6" y="4051"/>
                  </a:lnTo>
                  <a:lnTo>
                    <a:pt x="1351" y="3947"/>
                  </a:lnTo>
                  <a:lnTo>
                    <a:pt x="1195" y="3817"/>
                  </a:lnTo>
                  <a:lnTo>
                    <a:pt x="1039" y="3661"/>
                  </a:lnTo>
                  <a:lnTo>
                    <a:pt x="935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2"/>
                  </a:lnTo>
                  <a:lnTo>
                    <a:pt x="572" y="2804"/>
                  </a:lnTo>
                  <a:lnTo>
                    <a:pt x="520" y="2623"/>
                  </a:lnTo>
                  <a:lnTo>
                    <a:pt x="494" y="2415"/>
                  </a:lnTo>
                  <a:lnTo>
                    <a:pt x="468" y="2207"/>
                  </a:lnTo>
                  <a:lnTo>
                    <a:pt x="494" y="1974"/>
                  </a:lnTo>
                  <a:lnTo>
                    <a:pt x="520" y="1792"/>
                  </a:lnTo>
                  <a:lnTo>
                    <a:pt x="572" y="1584"/>
                  </a:lnTo>
                  <a:lnTo>
                    <a:pt x="624" y="1402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35" y="883"/>
                  </a:lnTo>
                  <a:lnTo>
                    <a:pt x="1039" y="727"/>
                  </a:lnTo>
                  <a:lnTo>
                    <a:pt x="1195" y="571"/>
                  </a:lnTo>
                  <a:lnTo>
                    <a:pt x="1351" y="442"/>
                  </a:lnTo>
                  <a:lnTo>
                    <a:pt x="1506" y="338"/>
                  </a:lnTo>
                  <a:lnTo>
                    <a:pt x="1662" y="234"/>
                  </a:lnTo>
                  <a:lnTo>
                    <a:pt x="1844" y="156"/>
                  </a:lnTo>
                  <a:lnTo>
                    <a:pt x="2052" y="78"/>
                  </a:lnTo>
                  <a:lnTo>
                    <a:pt x="2233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1"/>
            <p:cNvSpPr/>
            <p:nvPr/>
          </p:nvSpPr>
          <p:spPr>
            <a:xfrm>
              <a:off x="1089775" y="3513750"/>
              <a:ext cx="119475" cy="118175"/>
            </a:xfrm>
            <a:custGeom>
              <a:avLst/>
              <a:gdLst/>
              <a:ahLst/>
              <a:cxnLst/>
              <a:rect l="l" t="t" r="r" b="b"/>
              <a:pathLst>
                <a:path w="4779" h="4727" extrusionOk="0">
                  <a:moveTo>
                    <a:pt x="2156" y="0"/>
                  </a:moveTo>
                  <a:lnTo>
                    <a:pt x="1922" y="52"/>
                  </a:lnTo>
                  <a:lnTo>
                    <a:pt x="1688" y="104"/>
                  </a:lnTo>
                  <a:lnTo>
                    <a:pt x="1455" y="182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4" y="546"/>
                  </a:lnTo>
                  <a:lnTo>
                    <a:pt x="702" y="702"/>
                  </a:lnTo>
                  <a:lnTo>
                    <a:pt x="546" y="857"/>
                  </a:lnTo>
                  <a:lnTo>
                    <a:pt x="416" y="1039"/>
                  </a:lnTo>
                  <a:lnTo>
                    <a:pt x="312" y="1247"/>
                  </a:lnTo>
                  <a:lnTo>
                    <a:pt x="208" y="1455"/>
                  </a:lnTo>
                  <a:lnTo>
                    <a:pt x="131" y="1662"/>
                  </a:lnTo>
                  <a:lnTo>
                    <a:pt x="53" y="1896"/>
                  </a:lnTo>
                  <a:lnTo>
                    <a:pt x="27" y="2130"/>
                  </a:lnTo>
                  <a:lnTo>
                    <a:pt x="1" y="2389"/>
                  </a:lnTo>
                  <a:lnTo>
                    <a:pt x="27" y="2597"/>
                  </a:lnTo>
                  <a:lnTo>
                    <a:pt x="53" y="2805"/>
                  </a:lnTo>
                  <a:lnTo>
                    <a:pt x="105" y="3012"/>
                  </a:lnTo>
                  <a:lnTo>
                    <a:pt x="156" y="3194"/>
                  </a:lnTo>
                  <a:lnTo>
                    <a:pt x="234" y="3402"/>
                  </a:lnTo>
                  <a:lnTo>
                    <a:pt x="338" y="3584"/>
                  </a:lnTo>
                  <a:lnTo>
                    <a:pt x="442" y="3739"/>
                  </a:lnTo>
                  <a:lnTo>
                    <a:pt x="572" y="3921"/>
                  </a:lnTo>
                  <a:lnTo>
                    <a:pt x="702" y="4051"/>
                  </a:lnTo>
                  <a:lnTo>
                    <a:pt x="858" y="4207"/>
                  </a:lnTo>
                  <a:lnTo>
                    <a:pt x="1013" y="4311"/>
                  </a:lnTo>
                  <a:lnTo>
                    <a:pt x="1195" y="4441"/>
                  </a:lnTo>
                  <a:lnTo>
                    <a:pt x="1377" y="4518"/>
                  </a:lnTo>
                  <a:lnTo>
                    <a:pt x="1559" y="4622"/>
                  </a:lnTo>
                  <a:lnTo>
                    <a:pt x="1766" y="4674"/>
                  </a:lnTo>
                  <a:lnTo>
                    <a:pt x="1974" y="4726"/>
                  </a:lnTo>
                  <a:lnTo>
                    <a:pt x="2052" y="4726"/>
                  </a:lnTo>
                  <a:lnTo>
                    <a:pt x="2104" y="4700"/>
                  </a:lnTo>
                  <a:lnTo>
                    <a:pt x="2156" y="4648"/>
                  </a:lnTo>
                  <a:lnTo>
                    <a:pt x="2182" y="4570"/>
                  </a:lnTo>
                  <a:lnTo>
                    <a:pt x="2182" y="4518"/>
                  </a:lnTo>
                  <a:lnTo>
                    <a:pt x="2156" y="4441"/>
                  </a:lnTo>
                  <a:lnTo>
                    <a:pt x="2104" y="4389"/>
                  </a:lnTo>
                  <a:lnTo>
                    <a:pt x="2026" y="4363"/>
                  </a:lnTo>
                  <a:lnTo>
                    <a:pt x="1870" y="4337"/>
                  </a:lnTo>
                  <a:lnTo>
                    <a:pt x="1688" y="4285"/>
                  </a:lnTo>
                  <a:lnTo>
                    <a:pt x="1533" y="4207"/>
                  </a:lnTo>
                  <a:lnTo>
                    <a:pt x="1377" y="4129"/>
                  </a:lnTo>
                  <a:lnTo>
                    <a:pt x="1091" y="3921"/>
                  </a:lnTo>
                  <a:lnTo>
                    <a:pt x="832" y="3688"/>
                  </a:lnTo>
                  <a:lnTo>
                    <a:pt x="650" y="3402"/>
                  </a:lnTo>
                  <a:lnTo>
                    <a:pt x="494" y="3090"/>
                  </a:lnTo>
                  <a:lnTo>
                    <a:pt x="442" y="2909"/>
                  </a:lnTo>
                  <a:lnTo>
                    <a:pt x="390" y="2727"/>
                  </a:lnTo>
                  <a:lnTo>
                    <a:pt x="364" y="2571"/>
                  </a:lnTo>
                  <a:lnTo>
                    <a:pt x="364" y="2389"/>
                  </a:lnTo>
                  <a:lnTo>
                    <a:pt x="390" y="2182"/>
                  </a:lnTo>
                  <a:lnTo>
                    <a:pt x="416" y="1974"/>
                  </a:lnTo>
                  <a:lnTo>
                    <a:pt x="468" y="1766"/>
                  </a:lnTo>
                  <a:lnTo>
                    <a:pt x="520" y="1584"/>
                  </a:lnTo>
                  <a:lnTo>
                    <a:pt x="624" y="1403"/>
                  </a:lnTo>
                  <a:lnTo>
                    <a:pt x="702" y="1247"/>
                  </a:lnTo>
                  <a:lnTo>
                    <a:pt x="832" y="1091"/>
                  </a:lnTo>
                  <a:lnTo>
                    <a:pt x="961" y="935"/>
                  </a:lnTo>
                  <a:lnTo>
                    <a:pt x="1117" y="805"/>
                  </a:lnTo>
                  <a:lnTo>
                    <a:pt x="1273" y="702"/>
                  </a:lnTo>
                  <a:lnTo>
                    <a:pt x="1429" y="598"/>
                  </a:lnTo>
                  <a:lnTo>
                    <a:pt x="1611" y="520"/>
                  </a:lnTo>
                  <a:lnTo>
                    <a:pt x="1792" y="442"/>
                  </a:lnTo>
                  <a:lnTo>
                    <a:pt x="1974" y="390"/>
                  </a:lnTo>
                  <a:lnTo>
                    <a:pt x="2182" y="364"/>
                  </a:lnTo>
                  <a:lnTo>
                    <a:pt x="2597" y="364"/>
                  </a:lnTo>
                  <a:lnTo>
                    <a:pt x="2805" y="390"/>
                  </a:lnTo>
                  <a:lnTo>
                    <a:pt x="2987" y="442"/>
                  </a:lnTo>
                  <a:lnTo>
                    <a:pt x="3168" y="520"/>
                  </a:lnTo>
                  <a:lnTo>
                    <a:pt x="3350" y="598"/>
                  </a:lnTo>
                  <a:lnTo>
                    <a:pt x="3532" y="702"/>
                  </a:lnTo>
                  <a:lnTo>
                    <a:pt x="3688" y="805"/>
                  </a:lnTo>
                  <a:lnTo>
                    <a:pt x="3818" y="935"/>
                  </a:lnTo>
                  <a:lnTo>
                    <a:pt x="3947" y="1091"/>
                  </a:lnTo>
                  <a:lnTo>
                    <a:pt x="4077" y="1247"/>
                  </a:lnTo>
                  <a:lnTo>
                    <a:pt x="4181" y="1403"/>
                  </a:lnTo>
                  <a:lnTo>
                    <a:pt x="4259" y="1584"/>
                  </a:lnTo>
                  <a:lnTo>
                    <a:pt x="4337" y="1766"/>
                  </a:lnTo>
                  <a:lnTo>
                    <a:pt x="4389" y="1974"/>
                  </a:lnTo>
                  <a:lnTo>
                    <a:pt x="4415" y="2182"/>
                  </a:lnTo>
                  <a:lnTo>
                    <a:pt x="4415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37" y="2909"/>
                  </a:lnTo>
                  <a:lnTo>
                    <a:pt x="4285" y="3090"/>
                  </a:lnTo>
                  <a:lnTo>
                    <a:pt x="4155" y="3402"/>
                  </a:lnTo>
                  <a:lnTo>
                    <a:pt x="3947" y="3688"/>
                  </a:lnTo>
                  <a:lnTo>
                    <a:pt x="3714" y="3921"/>
                  </a:lnTo>
                  <a:lnTo>
                    <a:pt x="3428" y="4129"/>
                  </a:lnTo>
                  <a:lnTo>
                    <a:pt x="3272" y="4207"/>
                  </a:lnTo>
                  <a:lnTo>
                    <a:pt x="3091" y="4285"/>
                  </a:lnTo>
                  <a:lnTo>
                    <a:pt x="2935" y="4337"/>
                  </a:lnTo>
                  <a:lnTo>
                    <a:pt x="2753" y="4363"/>
                  </a:lnTo>
                  <a:lnTo>
                    <a:pt x="2675" y="4389"/>
                  </a:lnTo>
                  <a:lnTo>
                    <a:pt x="2623" y="4441"/>
                  </a:lnTo>
                  <a:lnTo>
                    <a:pt x="2597" y="4518"/>
                  </a:lnTo>
                  <a:lnTo>
                    <a:pt x="2597" y="4570"/>
                  </a:lnTo>
                  <a:lnTo>
                    <a:pt x="2623" y="4648"/>
                  </a:lnTo>
                  <a:lnTo>
                    <a:pt x="2675" y="4674"/>
                  </a:lnTo>
                  <a:lnTo>
                    <a:pt x="2727" y="4726"/>
                  </a:lnTo>
                  <a:lnTo>
                    <a:pt x="2805" y="4726"/>
                  </a:lnTo>
                  <a:lnTo>
                    <a:pt x="3013" y="4674"/>
                  </a:lnTo>
                  <a:lnTo>
                    <a:pt x="3220" y="4622"/>
                  </a:lnTo>
                  <a:lnTo>
                    <a:pt x="3402" y="4518"/>
                  </a:lnTo>
                  <a:lnTo>
                    <a:pt x="3584" y="4441"/>
                  </a:lnTo>
                  <a:lnTo>
                    <a:pt x="3766" y="4311"/>
                  </a:lnTo>
                  <a:lnTo>
                    <a:pt x="3921" y="4207"/>
                  </a:lnTo>
                  <a:lnTo>
                    <a:pt x="4077" y="4051"/>
                  </a:lnTo>
                  <a:lnTo>
                    <a:pt x="4207" y="3921"/>
                  </a:lnTo>
                  <a:lnTo>
                    <a:pt x="4337" y="3739"/>
                  </a:lnTo>
                  <a:lnTo>
                    <a:pt x="4441" y="3584"/>
                  </a:lnTo>
                  <a:lnTo>
                    <a:pt x="4545" y="3402"/>
                  </a:lnTo>
                  <a:lnTo>
                    <a:pt x="4623" y="3194"/>
                  </a:lnTo>
                  <a:lnTo>
                    <a:pt x="4700" y="3012"/>
                  </a:lnTo>
                  <a:lnTo>
                    <a:pt x="4726" y="2805"/>
                  </a:lnTo>
                  <a:lnTo>
                    <a:pt x="4752" y="2597"/>
                  </a:lnTo>
                  <a:lnTo>
                    <a:pt x="4778" y="2389"/>
                  </a:lnTo>
                  <a:lnTo>
                    <a:pt x="4752" y="2130"/>
                  </a:lnTo>
                  <a:lnTo>
                    <a:pt x="4726" y="1896"/>
                  </a:lnTo>
                  <a:lnTo>
                    <a:pt x="4674" y="1662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39"/>
                  </a:lnTo>
                  <a:lnTo>
                    <a:pt x="4233" y="857"/>
                  </a:lnTo>
                  <a:lnTo>
                    <a:pt x="4077" y="702"/>
                  </a:lnTo>
                  <a:lnTo>
                    <a:pt x="3896" y="546"/>
                  </a:lnTo>
                  <a:lnTo>
                    <a:pt x="3714" y="416"/>
                  </a:lnTo>
                  <a:lnTo>
                    <a:pt x="3532" y="286"/>
                  </a:lnTo>
                  <a:lnTo>
                    <a:pt x="3324" y="182"/>
                  </a:lnTo>
                  <a:lnTo>
                    <a:pt x="3091" y="104"/>
                  </a:lnTo>
                  <a:lnTo>
                    <a:pt x="2883" y="5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1"/>
            <p:cNvSpPr/>
            <p:nvPr/>
          </p:nvSpPr>
          <p:spPr>
            <a:xfrm>
              <a:off x="1130025" y="35319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780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624" y="104"/>
                  </a:lnTo>
                  <a:lnTo>
                    <a:pt x="598" y="182"/>
                  </a:lnTo>
                  <a:lnTo>
                    <a:pt x="598" y="520"/>
                  </a:lnTo>
                  <a:lnTo>
                    <a:pt x="494" y="546"/>
                  </a:lnTo>
                  <a:lnTo>
                    <a:pt x="364" y="572"/>
                  </a:lnTo>
                  <a:lnTo>
                    <a:pt x="260" y="650"/>
                  </a:lnTo>
                  <a:lnTo>
                    <a:pt x="182" y="728"/>
                  </a:lnTo>
                  <a:lnTo>
                    <a:pt x="104" y="805"/>
                  </a:lnTo>
                  <a:lnTo>
                    <a:pt x="52" y="935"/>
                  </a:lnTo>
                  <a:lnTo>
                    <a:pt x="1" y="1039"/>
                  </a:lnTo>
                  <a:lnTo>
                    <a:pt x="1" y="1169"/>
                  </a:lnTo>
                  <a:lnTo>
                    <a:pt x="1" y="1299"/>
                  </a:lnTo>
                  <a:lnTo>
                    <a:pt x="52" y="1429"/>
                  </a:lnTo>
                  <a:lnTo>
                    <a:pt x="104" y="1532"/>
                  </a:lnTo>
                  <a:lnTo>
                    <a:pt x="182" y="1636"/>
                  </a:lnTo>
                  <a:lnTo>
                    <a:pt x="286" y="1714"/>
                  </a:lnTo>
                  <a:lnTo>
                    <a:pt x="390" y="1766"/>
                  </a:lnTo>
                  <a:lnTo>
                    <a:pt x="52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17" y="1922"/>
                  </a:lnTo>
                  <a:lnTo>
                    <a:pt x="1195" y="2026"/>
                  </a:lnTo>
                  <a:lnTo>
                    <a:pt x="1221" y="2130"/>
                  </a:lnTo>
                  <a:lnTo>
                    <a:pt x="1195" y="2259"/>
                  </a:lnTo>
                  <a:lnTo>
                    <a:pt x="1117" y="2337"/>
                  </a:lnTo>
                  <a:lnTo>
                    <a:pt x="1039" y="2415"/>
                  </a:lnTo>
                  <a:lnTo>
                    <a:pt x="909" y="2441"/>
                  </a:lnTo>
                  <a:lnTo>
                    <a:pt x="624" y="2441"/>
                  </a:lnTo>
                  <a:lnTo>
                    <a:pt x="546" y="2415"/>
                  </a:lnTo>
                  <a:lnTo>
                    <a:pt x="468" y="2389"/>
                  </a:lnTo>
                  <a:lnTo>
                    <a:pt x="416" y="2337"/>
                  </a:lnTo>
                  <a:lnTo>
                    <a:pt x="364" y="2259"/>
                  </a:lnTo>
                  <a:lnTo>
                    <a:pt x="338" y="2182"/>
                  </a:lnTo>
                  <a:lnTo>
                    <a:pt x="286" y="2156"/>
                  </a:lnTo>
                  <a:lnTo>
                    <a:pt x="208" y="2130"/>
                  </a:lnTo>
                  <a:lnTo>
                    <a:pt x="156" y="2130"/>
                  </a:lnTo>
                  <a:lnTo>
                    <a:pt x="78" y="2156"/>
                  </a:lnTo>
                  <a:lnTo>
                    <a:pt x="52" y="2208"/>
                  </a:lnTo>
                  <a:lnTo>
                    <a:pt x="27" y="2285"/>
                  </a:lnTo>
                  <a:lnTo>
                    <a:pt x="27" y="2363"/>
                  </a:lnTo>
                  <a:lnTo>
                    <a:pt x="78" y="2441"/>
                  </a:lnTo>
                  <a:lnTo>
                    <a:pt x="104" y="2519"/>
                  </a:lnTo>
                  <a:lnTo>
                    <a:pt x="234" y="2675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598" y="2779"/>
                  </a:lnTo>
                  <a:lnTo>
                    <a:pt x="598" y="3116"/>
                  </a:lnTo>
                  <a:lnTo>
                    <a:pt x="624" y="3194"/>
                  </a:lnTo>
                  <a:lnTo>
                    <a:pt x="650" y="3246"/>
                  </a:lnTo>
                  <a:lnTo>
                    <a:pt x="702" y="3272"/>
                  </a:lnTo>
                  <a:lnTo>
                    <a:pt x="780" y="3298"/>
                  </a:lnTo>
                  <a:lnTo>
                    <a:pt x="857" y="3272"/>
                  </a:lnTo>
                  <a:lnTo>
                    <a:pt x="909" y="3246"/>
                  </a:lnTo>
                  <a:lnTo>
                    <a:pt x="935" y="3194"/>
                  </a:lnTo>
                  <a:lnTo>
                    <a:pt x="961" y="3116"/>
                  </a:lnTo>
                  <a:lnTo>
                    <a:pt x="961" y="2779"/>
                  </a:lnTo>
                  <a:lnTo>
                    <a:pt x="1091" y="2779"/>
                  </a:lnTo>
                  <a:lnTo>
                    <a:pt x="1195" y="2727"/>
                  </a:lnTo>
                  <a:lnTo>
                    <a:pt x="1299" y="2675"/>
                  </a:lnTo>
                  <a:lnTo>
                    <a:pt x="1403" y="2571"/>
                  </a:lnTo>
                  <a:lnTo>
                    <a:pt x="1481" y="2493"/>
                  </a:lnTo>
                  <a:lnTo>
                    <a:pt x="1533" y="2389"/>
                  </a:lnTo>
                  <a:lnTo>
                    <a:pt x="1558" y="2259"/>
                  </a:lnTo>
                  <a:lnTo>
                    <a:pt x="1584" y="2130"/>
                  </a:lnTo>
                  <a:lnTo>
                    <a:pt x="1558" y="2000"/>
                  </a:lnTo>
                  <a:lnTo>
                    <a:pt x="1533" y="1870"/>
                  </a:lnTo>
                  <a:lnTo>
                    <a:pt x="1455" y="1766"/>
                  </a:lnTo>
                  <a:lnTo>
                    <a:pt x="1377" y="1662"/>
                  </a:lnTo>
                  <a:lnTo>
                    <a:pt x="1273" y="1584"/>
                  </a:lnTo>
                  <a:lnTo>
                    <a:pt x="1169" y="1532"/>
                  </a:lnTo>
                  <a:lnTo>
                    <a:pt x="1039" y="1481"/>
                  </a:lnTo>
                  <a:lnTo>
                    <a:pt x="650" y="1481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64" y="1299"/>
                  </a:lnTo>
                  <a:lnTo>
                    <a:pt x="338" y="1169"/>
                  </a:lnTo>
                  <a:lnTo>
                    <a:pt x="364" y="1065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50" y="857"/>
                  </a:lnTo>
                  <a:lnTo>
                    <a:pt x="883" y="857"/>
                  </a:lnTo>
                  <a:lnTo>
                    <a:pt x="961" y="883"/>
                  </a:lnTo>
                  <a:lnTo>
                    <a:pt x="1039" y="909"/>
                  </a:lnTo>
                  <a:lnTo>
                    <a:pt x="1091" y="987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73" y="1169"/>
                  </a:lnTo>
                  <a:lnTo>
                    <a:pt x="1351" y="1169"/>
                  </a:lnTo>
                  <a:lnTo>
                    <a:pt x="1429" y="1143"/>
                  </a:lnTo>
                  <a:lnTo>
                    <a:pt x="1455" y="1091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79"/>
                  </a:lnTo>
                  <a:lnTo>
                    <a:pt x="1273" y="650"/>
                  </a:lnTo>
                  <a:lnTo>
                    <a:pt x="1143" y="572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35" y="104"/>
                  </a:lnTo>
                  <a:lnTo>
                    <a:pt x="909" y="52"/>
                  </a:lnTo>
                  <a:lnTo>
                    <a:pt x="857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1"/>
            <p:cNvSpPr/>
            <p:nvPr/>
          </p:nvSpPr>
          <p:spPr>
            <a:xfrm>
              <a:off x="1026175" y="3449475"/>
              <a:ext cx="246675" cy="247350"/>
            </a:xfrm>
            <a:custGeom>
              <a:avLst/>
              <a:gdLst/>
              <a:ahLst/>
              <a:cxnLst/>
              <a:rect l="l" t="t" r="r" b="b"/>
              <a:pathLst>
                <a:path w="9867" h="9894" extrusionOk="0">
                  <a:moveTo>
                    <a:pt x="4388" y="390"/>
                  </a:moveTo>
                  <a:lnTo>
                    <a:pt x="4388" y="728"/>
                  </a:lnTo>
                  <a:lnTo>
                    <a:pt x="4077" y="728"/>
                  </a:lnTo>
                  <a:lnTo>
                    <a:pt x="4025" y="780"/>
                  </a:lnTo>
                  <a:lnTo>
                    <a:pt x="3973" y="806"/>
                  </a:lnTo>
                  <a:lnTo>
                    <a:pt x="3947" y="884"/>
                  </a:lnTo>
                  <a:lnTo>
                    <a:pt x="3921" y="936"/>
                  </a:lnTo>
                  <a:lnTo>
                    <a:pt x="3947" y="988"/>
                  </a:lnTo>
                  <a:lnTo>
                    <a:pt x="3947" y="1065"/>
                  </a:lnTo>
                  <a:lnTo>
                    <a:pt x="3999" y="1117"/>
                  </a:lnTo>
                  <a:lnTo>
                    <a:pt x="4570" y="1844"/>
                  </a:lnTo>
                  <a:lnTo>
                    <a:pt x="4310" y="1896"/>
                  </a:lnTo>
                  <a:lnTo>
                    <a:pt x="4051" y="1974"/>
                  </a:lnTo>
                  <a:lnTo>
                    <a:pt x="3817" y="2052"/>
                  </a:lnTo>
                  <a:lnTo>
                    <a:pt x="3557" y="2156"/>
                  </a:lnTo>
                  <a:lnTo>
                    <a:pt x="3350" y="2286"/>
                  </a:lnTo>
                  <a:lnTo>
                    <a:pt x="3116" y="2416"/>
                  </a:lnTo>
                  <a:lnTo>
                    <a:pt x="2934" y="2571"/>
                  </a:lnTo>
                  <a:lnTo>
                    <a:pt x="2726" y="2753"/>
                  </a:lnTo>
                  <a:lnTo>
                    <a:pt x="2571" y="2935"/>
                  </a:lnTo>
                  <a:lnTo>
                    <a:pt x="2415" y="3143"/>
                  </a:lnTo>
                  <a:lnTo>
                    <a:pt x="2259" y="3350"/>
                  </a:lnTo>
                  <a:lnTo>
                    <a:pt x="2129" y="3584"/>
                  </a:lnTo>
                  <a:lnTo>
                    <a:pt x="2025" y="3818"/>
                  </a:lnTo>
                  <a:lnTo>
                    <a:pt x="1947" y="4051"/>
                  </a:lnTo>
                  <a:lnTo>
                    <a:pt x="1896" y="4311"/>
                  </a:lnTo>
                  <a:lnTo>
                    <a:pt x="1844" y="4571"/>
                  </a:lnTo>
                  <a:lnTo>
                    <a:pt x="1091" y="4000"/>
                  </a:lnTo>
                  <a:lnTo>
                    <a:pt x="1039" y="3974"/>
                  </a:lnTo>
                  <a:lnTo>
                    <a:pt x="987" y="3948"/>
                  </a:lnTo>
                  <a:lnTo>
                    <a:pt x="857" y="3948"/>
                  </a:lnTo>
                  <a:lnTo>
                    <a:pt x="805" y="4000"/>
                  </a:lnTo>
                  <a:lnTo>
                    <a:pt x="753" y="4026"/>
                  </a:lnTo>
                  <a:lnTo>
                    <a:pt x="727" y="4103"/>
                  </a:lnTo>
                  <a:lnTo>
                    <a:pt x="701" y="4155"/>
                  </a:lnTo>
                  <a:lnTo>
                    <a:pt x="701" y="4415"/>
                  </a:lnTo>
                  <a:lnTo>
                    <a:pt x="364" y="4415"/>
                  </a:lnTo>
                  <a:lnTo>
                    <a:pt x="441" y="4026"/>
                  </a:lnTo>
                  <a:lnTo>
                    <a:pt x="519" y="3636"/>
                  </a:lnTo>
                  <a:lnTo>
                    <a:pt x="649" y="3273"/>
                  </a:lnTo>
                  <a:lnTo>
                    <a:pt x="805" y="2935"/>
                  </a:lnTo>
                  <a:lnTo>
                    <a:pt x="987" y="2597"/>
                  </a:lnTo>
                  <a:lnTo>
                    <a:pt x="1194" y="2286"/>
                  </a:lnTo>
                  <a:lnTo>
                    <a:pt x="1428" y="1974"/>
                  </a:lnTo>
                  <a:lnTo>
                    <a:pt x="1688" y="1689"/>
                  </a:lnTo>
                  <a:lnTo>
                    <a:pt x="1973" y="1455"/>
                  </a:lnTo>
                  <a:lnTo>
                    <a:pt x="2259" y="1221"/>
                  </a:lnTo>
                  <a:lnTo>
                    <a:pt x="2571" y="1014"/>
                  </a:lnTo>
                  <a:lnTo>
                    <a:pt x="2908" y="832"/>
                  </a:lnTo>
                  <a:lnTo>
                    <a:pt x="3272" y="676"/>
                  </a:lnTo>
                  <a:lnTo>
                    <a:pt x="3635" y="546"/>
                  </a:lnTo>
                  <a:lnTo>
                    <a:pt x="3999" y="442"/>
                  </a:lnTo>
                  <a:lnTo>
                    <a:pt x="4388" y="390"/>
                  </a:lnTo>
                  <a:close/>
                  <a:moveTo>
                    <a:pt x="4934" y="2182"/>
                  </a:moveTo>
                  <a:lnTo>
                    <a:pt x="5219" y="2208"/>
                  </a:lnTo>
                  <a:lnTo>
                    <a:pt x="5505" y="2234"/>
                  </a:lnTo>
                  <a:lnTo>
                    <a:pt x="5764" y="2312"/>
                  </a:lnTo>
                  <a:lnTo>
                    <a:pt x="5998" y="2416"/>
                  </a:lnTo>
                  <a:lnTo>
                    <a:pt x="6258" y="2520"/>
                  </a:lnTo>
                  <a:lnTo>
                    <a:pt x="6491" y="2649"/>
                  </a:lnTo>
                  <a:lnTo>
                    <a:pt x="6699" y="2831"/>
                  </a:lnTo>
                  <a:lnTo>
                    <a:pt x="6881" y="2987"/>
                  </a:lnTo>
                  <a:lnTo>
                    <a:pt x="7063" y="3195"/>
                  </a:lnTo>
                  <a:lnTo>
                    <a:pt x="7218" y="3402"/>
                  </a:lnTo>
                  <a:lnTo>
                    <a:pt x="7374" y="3636"/>
                  </a:lnTo>
                  <a:lnTo>
                    <a:pt x="7478" y="3870"/>
                  </a:lnTo>
                  <a:lnTo>
                    <a:pt x="7582" y="4129"/>
                  </a:lnTo>
                  <a:lnTo>
                    <a:pt x="7634" y="4389"/>
                  </a:lnTo>
                  <a:lnTo>
                    <a:pt x="7686" y="4675"/>
                  </a:lnTo>
                  <a:lnTo>
                    <a:pt x="7686" y="4960"/>
                  </a:lnTo>
                  <a:lnTo>
                    <a:pt x="7686" y="5220"/>
                  </a:lnTo>
                  <a:lnTo>
                    <a:pt x="7634" y="5506"/>
                  </a:lnTo>
                  <a:lnTo>
                    <a:pt x="7582" y="5765"/>
                  </a:lnTo>
                  <a:lnTo>
                    <a:pt x="7478" y="6025"/>
                  </a:lnTo>
                  <a:lnTo>
                    <a:pt x="7374" y="6259"/>
                  </a:lnTo>
                  <a:lnTo>
                    <a:pt x="7218" y="6492"/>
                  </a:lnTo>
                  <a:lnTo>
                    <a:pt x="7063" y="6700"/>
                  </a:lnTo>
                  <a:lnTo>
                    <a:pt x="6881" y="6908"/>
                  </a:lnTo>
                  <a:lnTo>
                    <a:pt x="6699" y="7089"/>
                  </a:lnTo>
                  <a:lnTo>
                    <a:pt x="6491" y="7245"/>
                  </a:lnTo>
                  <a:lnTo>
                    <a:pt x="6258" y="7375"/>
                  </a:lnTo>
                  <a:lnTo>
                    <a:pt x="5998" y="7505"/>
                  </a:lnTo>
                  <a:lnTo>
                    <a:pt x="5764" y="7583"/>
                  </a:lnTo>
                  <a:lnTo>
                    <a:pt x="5505" y="7661"/>
                  </a:lnTo>
                  <a:lnTo>
                    <a:pt x="5219" y="7687"/>
                  </a:lnTo>
                  <a:lnTo>
                    <a:pt x="4934" y="7713"/>
                  </a:lnTo>
                  <a:lnTo>
                    <a:pt x="4648" y="7687"/>
                  </a:lnTo>
                  <a:lnTo>
                    <a:pt x="4388" y="7661"/>
                  </a:lnTo>
                  <a:lnTo>
                    <a:pt x="4129" y="7583"/>
                  </a:lnTo>
                  <a:lnTo>
                    <a:pt x="3869" y="7505"/>
                  </a:lnTo>
                  <a:lnTo>
                    <a:pt x="3609" y="7375"/>
                  </a:lnTo>
                  <a:lnTo>
                    <a:pt x="3402" y="7245"/>
                  </a:lnTo>
                  <a:lnTo>
                    <a:pt x="3194" y="7089"/>
                  </a:lnTo>
                  <a:lnTo>
                    <a:pt x="2986" y="6908"/>
                  </a:lnTo>
                  <a:lnTo>
                    <a:pt x="2804" y="6700"/>
                  </a:lnTo>
                  <a:lnTo>
                    <a:pt x="2649" y="6492"/>
                  </a:lnTo>
                  <a:lnTo>
                    <a:pt x="2519" y="6259"/>
                  </a:lnTo>
                  <a:lnTo>
                    <a:pt x="2389" y="6025"/>
                  </a:lnTo>
                  <a:lnTo>
                    <a:pt x="2311" y="5765"/>
                  </a:lnTo>
                  <a:lnTo>
                    <a:pt x="2233" y="5506"/>
                  </a:lnTo>
                  <a:lnTo>
                    <a:pt x="2181" y="5220"/>
                  </a:lnTo>
                  <a:lnTo>
                    <a:pt x="2181" y="4960"/>
                  </a:lnTo>
                  <a:lnTo>
                    <a:pt x="2181" y="4675"/>
                  </a:lnTo>
                  <a:lnTo>
                    <a:pt x="2233" y="4389"/>
                  </a:lnTo>
                  <a:lnTo>
                    <a:pt x="2311" y="4129"/>
                  </a:lnTo>
                  <a:lnTo>
                    <a:pt x="2389" y="3870"/>
                  </a:lnTo>
                  <a:lnTo>
                    <a:pt x="2519" y="3636"/>
                  </a:lnTo>
                  <a:lnTo>
                    <a:pt x="2649" y="3402"/>
                  </a:lnTo>
                  <a:lnTo>
                    <a:pt x="2804" y="3195"/>
                  </a:lnTo>
                  <a:lnTo>
                    <a:pt x="2986" y="2987"/>
                  </a:lnTo>
                  <a:lnTo>
                    <a:pt x="3194" y="2831"/>
                  </a:lnTo>
                  <a:lnTo>
                    <a:pt x="3402" y="2649"/>
                  </a:lnTo>
                  <a:lnTo>
                    <a:pt x="3609" y="2520"/>
                  </a:lnTo>
                  <a:lnTo>
                    <a:pt x="3869" y="2416"/>
                  </a:lnTo>
                  <a:lnTo>
                    <a:pt x="4129" y="2312"/>
                  </a:lnTo>
                  <a:lnTo>
                    <a:pt x="4388" y="2234"/>
                  </a:lnTo>
                  <a:lnTo>
                    <a:pt x="4648" y="2208"/>
                  </a:lnTo>
                  <a:lnTo>
                    <a:pt x="4934" y="2182"/>
                  </a:lnTo>
                  <a:close/>
                  <a:moveTo>
                    <a:pt x="1844" y="5324"/>
                  </a:moveTo>
                  <a:lnTo>
                    <a:pt x="1896" y="5583"/>
                  </a:lnTo>
                  <a:lnTo>
                    <a:pt x="1947" y="5843"/>
                  </a:lnTo>
                  <a:lnTo>
                    <a:pt x="2025" y="6077"/>
                  </a:lnTo>
                  <a:lnTo>
                    <a:pt x="2129" y="6310"/>
                  </a:lnTo>
                  <a:lnTo>
                    <a:pt x="2259" y="6544"/>
                  </a:lnTo>
                  <a:lnTo>
                    <a:pt x="2415" y="6752"/>
                  </a:lnTo>
                  <a:lnTo>
                    <a:pt x="2571" y="6960"/>
                  </a:lnTo>
                  <a:lnTo>
                    <a:pt x="2726" y="7141"/>
                  </a:lnTo>
                  <a:lnTo>
                    <a:pt x="2934" y="7323"/>
                  </a:lnTo>
                  <a:lnTo>
                    <a:pt x="3116" y="7479"/>
                  </a:lnTo>
                  <a:lnTo>
                    <a:pt x="3350" y="7635"/>
                  </a:lnTo>
                  <a:lnTo>
                    <a:pt x="3557" y="7739"/>
                  </a:lnTo>
                  <a:lnTo>
                    <a:pt x="3817" y="7842"/>
                  </a:lnTo>
                  <a:lnTo>
                    <a:pt x="4051" y="7946"/>
                  </a:lnTo>
                  <a:lnTo>
                    <a:pt x="4310" y="7998"/>
                  </a:lnTo>
                  <a:lnTo>
                    <a:pt x="4570" y="8050"/>
                  </a:lnTo>
                  <a:lnTo>
                    <a:pt x="3999" y="8803"/>
                  </a:lnTo>
                  <a:lnTo>
                    <a:pt x="3947" y="8855"/>
                  </a:lnTo>
                  <a:lnTo>
                    <a:pt x="3921" y="8907"/>
                  </a:lnTo>
                  <a:lnTo>
                    <a:pt x="3921" y="8985"/>
                  </a:lnTo>
                  <a:lnTo>
                    <a:pt x="3947" y="9037"/>
                  </a:lnTo>
                  <a:lnTo>
                    <a:pt x="3973" y="9089"/>
                  </a:lnTo>
                  <a:lnTo>
                    <a:pt x="4025" y="9141"/>
                  </a:lnTo>
                  <a:lnTo>
                    <a:pt x="4077" y="9167"/>
                  </a:lnTo>
                  <a:lnTo>
                    <a:pt x="4388" y="9167"/>
                  </a:lnTo>
                  <a:lnTo>
                    <a:pt x="4388" y="9504"/>
                  </a:lnTo>
                  <a:lnTo>
                    <a:pt x="3999" y="9452"/>
                  </a:lnTo>
                  <a:lnTo>
                    <a:pt x="3635" y="9348"/>
                  </a:lnTo>
                  <a:lnTo>
                    <a:pt x="3272" y="9219"/>
                  </a:lnTo>
                  <a:lnTo>
                    <a:pt x="2908" y="9089"/>
                  </a:lnTo>
                  <a:lnTo>
                    <a:pt x="2571" y="8907"/>
                  </a:lnTo>
                  <a:lnTo>
                    <a:pt x="2259" y="8699"/>
                  </a:lnTo>
                  <a:lnTo>
                    <a:pt x="1973" y="8466"/>
                  </a:lnTo>
                  <a:lnTo>
                    <a:pt x="1688" y="8206"/>
                  </a:lnTo>
                  <a:lnTo>
                    <a:pt x="1428" y="7920"/>
                  </a:lnTo>
                  <a:lnTo>
                    <a:pt x="1194" y="7635"/>
                  </a:lnTo>
                  <a:lnTo>
                    <a:pt x="987" y="7297"/>
                  </a:lnTo>
                  <a:lnTo>
                    <a:pt x="805" y="6986"/>
                  </a:lnTo>
                  <a:lnTo>
                    <a:pt x="649" y="6622"/>
                  </a:lnTo>
                  <a:lnTo>
                    <a:pt x="519" y="6259"/>
                  </a:lnTo>
                  <a:lnTo>
                    <a:pt x="441" y="5895"/>
                  </a:lnTo>
                  <a:lnTo>
                    <a:pt x="364" y="5506"/>
                  </a:lnTo>
                  <a:lnTo>
                    <a:pt x="701" y="5506"/>
                  </a:lnTo>
                  <a:lnTo>
                    <a:pt x="701" y="5739"/>
                  </a:lnTo>
                  <a:lnTo>
                    <a:pt x="727" y="5791"/>
                  </a:lnTo>
                  <a:lnTo>
                    <a:pt x="753" y="5869"/>
                  </a:lnTo>
                  <a:lnTo>
                    <a:pt x="805" y="5895"/>
                  </a:lnTo>
                  <a:lnTo>
                    <a:pt x="857" y="5947"/>
                  </a:lnTo>
                  <a:lnTo>
                    <a:pt x="1039" y="5947"/>
                  </a:lnTo>
                  <a:lnTo>
                    <a:pt x="1091" y="5895"/>
                  </a:lnTo>
                  <a:lnTo>
                    <a:pt x="1844" y="5324"/>
                  </a:lnTo>
                  <a:close/>
                  <a:moveTo>
                    <a:pt x="8023" y="5324"/>
                  </a:moveTo>
                  <a:lnTo>
                    <a:pt x="8776" y="5895"/>
                  </a:lnTo>
                  <a:lnTo>
                    <a:pt x="8828" y="5921"/>
                  </a:lnTo>
                  <a:lnTo>
                    <a:pt x="8880" y="5947"/>
                  </a:lnTo>
                  <a:lnTo>
                    <a:pt x="9010" y="5947"/>
                  </a:lnTo>
                  <a:lnTo>
                    <a:pt x="9062" y="5921"/>
                  </a:lnTo>
                  <a:lnTo>
                    <a:pt x="9114" y="5869"/>
                  </a:lnTo>
                  <a:lnTo>
                    <a:pt x="9140" y="5791"/>
                  </a:lnTo>
                  <a:lnTo>
                    <a:pt x="9166" y="5739"/>
                  </a:lnTo>
                  <a:lnTo>
                    <a:pt x="9166" y="5506"/>
                  </a:lnTo>
                  <a:lnTo>
                    <a:pt x="9503" y="5506"/>
                  </a:lnTo>
                  <a:lnTo>
                    <a:pt x="9426" y="5895"/>
                  </a:lnTo>
                  <a:lnTo>
                    <a:pt x="9348" y="6259"/>
                  </a:lnTo>
                  <a:lnTo>
                    <a:pt x="9218" y="6622"/>
                  </a:lnTo>
                  <a:lnTo>
                    <a:pt x="9062" y="6986"/>
                  </a:lnTo>
                  <a:lnTo>
                    <a:pt x="8880" y="7297"/>
                  </a:lnTo>
                  <a:lnTo>
                    <a:pt x="8673" y="7635"/>
                  </a:lnTo>
                  <a:lnTo>
                    <a:pt x="8439" y="7920"/>
                  </a:lnTo>
                  <a:lnTo>
                    <a:pt x="8179" y="8206"/>
                  </a:lnTo>
                  <a:lnTo>
                    <a:pt x="7920" y="8466"/>
                  </a:lnTo>
                  <a:lnTo>
                    <a:pt x="7608" y="8699"/>
                  </a:lnTo>
                  <a:lnTo>
                    <a:pt x="7296" y="8907"/>
                  </a:lnTo>
                  <a:lnTo>
                    <a:pt x="6959" y="9089"/>
                  </a:lnTo>
                  <a:lnTo>
                    <a:pt x="6621" y="9219"/>
                  </a:lnTo>
                  <a:lnTo>
                    <a:pt x="6258" y="9348"/>
                  </a:lnTo>
                  <a:lnTo>
                    <a:pt x="5868" y="9452"/>
                  </a:lnTo>
                  <a:lnTo>
                    <a:pt x="5479" y="9504"/>
                  </a:lnTo>
                  <a:lnTo>
                    <a:pt x="5479" y="9167"/>
                  </a:lnTo>
                  <a:lnTo>
                    <a:pt x="5790" y="9167"/>
                  </a:lnTo>
                  <a:lnTo>
                    <a:pt x="5842" y="9141"/>
                  </a:lnTo>
                  <a:lnTo>
                    <a:pt x="5894" y="9089"/>
                  </a:lnTo>
                  <a:lnTo>
                    <a:pt x="5920" y="9037"/>
                  </a:lnTo>
                  <a:lnTo>
                    <a:pt x="5946" y="8985"/>
                  </a:lnTo>
                  <a:lnTo>
                    <a:pt x="5946" y="8907"/>
                  </a:lnTo>
                  <a:lnTo>
                    <a:pt x="5920" y="8855"/>
                  </a:lnTo>
                  <a:lnTo>
                    <a:pt x="5894" y="8803"/>
                  </a:lnTo>
                  <a:lnTo>
                    <a:pt x="5297" y="8050"/>
                  </a:lnTo>
                  <a:lnTo>
                    <a:pt x="5557" y="7998"/>
                  </a:lnTo>
                  <a:lnTo>
                    <a:pt x="5816" y="7946"/>
                  </a:lnTo>
                  <a:lnTo>
                    <a:pt x="6076" y="7842"/>
                  </a:lnTo>
                  <a:lnTo>
                    <a:pt x="6310" y="7739"/>
                  </a:lnTo>
                  <a:lnTo>
                    <a:pt x="6543" y="7635"/>
                  </a:lnTo>
                  <a:lnTo>
                    <a:pt x="6751" y="7479"/>
                  </a:lnTo>
                  <a:lnTo>
                    <a:pt x="6959" y="7323"/>
                  </a:lnTo>
                  <a:lnTo>
                    <a:pt x="7141" y="7141"/>
                  </a:lnTo>
                  <a:lnTo>
                    <a:pt x="7322" y="6960"/>
                  </a:lnTo>
                  <a:lnTo>
                    <a:pt x="7478" y="6752"/>
                  </a:lnTo>
                  <a:lnTo>
                    <a:pt x="7608" y="6544"/>
                  </a:lnTo>
                  <a:lnTo>
                    <a:pt x="7738" y="6310"/>
                  </a:lnTo>
                  <a:lnTo>
                    <a:pt x="7842" y="6077"/>
                  </a:lnTo>
                  <a:lnTo>
                    <a:pt x="7920" y="5843"/>
                  </a:lnTo>
                  <a:lnTo>
                    <a:pt x="7997" y="5583"/>
                  </a:lnTo>
                  <a:lnTo>
                    <a:pt x="8023" y="5324"/>
                  </a:lnTo>
                  <a:close/>
                  <a:moveTo>
                    <a:pt x="4544" y="1"/>
                  </a:moveTo>
                  <a:lnTo>
                    <a:pt x="4103" y="79"/>
                  </a:lnTo>
                  <a:lnTo>
                    <a:pt x="3661" y="157"/>
                  </a:lnTo>
                  <a:lnTo>
                    <a:pt x="3246" y="287"/>
                  </a:lnTo>
                  <a:lnTo>
                    <a:pt x="2856" y="468"/>
                  </a:lnTo>
                  <a:lnTo>
                    <a:pt x="2467" y="650"/>
                  </a:lnTo>
                  <a:lnTo>
                    <a:pt x="2103" y="884"/>
                  </a:lnTo>
                  <a:lnTo>
                    <a:pt x="1740" y="1169"/>
                  </a:lnTo>
                  <a:lnTo>
                    <a:pt x="1428" y="1455"/>
                  </a:lnTo>
                  <a:lnTo>
                    <a:pt x="1143" y="1767"/>
                  </a:lnTo>
                  <a:lnTo>
                    <a:pt x="883" y="2104"/>
                  </a:lnTo>
                  <a:lnTo>
                    <a:pt x="649" y="2468"/>
                  </a:lnTo>
                  <a:lnTo>
                    <a:pt x="441" y="2857"/>
                  </a:lnTo>
                  <a:lnTo>
                    <a:pt x="286" y="3273"/>
                  </a:lnTo>
                  <a:lnTo>
                    <a:pt x="156" y="3688"/>
                  </a:lnTo>
                  <a:lnTo>
                    <a:pt x="52" y="4129"/>
                  </a:lnTo>
                  <a:lnTo>
                    <a:pt x="0" y="4571"/>
                  </a:lnTo>
                  <a:lnTo>
                    <a:pt x="0" y="4649"/>
                  </a:lnTo>
                  <a:lnTo>
                    <a:pt x="52" y="4701"/>
                  </a:lnTo>
                  <a:lnTo>
                    <a:pt x="104" y="4753"/>
                  </a:lnTo>
                  <a:lnTo>
                    <a:pt x="961" y="4753"/>
                  </a:lnTo>
                  <a:lnTo>
                    <a:pt x="1013" y="4701"/>
                  </a:lnTo>
                  <a:lnTo>
                    <a:pt x="1065" y="4649"/>
                  </a:lnTo>
                  <a:lnTo>
                    <a:pt x="1065" y="4571"/>
                  </a:lnTo>
                  <a:lnTo>
                    <a:pt x="1065" y="4441"/>
                  </a:lnTo>
                  <a:lnTo>
                    <a:pt x="1740" y="4960"/>
                  </a:lnTo>
                  <a:lnTo>
                    <a:pt x="1065" y="5454"/>
                  </a:lnTo>
                  <a:lnTo>
                    <a:pt x="1065" y="5324"/>
                  </a:lnTo>
                  <a:lnTo>
                    <a:pt x="1065" y="5246"/>
                  </a:lnTo>
                  <a:lnTo>
                    <a:pt x="1013" y="5194"/>
                  </a:lnTo>
                  <a:lnTo>
                    <a:pt x="961" y="5142"/>
                  </a:lnTo>
                  <a:lnTo>
                    <a:pt x="104" y="5142"/>
                  </a:lnTo>
                  <a:lnTo>
                    <a:pt x="52" y="5194"/>
                  </a:lnTo>
                  <a:lnTo>
                    <a:pt x="0" y="5246"/>
                  </a:lnTo>
                  <a:lnTo>
                    <a:pt x="0" y="5324"/>
                  </a:lnTo>
                  <a:lnTo>
                    <a:pt x="52" y="5791"/>
                  </a:lnTo>
                  <a:lnTo>
                    <a:pt x="156" y="6207"/>
                  </a:lnTo>
                  <a:lnTo>
                    <a:pt x="286" y="6648"/>
                  </a:lnTo>
                  <a:lnTo>
                    <a:pt x="441" y="7038"/>
                  </a:lnTo>
                  <a:lnTo>
                    <a:pt x="649" y="7427"/>
                  </a:lnTo>
                  <a:lnTo>
                    <a:pt x="883" y="7791"/>
                  </a:lnTo>
                  <a:lnTo>
                    <a:pt x="1143" y="8128"/>
                  </a:lnTo>
                  <a:lnTo>
                    <a:pt x="1428" y="8440"/>
                  </a:lnTo>
                  <a:lnTo>
                    <a:pt x="1766" y="8751"/>
                  </a:lnTo>
                  <a:lnTo>
                    <a:pt x="2103" y="9011"/>
                  </a:lnTo>
                  <a:lnTo>
                    <a:pt x="2467" y="9245"/>
                  </a:lnTo>
                  <a:lnTo>
                    <a:pt x="2856" y="9426"/>
                  </a:lnTo>
                  <a:lnTo>
                    <a:pt x="3246" y="9608"/>
                  </a:lnTo>
                  <a:lnTo>
                    <a:pt x="3661" y="9738"/>
                  </a:lnTo>
                  <a:lnTo>
                    <a:pt x="4103" y="9842"/>
                  </a:lnTo>
                  <a:lnTo>
                    <a:pt x="4544" y="9894"/>
                  </a:lnTo>
                  <a:lnTo>
                    <a:pt x="4570" y="9894"/>
                  </a:lnTo>
                  <a:lnTo>
                    <a:pt x="4648" y="9868"/>
                  </a:lnTo>
                  <a:lnTo>
                    <a:pt x="4700" y="9842"/>
                  </a:lnTo>
                  <a:lnTo>
                    <a:pt x="4726" y="9790"/>
                  </a:lnTo>
                  <a:lnTo>
                    <a:pt x="4752" y="9712"/>
                  </a:lnTo>
                  <a:lnTo>
                    <a:pt x="4752" y="8985"/>
                  </a:lnTo>
                  <a:lnTo>
                    <a:pt x="4726" y="8933"/>
                  </a:lnTo>
                  <a:lnTo>
                    <a:pt x="4700" y="8881"/>
                  </a:lnTo>
                  <a:lnTo>
                    <a:pt x="4648" y="8829"/>
                  </a:lnTo>
                  <a:lnTo>
                    <a:pt x="4414" y="8829"/>
                  </a:lnTo>
                  <a:lnTo>
                    <a:pt x="4934" y="8154"/>
                  </a:lnTo>
                  <a:lnTo>
                    <a:pt x="5453" y="8829"/>
                  </a:lnTo>
                  <a:lnTo>
                    <a:pt x="5245" y="8829"/>
                  </a:lnTo>
                  <a:lnTo>
                    <a:pt x="5167" y="8881"/>
                  </a:lnTo>
                  <a:lnTo>
                    <a:pt x="5141" y="8933"/>
                  </a:lnTo>
                  <a:lnTo>
                    <a:pt x="5115" y="8985"/>
                  </a:lnTo>
                  <a:lnTo>
                    <a:pt x="5115" y="9712"/>
                  </a:lnTo>
                  <a:lnTo>
                    <a:pt x="5141" y="9790"/>
                  </a:lnTo>
                  <a:lnTo>
                    <a:pt x="5193" y="9842"/>
                  </a:lnTo>
                  <a:lnTo>
                    <a:pt x="5245" y="9868"/>
                  </a:lnTo>
                  <a:lnTo>
                    <a:pt x="5323" y="9894"/>
                  </a:lnTo>
                  <a:lnTo>
                    <a:pt x="5764" y="9842"/>
                  </a:lnTo>
                  <a:lnTo>
                    <a:pt x="6206" y="9738"/>
                  </a:lnTo>
                  <a:lnTo>
                    <a:pt x="6621" y="9608"/>
                  </a:lnTo>
                  <a:lnTo>
                    <a:pt x="7037" y="9426"/>
                  </a:lnTo>
                  <a:lnTo>
                    <a:pt x="7426" y="9245"/>
                  </a:lnTo>
                  <a:lnTo>
                    <a:pt x="7790" y="9011"/>
                  </a:lnTo>
                  <a:lnTo>
                    <a:pt x="8127" y="8751"/>
                  </a:lnTo>
                  <a:lnTo>
                    <a:pt x="8439" y="8440"/>
                  </a:lnTo>
                  <a:lnTo>
                    <a:pt x="8724" y="8128"/>
                  </a:lnTo>
                  <a:lnTo>
                    <a:pt x="8984" y="7791"/>
                  </a:lnTo>
                  <a:lnTo>
                    <a:pt x="9218" y="7427"/>
                  </a:lnTo>
                  <a:lnTo>
                    <a:pt x="9426" y="7038"/>
                  </a:lnTo>
                  <a:lnTo>
                    <a:pt x="9581" y="6648"/>
                  </a:lnTo>
                  <a:lnTo>
                    <a:pt x="9737" y="6207"/>
                  </a:lnTo>
                  <a:lnTo>
                    <a:pt x="9815" y="5791"/>
                  </a:lnTo>
                  <a:lnTo>
                    <a:pt x="9867" y="5324"/>
                  </a:lnTo>
                  <a:lnTo>
                    <a:pt x="9867" y="5246"/>
                  </a:lnTo>
                  <a:lnTo>
                    <a:pt x="9815" y="5194"/>
                  </a:lnTo>
                  <a:lnTo>
                    <a:pt x="9763" y="5142"/>
                  </a:lnTo>
                  <a:lnTo>
                    <a:pt x="8906" y="5142"/>
                  </a:lnTo>
                  <a:lnTo>
                    <a:pt x="8854" y="5194"/>
                  </a:lnTo>
                  <a:lnTo>
                    <a:pt x="8828" y="5246"/>
                  </a:lnTo>
                  <a:lnTo>
                    <a:pt x="8802" y="5324"/>
                  </a:lnTo>
                  <a:lnTo>
                    <a:pt x="8802" y="5454"/>
                  </a:lnTo>
                  <a:lnTo>
                    <a:pt x="8127" y="4960"/>
                  </a:lnTo>
                  <a:lnTo>
                    <a:pt x="8802" y="4441"/>
                  </a:lnTo>
                  <a:lnTo>
                    <a:pt x="8802" y="4571"/>
                  </a:lnTo>
                  <a:lnTo>
                    <a:pt x="8828" y="4649"/>
                  </a:lnTo>
                  <a:lnTo>
                    <a:pt x="8854" y="4701"/>
                  </a:lnTo>
                  <a:lnTo>
                    <a:pt x="8906" y="4753"/>
                  </a:lnTo>
                  <a:lnTo>
                    <a:pt x="9763" y="4753"/>
                  </a:lnTo>
                  <a:lnTo>
                    <a:pt x="9815" y="4701"/>
                  </a:lnTo>
                  <a:lnTo>
                    <a:pt x="9867" y="4649"/>
                  </a:lnTo>
                  <a:lnTo>
                    <a:pt x="9867" y="4571"/>
                  </a:lnTo>
                  <a:lnTo>
                    <a:pt x="9815" y="4129"/>
                  </a:lnTo>
                  <a:lnTo>
                    <a:pt x="9737" y="3714"/>
                  </a:lnTo>
                  <a:lnTo>
                    <a:pt x="9607" y="3298"/>
                  </a:lnTo>
                  <a:lnTo>
                    <a:pt x="9452" y="2883"/>
                  </a:lnTo>
                  <a:lnTo>
                    <a:pt x="9244" y="2494"/>
                  </a:lnTo>
                  <a:lnTo>
                    <a:pt x="9010" y="2130"/>
                  </a:lnTo>
                  <a:lnTo>
                    <a:pt x="8750" y="1793"/>
                  </a:lnTo>
                  <a:lnTo>
                    <a:pt x="8465" y="1455"/>
                  </a:lnTo>
                  <a:lnTo>
                    <a:pt x="8387" y="1429"/>
                  </a:lnTo>
                  <a:lnTo>
                    <a:pt x="8335" y="1403"/>
                  </a:lnTo>
                  <a:lnTo>
                    <a:pt x="8257" y="1429"/>
                  </a:lnTo>
                  <a:lnTo>
                    <a:pt x="8205" y="1455"/>
                  </a:lnTo>
                  <a:lnTo>
                    <a:pt x="8153" y="1533"/>
                  </a:lnTo>
                  <a:lnTo>
                    <a:pt x="8153" y="1585"/>
                  </a:lnTo>
                  <a:lnTo>
                    <a:pt x="8153" y="1663"/>
                  </a:lnTo>
                  <a:lnTo>
                    <a:pt x="8205" y="1715"/>
                  </a:lnTo>
                  <a:lnTo>
                    <a:pt x="8465" y="2000"/>
                  </a:lnTo>
                  <a:lnTo>
                    <a:pt x="8699" y="2312"/>
                  </a:lnTo>
                  <a:lnTo>
                    <a:pt x="8906" y="2623"/>
                  </a:lnTo>
                  <a:lnTo>
                    <a:pt x="9088" y="2961"/>
                  </a:lnTo>
                  <a:lnTo>
                    <a:pt x="9218" y="3298"/>
                  </a:lnTo>
                  <a:lnTo>
                    <a:pt x="9348" y="3662"/>
                  </a:lnTo>
                  <a:lnTo>
                    <a:pt x="9452" y="4026"/>
                  </a:lnTo>
                  <a:lnTo>
                    <a:pt x="9503" y="4415"/>
                  </a:lnTo>
                  <a:lnTo>
                    <a:pt x="9166" y="4415"/>
                  </a:lnTo>
                  <a:lnTo>
                    <a:pt x="9166" y="4155"/>
                  </a:lnTo>
                  <a:lnTo>
                    <a:pt x="9140" y="4103"/>
                  </a:lnTo>
                  <a:lnTo>
                    <a:pt x="9114" y="4026"/>
                  </a:lnTo>
                  <a:lnTo>
                    <a:pt x="9088" y="4000"/>
                  </a:lnTo>
                  <a:lnTo>
                    <a:pt x="9036" y="3948"/>
                  </a:lnTo>
                  <a:lnTo>
                    <a:pt x="8906" y="3948"/>
                  </a:lnTo>
                  <a:lnTo>
                    <a:pt x="8828" y="3974"/>
                  </a:lnTo>
                  <a:lnTo>
                    <a:pt x="8776" y="4000"/>
                  </a:lnTo>
                  <a:lnTo>
                    <a:pt x="8023" y="4571"/>
                  </a:lnTo>
                  <a:lnTo>
                    <a:pt x="7997" y="4311"/>
                  </a:lnTo>
                  <a:lnTo>
                    <a:pt x="7920" y="4051"/>
                  </a:lnTo>
                  <a:lnTo>
                    <a:pt x="7842" y="3818"/>
                  </a:lnTo>
                  <a:lnTo>
                    <a:pt x="7738" y="3584"/>
                  </a:lnTo>
                  <a:lnTo>
                    <a:pt x="7608" y="3350"/>
                  </a:lnTo>
                  <a:lnTo>
                    <a:pt x="7478" y="3143"/>
                  </a:lnTo>
                  <a:lnTo>
                    <a:pt x="7322" y="2935"/>
                  </a:lnTo>
                  <a:lnTo>
                    <a:pt x="7141" y="2753"/>
                  </a:lnTo>
                  <a:lnTo>
                    <a:pt x="6959" y="2571"/>
                  </a:lnTo>
                  <a:lnTo>
                    <a:pt x="6751" y="2416"/>
                  </a:lnTo>
                  <a:lnTo>
                    <a:pt x="6543" y="2286"/>
                  </a:lnTo>
                  <a:lnTo>
                    <a:pt x="6310" y="2156"/>
                  </a:lnTo>
                  <a:lnTo>
                    <a:pt x="6076" y="2052"/>
                  </a:lnTo>
                  <a:lnTo>
                    <a:pt x="5816" y="1974"/>
                  </a:lnTo>
                  <a:lnTo>
                    <a:pt x="5557" y="1896"/>
                  </a:lnTo>
                  <a:lnTo>
                    <a:pt x="5297" y="1844"/>
                  </a:lnTo>
                  <a:lnTo>
                    <a:pt x="5894" y="1117"/>
                  </a:lnTo>
                  <a:lnTo>
                    <a:pt x="5920" y="1065"/>
                  </a:lnTo>
                  <a:lnTo>
                    <a:pt x="5946" y="988"/>
                  </a:lnTo>
                  <a:lnTo>
                    <a:pt x="5946" y="936"/>
                  </a:lnTo>
                  <a:lnTo>
                    <a:pt x="5920" y="884"/>
                  </a:lnTo>
                  <a:lnTo>
                    <a:pt x="5894" y="806"/>
                  </a:lnTo>
                  <a:lnTo>
                    <a:pt x="5842" y="780"/>
                  </a:lnTo>
                  <a:lnTo>
                    <a:pt x="5790" y="728"/>
                  </a:lnTo>
                  <a:lnTo>
                    <a:pt x="5479" y="728"/>
                  </a:lnTo>
                  <a:lnTo>
                    <a:pt x="5479" y="390"/>
                  </a:lnTo>
                  <a:lnTo>
                    <a:pt x="5764" y="416"/>
                  </a:lnTo>
                  <a:lnTo>
                    <a:pt x="6050" y="494"/>
                  </a:lnTo>
                  <a:lnTo>
                    <a:pt x="6336" y="572"/>
                  </a:lnTo>
                  <a:lnTo>
                    <a:pt x="6621" y="676"/>
                  </a:lnTo>
                  <a:lnTo>
                    <a:pt x="6881" y="780"/>
                  </a:lnTo>
                  <a:lnTo>
                    <a:pt x="7141" y="910"/>
                  </a:lnTo>
                  <a:lnTo>
                    <a:pt x="7400" y="1065"/>
                  </a:lnTo>
                  <a:lnTo>
                    <a:pt x="7634" y="1221"/>
                  </a:lnTo>
                  <a:lnTo>
                    <a:pt x="7712" y="1247"/>
                  </a:lnTo>
                  <a:lnTo>
                    <a:pt x="7842" y="1247"/>
                  </a:lnTo>
                  <a:lnTo>
                    <a:pt x="7894" y="1195"/>
                  </a:lnTo>
                  <a:lnTo>
                    <a:pt x="7920" y="1117"/>
                  </a:lnTo>
                  <a:lnTo>
                    <a:pt x="7920" y="1065"/>
                  </a:lnTo>
                  <a:lnTo>
                    <a:pt x="7894" y="988"/>
                  </a:lnTo>
                  <a:lnTo>
                    <a:pt x="7842" y="936"/>
                  </a:lnTo>
                  <a:lnTo>
                    <a:pt x="7556" y="754"/>
                  </a:lnTo>
                  <a:lnTo>
                    <a:pt x="7270" y="572"/>
                  </a:lnTo>
                  <a:lnTo>
                    <a:pt x="6959" y="416"/>
                  </a:lnTo>
                  <a:lnTo>
                    <a:pt x="6647" y="312"/>
                  </a:lnTo>
                  <a:lnTo>
                    <a:pt x="6336" y="183"/>
                  </a:lnTo>
                  <a:lnTo>
                    <a:pt x="5998" y="105"/>
                  </a:lnTo>
                  <a:lnTo>
                    <a:pt x="5661" y="53"/>
                  </a:lnTo>
                  <a:lnTo>
                    <a:pt x="5323" y="1"/>
                  </a:lnTo>
                  <a:lnTo>
                    <a:pt x="5245" y="27"/>
                  </a:lnTo>
                  <a:lnTo>
                    <a:pt x="5193" y="53"/>
                  </a:lnTo>
                  <a:lnTo>
                    <a:pt x="5141" y="131"/>
                  </a:lnTo>
                  <a:lnTo>
                    <a:pt x="5115" y="183"/>
                  </a:lnTo>
                  <a:lnTo>
                    <a:pt x="5115" y="910"/>
                  </a:lnTo>
                  <a:lnTo>
                    <a:pt x="5141" y="962"/>
                  </a:lnTo>
                  <a:lnTo>
                    <a:pt x="5167" y="1040"/>
                  </a:lnTo>
                  <a:lnTo>
                    <a:pt x="5245" y="1065"/>
                  </a:lnTo>
                  <a:lnTo>
                    <a:pt x="5297" y="1091"/>
                  </a:lnTo>
                  <a:lnTo>
                    <a:pt x="5453" y="1091"/>
                  </a:lnTo>
                  <a:lnTo>
                    <a:pt x="4934" y="1741"/>
                  </a:lnTo>
                  <a:lnTo>
                    <a:pt x="4414" y="1091"/>
                  </a:lnTo>
                  <a:lnTo>
                    <a:pt x="4570" y="1091"/>
                  </a:lnTo>
                  <a:lnTo>
                    <a:pt x="4648" y="1065"/>
                  </a:lnTo>
                  <a:lnTo>
                    <a:pt x="4700" y="1040"/>
                  </a:lnTo>
                  <a:lnTo>
                    <a:pt x="4726" y="962"/>
                  </a:lnTo>
                  <a:lnTo>
                    <a:pt x="4752" y="910"/>
                  </a:lnTo>
                  <a:lnTo>
                    <a:pt x="4752" y="183"/>
                  </a:lnTo>
                  <a:lnTo>
                    <a:pt x="4726" y="131"/>
                  </a:lnTo>
                  <a:lnTo>
                    <a:pt x="4700" y="53"/>
                  </a:lnTo>
                  <a:lnTo>
                    <a:pt x="4622" y="27"/>
                  </a:lnTo>
                  <a:lnTo>
                    <a:pt x="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1"/>
            <p:cNvSpPr/>
            <p:nvPr/>
          </p:nvSpPr>
          <p:spPr>
            <a:xfrm>
              <a:off x="998250" y="3422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5739" y="0"/>
                  </a:moveTo>
                  <a:lnTo>
                    <a:pt x="5427" y="26"/>
                  </a:lnTo>
                  <a:lnTo>
                    <a:pt x="4830" y="104"/>
                  </a:lnTo>
                  <a:lnTo>
                    <a:pt x="4259" y="260"/>
                  </a:lnTo>
                  <a:lnTo>
                    <a:pt x="3688" y="468"/>
                  </a:lnTo>
                  <a:lnTo>
                    <a:pt x="3168" y="727"/>
                  </a:lnTo>
                  <a:lnTo>
                    <a:pt x="2675" y="1013"/>
                  </a:lnTo>
                  <a:lnTo>
                    <a:pt x="2208" y="1377"/>
                  </a:lnTo>
                  <a:lnTo>
                    <a:pt x="1766" y="1766"/>
                  </a:lnTo>
                  <a:lnTo>
                    <a:pt x="1377" y="2181"/>
                  </a:lnTo>
                  <a:lnTo>
                    <a:pt x="1039" y="2649"/>
                  </a:lnTo>
                  <a:lnTo>
                    <a:pt x="728" y="3142"/>
                  </a:lnTo>
                  <a:lnTo>
                    <a:pt x="468" y="3687"/>
                  </a:lnTo>
                  <a:lnTo>
                    <a:pt x="286" y="4233"/>
                  </a:lnTo>
                  <a:lnTo>
                    <a:pt x="130" y="4830"/>
                  </a:lnTo>
                  <a:lnTo>
                    <a:pt x="27" y="5427"/>
                  </a:lnTo>
                  <a:lnTo>
                    <a:pt x="1" y="5739"/>
                  </a:lnTo>
                  <a:lnTo>
                    <a:pt x="1" y="6050"/>
                  </a:lnTo>
                  <a:lnTo>
                    <a:pt x="27" y="6544"/>
                  </a:lnTo>
                  <a:lnTo>
                    <a:pt x="78" y="7037"/>
                  </a:lnTo>
                  <a:lnTo>
                    <a:pt x="182" y="7504"/>
                  </a:lnTo>
                  <a:lnTo>
                    <a:pt x="312" y="7998"/>
                  </a:lnTo>
                  <a:lnTo>
                    <a:pt x="494" y="8439"/>
                  </a:lnTo>
                  <a:lnTo>
                    <a:pt x="702" y="8881"/>
                  </a:lnTo>
                  <a:lnTo>
                    <a:pt x="961" y="9322"/>
                  </a:lnTo>
                  <a:lnTo>
                    <a:pt x="1247" y="9737"/>
                  </a:lnTo>
                  <a:lnTo>
                    <a:pt x="1299" y="9763"/>
                  </a:lnTo>
                  <a:lnTo>
                    <a:pt x="1377" y="9789"/>
                  </a:lnTo>
                  <a:lnTo>
                    <a:pt x="1429" y="9789"/>
                  </a:lnTo>
                  <a:lnTo>
                    <a:pt x="1507" y="9763"/>
                  </a:lnTo>
                  <a:lnTo>
                    <a:pt x="1533" y="9711"/>
                  </a:lnTo>
                  <a:lnTo>
                    <a:pt x="1558" y="9633"/>
                  </a:lnTo>
                  <a:lnTo>
                    <a:pt x="1558" y="9582"/>
                  </a:lnTo>
                  <a:lnTo>
                    <a:pt x="1533" y="9504"/>
                  </a:lnTo>
                  <a:lnTo>
                    <a:pt x="1247" y="9114"/>
                  </a:lnTo>
                  <a:lnTo>
                    <a:pt x="1013" y="8725"/>
                  </a:lnTo>
                  <a:lnTo>
                    <a:pt x="831" y="8309"/>
                  </a:lnTo>
                  <a:lnTo>
                    <a:pt x="650" y="7868"/>
                  </a:lnTo>
                  <a:lnTo>
                    <a:pt x="520" y="7426"/>
                  </a:lnTo>
                  <a:lnTo>
                    <a:pt x="416" y="6985"/>
                  </a:lnTo>
                  <a:lnTo>
                    <a:pt x="364" y="6518"/>
                  </a:lnTo>
                  <a:lnTo>
                    <a:pt x="364" y="6050"/>
                  </a:lnTo>
                  <a:lnTo>
                    <a:pt x="390" y="5453"/>
                  </a:lnTo>
                  <a:lnTo>
                    <a:pt x="468" y="4882"/>
                  </a:lnTo>
                  <a:lnTo>
                    <a:pt x="598" y="4337"/>
                  </a:lnTo>
                  <a:lnTo>
                    <a:pt x="805" y="3817"/>
                  </a:lnTo>
                  <a:lnTo>
                    <a:pt x="1039" y="3324"/>
                  </a:lnTo>
                  <a:lnTo>
                    <a:pt x="1325" y="2857"/>
                  </a:lnTo>
                  <a:lnTo>
                    <a:pt x="1662" y="2415"/>
                  </a:lnTo>
                  <a:lnTo>
                    <a:pt x="2026" y="2000"/>
                  </a:lnTo>
                  <a:lnTo>
                    <a:pt x="2415" y="1636"/>
                  </a:lnTo>
                  <a:lnTo>
                    <a:pt x="2857" y="1299"/>
                  </a:lnTo>
                  <a:lnTo>
                    <a:pt x="3324" y="1013"/>
                  </a:lnTo>
                  <a:lnTo>
                    <a:pt x="3843" y="779"/>
                  </a:lnTo>
                  <a:lnTo>
                    <a:pt x="4363" y="598"/>
                  </a:lnTo>
                  <a:lnTo>
                    <a:pt x="4908" y="442"/>
                  </a:lnTo>
                  <a:lnTo>
                    <a:pt x="5479" y="364"/>
                  </a:lnTo>
                  <a:lnTo>
                    <a:pt x="6051" y="338"/>
                  </a:lnTo>
                  <a:lnTo>
                    <a:pt x="6622" y="364"/>
                  </a:lnTo>
                  <a:lnTo>
                    <a:pt x="7167" y="442"/>
                  </a:lnTo>
                  <a:lnTo>
                    <a:pt x="7712" y="572"/>
                  </a:lnTo>
                  <a:lnTo>
                    <a:pt x="8232" y="779"/>
                  </a:lnTo>
                  <a:lnTo>
                    <a:pt x="8751" y="1013"/>
                  </a:lnTo>
                  <a:lnTo>
                    <a:pt x="9218" y="1299"/>
                  </a:lnTo>
                  <a:lnTo>
                    <a:pt x="9660" y="1636"/>
                  </a:lnTo>
                  <a:lnTo>
                    <a:pt x="10075" y="2000"/>
                  </a:lnTo>
                  <a:lnTo>
                    <a:pt x="10465" y="2415"/>
                  </a:lnTo>
                  <a:lnTo>
                    <a:pt x="10802" y="2883"/>
                  </a:lnTo>
                  <a:lnTo>
                    <a:pt x="11088" y="3350"/>
                  </a:lnTo>
                  <a:lnTo>
                    <a:pt x="11322" y="3869"/>
                  </a:lnTo>
                  <a:lnTo>
                    <a:pt x="11503" y="4388"/>
                  </a:lnTo>
                  <a:lnTo>
                    <a:pt x="11633" y="4908"/>
                  </a:lnTo>
                  <a:lnTo>
                    <a:pt x="11737" y="5479"/>
                  </a:lnTo>
                  <a:lnTo>
                    <a:pt x="11763" y="6050"/>
                  </a:lnTo>
                  <a:lnTo>
                    <a:pt x="11737" y="6622"/>
                  </a:lnTo>
                  <a:lnTo>
                    <a:pt x="11633" y="7193"/>
                  </a:lnTo>
                  <a:lnTo>
                    <a:pt x="11503" y="7738"/>
                  </a:lnTo>
                  <a:lnTo>
                    <a:pt x="11296" y="8257"/>
                  </a:lnTo>
                  <a:lnTo>
                    <a:pt x="11062" y="8751"/>
                  </a:lnTo>
                  <a:lnTo>
                    <a:pt x="10776" y="9218"/>
                  </a:lnTo>
                  <a:lnTo>
                    <a:pt x="10465" y="9659"/>
                  </a:lnTo>
                  <a:lnTo>
                    <a:pt x="10075" y="10075"/>
                  </a:lnTo>
                  <a:lnTo>
                    <a:pt x="9686" y="10438"/>
                  </a:lnTo>
                  <a:lnTo>
                    <a:pt x="9244" y="10776"/>
                  </a:lnTo>
                  <a:lnTo>
                    <a:pt x="8777" y="11062"/>
                  </a:lnTo>
                  <a:lnTo>
                    <a:pt x="8284" y="11295"/>
                  </a:lnTo>
                  <a:lnTo>
                    <a:pt x="7738" y="11477"/>
                  </a:lnTo>
                  <a:lnTo>
                    <a:pt x="7193" y="11633"/>
                  </a:lnTo>
                  <a:lnTo>
                    <a:pt x="6648" y="11711"/>
                  </a:lnTo>
                  <a:lnTo>
                    <a:pt x="6051" y="11737"/>
                  </a:lnTo>
                  <a:lnTo>
                    <a:pt x="5479" y="11711"/>
                  </a:lnTo>
                  <a:lnTo>
                    <a:pt x="4934" y="11633"/>
                  </a:lnTo>
                  <a:lnTo>
                    <a:pt x="4389" y="11503"/>
                  </a:lnTo>
                  <a:lnTo>
                    <a:pt x="3869" y="11321"/>
                  </a:lnTo>
                  <a:lnTo>
                    <a:pt x="3376" y="11088"/>
                  </a:lnTo>
                  <a:lnTo>
                    <a:pt x="2909" y="10802"/>
                  </a:lnTo>
                  <a:lnTo>
                    <a:pt x="2441" y="10464"/>
                  </a:lnTo>
                  <a:lnTo>
                    <a:pt x="2026" y="10075"/>
                  </a:lnTo>
                  <a:lnTo>
                    <a:pt x="1974" y="10049"/>
                  </a:lnTo>
                  <a:lnTo>
                    <a:pt x="1896" y="10023"/>
                  </a:lnTo>
                  <a:lnTo>
                    <a:pt x="1844" y="10049"/>
                  </a:lnTo>
                  <a:lnTo>
                    <a:pt x="1792" y="10075"/>
                  </a:lnTo>
                  <a:lnTo>
                    <a:pt x="1740" y="10127"/>
                  </a:lnTo>
                  <a:lnTo>
                    <a:pt x="1740" y="10205"/>
                  </a:lnTo>
                  <a:lnTo>
                    <a:pt x="1740" y="10257"/>
                  </a:lnTo>
                  <a:lnTo>
                    <a:pt x="1792" y="10335"/>
                  </a:lnTo>
                  <a:lnTo>
                    <a:pt x="2234" y="10724"/>
                  </a:lnTo>
                  <a:lnTo>
                    <a:pt x="2701" y="11088"/>
                  </a:lnTo>
                  <a:lnTo>
                    <a:pt x="3220" y="11373"/>
                  </a:lnTo>
                  <a:lnTo>
                    <a:pt x="3740" y="11633"/>
                  </a:lnTo>
                  <a:lnTo>
                    <a:pt x="4285" y="11841"/>
                  </a:lnTo>
                  <a:lnTo>
                    <a:pt x="4856" y="11970"/>
                  </a:lnTo>
                  <a:lnTo>
                    <a:pt x="5453" y="12074"/>
                  </a:lnTo>
                  <a:lnTo>
                    <a:pt x="6051" y="12100"/>
                  </a:lnTo>
                  <a:lnTo>
                    <a:pt x="6362" y="12074"/>
                  </a:lnTo>
                  <a:lnTo>
                    <a:pt x="6674" y="12048"/>
                  </a:lnTo>
                  <a:lnTo>
                    <a:pt x="7271" y="11970"/>
                  </a:lnTo>
                  <a:lnTo>
                    <a:pt x="7842" y="11815"/>
                  </a:lnTo>
                  <a:lnTo>
                    <a:pt x="8413" y="11607"/>
                  </a:lnTo>
                  <a:lnTo>
                    <a:pt x="8933" y="11373"/>
                  </a:lnTo>
                  <a:lnTo>
                    <a:pt x="9426" y="11062"/>
                  </a:lnTo>
                  <a:lnTo>
                    <a:pt x="9893" y="10698"/>
                  </a:lnTo>
                  <a:lnTo>
                    <a:pt x="10335" y="10309"/>
                  </a:lnTo>
                  <a:lnTo>
                    <a:pt x="10724" y="9893"/>
                  </a:lnTo>
                  <a:lnTo>
                    <a:pt x="11062" y="9426"/>
                  </a:lnTo>
                  <a:lnTo>
                    <a:pt x="11373" y="8932"/>
                  </a:lnTo>
                  <a:lnTo>
                    <a:pt x="11633" y="8387"/>
                  </a:lnTo>
                  <a:lnTo>
                    <a:pt x="11841" y="7842"/>
                  </a:lnTo>
                  <a:lnTo>
                    <a:pt x="11971" y="7271"/>
                  </a:lnTo>
                  <a:lnTo>
                    <a:pt x="12075" y="6647"/>
                  </a:lnTo>
                  <a:lnTo>
                    <a:pt x="12100" y="6362"/>
                  </a:lnTo>
                  <a:lnTo>
                    <a:pt x="12100" y="6050"/>
                  </a:lnTo>
                  <a:lnTo>
                    <a:pt x="12075" y="5427"/>
                  </a:lnTo>
                  <a:lnTo>
                    <a:pt x="11997" y="4856"/>
                  </a:lnTo>
                  <a:lnTo>
                    <a:pt x="11841" y="4285"/>
                  </a:lnTo>
                  <a:lnTo>
                    <a:pt x="11659" y="3713"/>
                  </a:lnTo>
                  <a:lnTo>
                    <a:pt x="11399" y="3194"/>
                  </a:lnTo>
                  <a:lnTo>
                    <a:pt x="11088" y="2675"/>
                  </a:lnTo>
                  <a:lnTo>
                    <a:pt x="10724" y="2207"/>
                  </a:lnTo>
                  <a:lnTo>
                    <a:pt x="10335" y="1766"/>
                  </a:lnTo>
                  <a:lnTo>
                    <a:pt x="9893" y="1351"/>
                  </a:lnTo>
                  <a:lnTo>
                    <a:pt x="9400" y="1013"/>
                  </a:lnTo>
                  <a:lnTo>
                    <a:pt x="8907" y="701"/>
                  </a:lnTo>
                  <a:lnTo>
                    <a:pt x="8361" y="442"/>
                  </a:lnTo>
                  <a:lnTo>
                    <a:pt x="7816" y="260"/>
                  </a:lnTo>
                  <a:lnTo>
                    <a:pt x="7245" y="104"/>
                  </a:lnTo>
                  <a:lnTo>
                    <a:pt x="6648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3" name="Google Shape;4173;p71"/>
          <p:cNvGrpSpPr/>
          <p:nvPr/>
        </p:nvGrpSpPr>
        <p:grpSpPr>
          <a:xfrm>
            <a:off x="2580672" y="3506977"/>
            <a:ext cx="282895" cy="324700"/>
            <a:chOff x="1777875" y="3422225"/>
            <a:chExt cx="263575" cy="302525"/>
          </a:xfrm>
        </p:grpSpPr>
        <p:sp>
          <p:nvSpPr>
            <p:cNvPr id="4174" name="Google Shape;4174;p71"/>
            <p:cNvSpPr/>
            <p:nvPr/>
          </p:nvSpPr>
          <p:spPr>
            <a:xfrm>
              <a:off x="1818750" y="3463125"/>
              <a:ext cx="183750" cy="201900"/>
            </a:xfrm>
            <a:custGeom>
              <a:avLst/>
              <a:gdLst/>
              <a:ahLst/>
              <a:cxnLst/>
              <a:rect l="l" t="t" r="r" b="b"/>
              <a:pathLst>
                <a:path w="7350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4597" y="8075"/>
                  </a:lnTo>
                  <a:lnTo>
                    <a:pt x="4597" y="7608"/>
                  </a:lnTo>
                  <a:lnTo>
                    <a:pt x="4623" y="7452"/>
                  </a:lnTo>
                  <a:lnTo>
                    <a:pt x="4701" y="7296"/>
                  </a:lnTo>
                  <a:lnTo>
                    <a:pt x="4805" y="7193"/>
                  </a:lnTo>
                  <a:lnTo>
                    <a:pt x="4934" y="7115"/>
                  </a:lnTo>
                  <a:lnTo>
                    <a:pt x="5194" y="7011"/>
                  </a:lnTo>
                  <a:lnTo>
                    <a:pt x="5454" y="6881"/>
                  </a:lnTo>
                  <a:lnTo>
                    <a:pt x="5687" y="6751"/>
                  </a:lnTo>
                  <a:lnTo>
                    <a:pt x="5921" y="6595"/>
                  </a:lnTo>
                  <a:lnTo>
                    <a:pt x="6129" y="6414"/>
                  </a:lnTo>
                  <a:lnTo>
                    <a:pt x="6336" y="6206"/>
                  </a:lnTo>
                  <a:lnTo>
                    <a:pt x="6518" y="6024"/>
                  </a:lnTo>
                  <a:lnTo>
                    <a:pt x="6674" y="5790"/>
                  </a:lnTo>
                  <a:lnTo>
                    <a:pt x="6830" y="5557"/>
                  </a:lnTo>
                  <a:lnTo>
                    <a:pt x="6960" y="5323"/>
                  </a:lnTo>
                  <a:lnTo>
                    <a:pt x="7089" y="5063"/>
                  </a:lnTo>
                  <a:lnTo>
                    <a:pt x="7167" y="4804"/>
                  </a:lnTo>
                  <a:lnTo>
                    <a:pt x="7245" y="4544"/>
                  </a:lnTo>
                  <a:lnTo>
                    <a:pt x="7297" y="4258"/>
                  </a:lnTo>
                  <a:lnTo>
                    <a:pt x="7349" y="3973"/>
                  </a:lnTo>
                  <a:lnTo>
                    <a:pt x="7349" y="3661"/>
                  </a:lnTo>
                  <a:lnTo>
                    <a:pt x="7323" y="3298"/>
                  </a:lnTo>
                  <a:lnTo>
                    <a:pt x="7271" y="2934"/>
                  </a:lnTo>
                  <a:lnTo>
                    <a:pt x="7193" y="2597"/>
                  </a:lnTo>
                  <a:lnTo>
                    <a:pt x="7064" y="2259"/>
                  </a:lnTo>
                  <a:lnTo>
                    <a:pt x="6908" y="1922"/>
                  </a:lnTo>
                  <a:lnTo>
                    <a:pt x="6726" y="1636"/>
                  </a:lnTo>
                  <a:lnTo>
                    <a:pt x="6518" y="1350"/>
                  </a:lnTo>
                  <a:lnTo>
                    <a:pt x="6285" y="1091"/>
                  </a:lnTo>
                  <a:lnTo>
                    <a:pt x="6051" y="857"/>
                  </a:lnTo>
                  <a:lnTo>
                    <a:pt x="5765" y="649"/>
                  </a:lnTo>
                  <a:lnTo>
                    <a:pt x="5454" y="468"/>
                  </a:lnTo>
                  <a:lnTo>
                    <a:pt x="5142" y="312"/>
                  </a:lnTo>
                  <a:lnTo>
                    <a:pt x="4805" y="182"/>
                  </a:lnTo>
                  <a:lnTo>
                    <a:pt x="4467" y="78"/>
                  </a:lnTo>
                  <a:lnTo>
                    <a:pt x="4103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1"/>
            <p:cNvSpPr/>
            <p:nvPr/>
          </p:nvSpPr>
          <p:spPr>
            <a:xfrm>
              <a:off x="1818750" y="3463125"/>
              <a:ext cx="103900" cy="201900"/>
            </a:xfrm>
            <a:custGeom>
              <a:avLst/>
              <a:gdLst/>
              <a:ahLst/>
              <a:cxnLst/>
              <a:rect l="l" t="t" r="r" b="b"/>
              <a:pathLst>
                <a:path w="4156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3714" y="8075"/>
                  </a:lnTo>
                  <a:lnTo>
                    <a:pt x="3714" y="7608"/>
                  </a:lnTo>
                  <a:lnTo>
                    <a:pt x="3688" y="7452"/>
                  </a:lnTo>
                  <a:lnTo>
                    <a:pt x="3610" y="7296"/>
                  </a:lnTo>
                  <a:lnTo>
                    <a:pt x="3506" y="7193"/>
                  </a:lnTo>
                  <a:lnTo>
                    <a:pt x="3376" y="7115"/>
                  </a:lnTo>
                  <a:lnTo>
                    <a:pt x="3117" y="7011"/>
                  </a:lnTo>
                  <a:lnTo>
                    <a:pt x="2857" y="6881"/>
                  </a:lnTo>
                  <a:lnTo>
                    <a:pt x="2623" y="6751"/>
                  </a:lnTo>
                  <a:lnTo>
                    <a:pt x="2390" y="6595"/>
                  </a:lnTo>
                  <a:lnTo>
                    <a:pt x="2182" y="6414"/>
                  </a:lnTo>
                  <a:lnTo>
                    <a:pt x="1974" y="6206"/>
                  </a:lnTo>
                  <a:lnTo>
                    <a:pt x="1793" y="5998"/>
                  </a:lnTo>
                  <a:lnTo>
                    <a:pt x="1637" y="5790"/>
                  </a:lnTo>
                  <a:lnTo>
                    <a:pt x="1481" y="5557"/>
                  </a:lnTo>
                  <a:lnTo>
                    <a:pt x="1351" y="5323"/>
                  </a:lnTo>
                  <a:lnTo>
                    <a:pt x="1221" y="5063"/>
                  </a:lnTo>
                  <a:lnTo>
                    <a:pt x="1143" y="4804"/>
                  </a:lnTo>
                  <a:lnTo>
                    <a:pt x="1066" y="4518"/>
                  </a:lnTo>
                  <a:lnTo>
                    <a:pt x="1014" y="4233"/>
                  </a:lnTo>
                  <a:lnTo>
                    <a:pt x="962" y="3947"/>
                  </a:lnTo>
                  <a:lnTo>
                    <a:pt x="962" y="3661"/>
                  </a:lnTo>
                  <a:lnTo>
                    <a:pt x="962" y="3324"/>
                  </a:lnTo>
                  <a:lnTo>
                    <a:pt x="1014" y="2986"/>
                  </a:lnTo>
                  <a:lnTo>
                    <a:pt x="1091" y="2649"/>
                  </a:lnTo>
                  <a:lnTo>
                    <a:pt x="1195" y="2337"/>
                  </a:lnTo>
                  <a:lnTo>
                    <a:pt x="1351" y="2051"/>
                  </a:lnTo>
                  <a:lnTo>
                    <a:pt x="1507" y="1766"/>
                  </a:lnTo>
                  <a:lnTo>
                    <a:pt x="1689" y="1480"/>
                  </a:lnTo>
                  <a:lnTo>
                    <a:pt x="1896" y="1247"/>
                  </a:lnTo>
                  <a:lnTo>
                    <a:pt x="2130" y="1013"/>
                  </a:lnTo>
                  <a:lnTo>
                    <a:pt x="2364" y="805"/>
                  </a:lnTo>
                  <a:lnTo>
                    <a:pt x="2623" y="597"/>
                  </a:lnTo>
                  <a:lnTo>
                    <a:pt x="2909" y="442"/>
                  </a:lnTo>
                  <a:lnTo>
                    <a:pt x="3195" y="286"/>
                  </a:lnTo>
                  <a:lnTo>
                    <a:pt x="3506" y="182"/>
                  </a:lnTo>
                  <a:lnTo>
                    <a:pt x="3818" y="78"/>
                  </a:lnTo>
                  <a:lnTo>
                    <a:pt x="4155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1"/>
            <p:cNvSpPr/>
            <p:nvPr/>
          </p:nvSpPr>
          <p:spPr>
            <a:xfrm>
              <a:off x="1840175" y="3484550"/>
              <a:ext cx="141550" cy="141525"/>
            </a:xfrm>
            <a:custGeom>
              <a:avLst/>
              <a:gdLst/>
              <a:ahLst/>
              <a:cxnLst/>
              <a:rect l="l" t="t" r="r" b="b"/>
              <a:pathLst>
                <a:path w="5662" h="5661" extrusionOk="0">
                  <a:moveTo>
                    <a:pt x="2442" y="0"/>
                  </a:moveTo>
                  <a:lnTo>
                    <a:pt x="2286" y="649"/>
                  </a:lnTo>
                  <a:lnTo>
                    <a:pt x="1948" y="753"/>
                  </a:lnTo>
                  <a:lnTo>
                    <a:pt x="1663" y="909"/>
                  </a:lnTo>
                  <a:lnTo>
                    <a:pt x="1091" y="571"/>
                  </a:lnTo>
                  <a:lnTo>
                    <a:pt x="546" y="1117"/>
                  </a:lnTo>
                  <a:lnTo>
                    <a:pt x="884" y="1688"/>
                  </a:lnTo>
                  <a:lnTo>
                    <a:pt x="754" y="1973"/>
                  </a:lnTo>
                  <a:lnTo>
                    <a:pt x="624" y="2285"/>
                  </a:lnTo>
                  <a:lnTo>
                    <a:pt x="1" y="2467"/>
                  </a:lnTo>
                  <a:lnTo>
                    <a:pt x="1" y="3220"/>
                  </a:lnTo>
                  <a:lnTo>
                    <a:pt x="624" y="3376"/>
                  </a:lnTo>
                  <a:lnTo>
                    <a:pt x="754" y="3713"/>
                  </a:lnTo>
                  <a:lnTo>
                    <a:pt x="884" y="3999"/>
                  </a:lnTo>
                  <a:lnTo>
                    <a:pt x="546" y="4570"/>
                  </a:lnTo>
                  <a:lnTo>
                    <a:pt x="1091" y="5115"/>
                  </a:lnTo>
                  <a:lnTo>
                    <a:pt x="1663" y="4778"/>
                  </a:lnTo>
                  <a:lnTo>
                    <a:pt x="1948" y="4933"/>
                  </a:lnTo>
                  <a:lnTo>
                    <a:pt x="2286" y="5037"/>
                  </a:lnTo>
                  <a:lnTo>
                    <a:pt x="2442" y="5660"/>
                  </a:lnTo>
                  <a:lnTo>
                    <a:pt x="3195" y="5660"/>
                  </a:lnTo>
                  <a:lnTo>
                    <a:pt x="3376" y="5037"/>
                  </a:lnTo>
                  <a:lnTo>
                    <a:pt x="3688" y="4933"/>
                  </a:lnTo>
                  <a:lnTo>
                    <a:pt x="3999" y="4778"/>
                  </a:lnTo>
                  <a:lnTo>
                    <a:pt x="4571" y="5115"/>
                  </a:lnTo>
                  <a:lnTo>
                    <a:pt x="5090" y="4570"/>
                  </a:lnTo>
                  <a:lnTo>
                    <a:pt x="4752" y="3999"/>
                  </a:lnTo>
                  <a:lnTo>
                    <a:pt x="4908" y="3713"/>
                  </a:lnTo>
                  <a:lnTo>
                    <a:pt x="5012" y="3376"/>
                  </a:lnTo>
                  <a:lnTo>
                    <a:pt x="5661" y="3220"/>
                  </a:lnTo>
                  <a:lnTo>
                    <a:pt x="5661" y="2467"/>
                  </a:lnTo>
                  <a:lnTo>
                    <a:pt x="5012" y="2285"/>
                  </a:lnTo>
                  <a:lnTo>
                    <a:pt x="4908" y="1973"/>
                  </a:lnTo>
                  <a:lnTo>
                    <a:pt x="4752" y="1688"/>
                  </a:lnTo>
                  <a:lnTo>
                    <a:pt x="5090" y="1117"/>
                  </a:lnTo>
                  <a:lnTo>
                    <a:pt x="4571" y="571"/>
                  </a:lnTo>
                  <a:lnTo>
                    <a:pt x="3999" y="909"/>
                  </a:lnTo>
                  <a:lnTo>
                    <a:pt x="3688" y="753"/>
                  </a:lnTo>
                  <a:lnTo>
                    <a:pt x="3376" y="649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1"/>
            <p:cNvSpPr/>
            <p:nvPr/>
          </p:nvSpPr>
          <p:spPr>
            <a:xfrm>
              <a:off x="1871350" y="3517000"/>
              <a:ext cx="78550" cy="78575"/>
            </a:xfrm>
            <a:custGeom>
              <a:avLst/>
              <a:gdLst/>
              <a:ahLst/>
              <a:cxnLst/>
              <a:rect l="l" t="t" r="r" b="b"/>
              <a:pathLst>
                <a:path w="3142" h="3143" extrusionOk="0">
                  <a:moveTo>
                    <a:pt x="1428" y="0"/>
                  </a:moveTo>
                  <a:lnTo>
                    <a:pt x="1272" y="26"/>
                  </a:lnTo>
                  <a:lnTo>
                    <a:pt x="961" y="104"/>
                  </a:lnTo>
                  <a:lnTo>
                    <a:pt x="701" y="260"/>
                  </a:lnTo>
                  <a:lnTo>
                    <a:pt x="468" y="442"/>
                  </a:lnTo>
                  <a:lnTo>
                    <a:pt x="286" y="675"/>
                  </a:lnTo>
                  <a:lnTo>
                    <a:pt x="130" y="961"/>
                  </a:lnTo>
                  <a:lnTo>
                    <a:pt x="26" y="1247"/>
                  </a:lnTo>
                  <a:lnTo>
                    <a:pt x="0" y="1402"/>
                  </a:lnTo>
                  <a:lnTo>
                    <a:pt x="0" y="1558"/>
                  </a:lnTo>
                  <a:lnTo>
                    <a:pt x="0" y="1714"/>
                  </a:lnTo>
                  <a:lnTo>
                    <a:pt x="26" y="1870"/>
                  </a:lnTo>
                  <a:lnTo>
                    <a:pt x="130" y="2181"/>
                  </a:lnTo>
                  <a:lnTo>
                    <a:pt x="286" y="2441"/>
                  </a:lnTo>
                  <a:lnTo>
                    <a:pt x="468" y="2675"/>
                  </a:lnTo>
                  <a:lnTo>
                    <a:pt x="701" y="2882"/>
                  </a:lnTo>
                  <a:lnTo>
                    <a:pt x="961" y="3012"/>
                  </a:lnTo>
                  <a:lnTo>
                    <a:pt x="1272" y="3116"/>
                  </a:lnTo>
                  <a:lnTo>
                    <a:pt x="1428" y="3142"/>
                  </a:lnTo>
                  <a:lnTo>
                    <a:pt x="1740" y="3142"/>
                  </a:lnTo>
                  <a:lnTo>
                    <a:pt x="1896" y="3116"/>
                  </a:lnTo>
                  <a:lnTo>
                    <a:pt x="2181" y="3012"/>
                  </a:lnTo>
                  <a:lnTo>
                    <a:pt x="2467" y="2882"/>
                  </a:lnTo>
                  <a:lnTo>
                    <a:pt x="2701" y="2675"/>
                  </a:lnTo>
                  <a:lnTo>
                    <a:pt x="2882" y="2441"/>
                  </a:lnTo>
                  <a:lnTo>
                    <a:pt x="3038" y="2181"/>
                  </a:lnTo>
                  <a:lnTo>
                    <a:pt x="3116" y="1870"/>
                  </a:lnTo>
                  <a:lnTo>
                    <a:pt x="3142" y="1714"/>
                  </a:lnTo>
                  <a:lnTo>
                    <a:pt x="3142" y="1558"/>
                  </a:lnTo>
                  <a:lnTo>
                    <a:pt x="3142" y="1402"/>
                  </a:lnTo>
                  <a:lnTo>
                    <a:pt x="3116" y="1247"/>
                  </a:lnTo>
                  <a:lnTo>
                    <a:pt x="3038" y="961"/>
                  </a:lnTo>
                  <a:lnTo>
                    <a:pt x="2882" y="675"/>
                  </a:lnTo>
                  <a:lnTo>
                    <a:pt x="2701" y="442"/>
                  </a:lnTo>
                  <a:lnTo>
                    <a:pt x="2467" y="260"/>
                  </a:lnTo>
                  <a:lnTo>
                    <a:pt x="2181" y="104"/>
                  </a:lnTo>
                  <a:lnTo>
                    <a:pt x="1896" y="26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2572" y="727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494" y="727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2572" y="753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494" y="753"/>
                  </a:lnTo>
                  <a:lnTo>
                    <a:pt x="546" y="650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2052" y="727"/>
                  </a:lnTo>
                  <a:lnTo>
                    <a:pt x="2104" y="701"/>
                  </a:lnTo>
                  <a:lnTo>
                    <a:pt x="2156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2208" y="468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1"/>
            <p:cNvSpPr/>
            <p:nvPr/>
          </p:nvSpPr>
          <p:spPr>
            <a:xfrm>
              <a:off x="1835650" y="3480000"/>
              <a:ext cx="150625" cy="150625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3246" y="364"/>
                  </a:moveTo>
                  <a:lnTo>
                    <a:pt x="3376" y="883"/>
                  </a:lnTo>
                  <a:lnTo>
                    <a:pt x="3427" y="961"/>
                  </a:lnTo>
                  <a:lnTo>
                    <a:pt x="3505" y="1013"/>
                  </a:lnTo>
                  <a:lnTo>
                    <a:pt x="3791" y="1091"/>
                  </a:lnTo>
                  <a:lnTo>
                    <a:pt x="4077" y="1247"/>
                  </a:lnTo>
                  <a:lnTo>
                    <a:pt x="4180" y="1273"/>
                  </a:lnTo>
                  <a:lnTo>
                    <a:pt x="4258" y="1247"/>
                  </a:lnTo>
                  <a:lnTo>
                    <a:pt x="4700" y="961"/>
                  </a:lnTo>
                  <a:lnTo>
                    <a:pt x="5063" y="1325"/>
                  </a:lnTo>
                  <a:lnTo>
                    <a:pt x="4778" y="1766"/>
                  </a:lnTo>
                  <a:lnTo>
                    <a:pt x="4752" y="1870"/>
                  </a:lnTo>
                  <a:lnTo>
                    <a:pt x="4778" y="1948"/>
                  </a:lnTo>
                  <a:lnTo>
                    <a:pt x="4933" y="2233"/>
                  </a:lnTo>
                  <a:lnTo>
                    <a:pt x="5037" y="2519"/>
                  </a:lnTo>
                  <a:lnTo>
                    <a:pt x="5063" y="2597"/>
                  </a:lnTo>
                  <a:lnTo>
                    <a:pt x="5141" y="2649"/>
                  </a:lnTo>
                  <a:lnTo>
                    <a:pt x="5660" y="2779"/>
                  </a:lnTo>
                  <a:lnTo>
                    <a:pt x="5660" y="3272"/>
                  </a:lnTo>
                  <a:lnTo>
                    <a:pt x="5141" y="3402"/>
                  </a:lnTo>
                  <a:lnTo>
                    <a:pt x="5063" y="3428"/>
                  </a:lnTo>
                  <a:lnTo>
                    <a:pt x="5037" y="3532"/>
                  </a:lnTo>
                  <a:lnTo>
                    <a:pt x="4933" y="3817"/>
                  </a:lnTo>
                  <a:lnTo>
                    <a:pt x="4778" y="4103"/>
                  </a:lnTo>
                  <a:lnTo>
                    <a:pt x="4752" y="4181"/>
                  </a:lnTo>
                  <a:lnTo>
                    <a:pt x="4778" y="4285"/>
                  </a:lnTo>
                  <a:lnTo>
                    <a:pt x="5063" y="4726"/>
                  </a:lnTo>
                  <a:lnTo>
                    <a:pt x="4700" y="5064"/>
                  </a:lnTo>
                  <a:lnTo>
                    <a:pt x="4258" y="4804"/>
                  </a:lnTo>
                  <a:lnTo>
                    <a:pt x="4180" y="4778"/>
                  </a:lnTo>
                  <a:lnTo>
                    <a:pt x="4077" y="4804"/>
                  </a:lnTo>
                  <a:lnTo>
                    <a:pt x="3791" y="4934"/>
                  </a:lnTo>
                  <a:lnTo>
                    <a:pt x="3505" y="5038"/>
                  </a:lnTo>
                  <a:lnTo>
                    <a:pt x="3427" y="5089"/>
                  </a:lnTo>
                  <a:lnTo>
                    <a:pt x="3376" y="5167"/>
                  </a:lnTo>
                  <a:lnTo>
                    <a:pt x="3246" y="5661"/>
                  </a:lnTo>
                  <a:lnTo>
                    <a:pt x="2752" y="5661"/>
                  </a:lnTo>
                  <a:lnTo>
                    <a:pt x="2623" y="5167"/>
                  </a:lnTo>
                  <a:lnTo>
                    <a:pt x="2597" y="5089"/>
                  </a:lnTo>
                  <a:lnTo>
                    <a:pt x="2493" y="5038"/>
                  </a:lnTo>
                  <a:lnTo>
                    <a:pt x="2207" y="4934"/>
                  </a:lnTo>
                  <a:lnTo>
                    <a:pt x="1947" y="4804"/>
                  </a:lnTo>
                  <a:lnTo>
                    <a:pt x="1844" y="4778"/>
                  </a:lnTo>
                  <a:lnTo>
                    <a:pt x="1766" y="4804"/>
                  </a:lnTo>
                  <a:lnTo>
                    <a:pt x="1298" y="5064"/>
                  </a:lnTo>
                  <a:lnTo>
                    <a:pt x="961" y="4726"/>
                  </a:lnTo>
                  <a:lnTo>
                    <a:pt x="1220" y="4285"/>
                  </a:lnTo>
                  <a:lnTo>
                    <a:pt x="1246" y="4181"/>
                  </a:lnTo>
                  <a:lnTo>
                    <a:pt x="1220" y="4103"/>
                  </a:lnTo>
                  <a:lnTo>
                    <a:pt x="1091" y="3817"/>
                  </a:lnTo>
                  <a:lnTo>
                    <a:pt x="987" y="3532"/>
                  </a:lnTo>
                  <a:lnTo>
                    <a:pt x="935" y="3428"/>
                  </a:lnTo>
                  <a:lnTo>
                    <a:pt x="857" y="3402"/>
                  </a:lnTo>
                  <a:lnTo>
                    <a:pt x="364" y="3272"/>
                  </a:lnTo>
                  <a:lnTo>
                    <a:pt x="364" y="2779"/>
                  </a:lnTo>
                  <a:lnTo>
                    <a:pt x="857" y="2649"/>
                  </a:lnTo>
                  <a:lnTo>
                    <a:pt x="935" y="2597"/>
                  </a:lnTo>
                  <a:lnTo>
                    <a:pt x="987" y="2519"/>
                  </a:lnTo>
                  <a:lnTo>
                    <a:pt x="1091" y="2233"/>
                  </a:lnTo>
                  <a:lnTo>
                    <a:pt x="1220" y="1948"/>
                  </a:lnTo>
                  <a:lnTo>
                    <a:pt x="1246" y="1870"/>
                  </a:lnTo>
                  <a:lnTo>
                    <a:pt x="1220" y="1766"/>
                  </a:lnTo>
                  <a:lnTo>
                    <a:pt x="961" y="1325"/>
                  </a:lnTo>
                  <a:lnTo>
                    <a:pt x="1298" y="961"/>
                  </a:lnTo>
                  <a:lnTo>
                    <a:pt x="1766" y="1247"/>
                  </a:lnTo>
                  <a:lnTo>
                    <a:pt x="1844" y="1273"/>
                  </a:lnTo>
                  <a:lnTo>
                    <a:pt x="1947" y="1247"/>
                  </a:lnTo>
                  <a:lnTo>
                    <a:pt x="2207" y="1091"/>
                  </a:lnTo>
                  <a:lnTo>
                    <a:pt x="2493" y="1013"/>
                  </a:lnTo>
                  <a:lnTo>
                    <a:pt x="2597" y="961"/>
                  </a:lnTo>
                  <a:lnTo>
                    <a:pt x="2623" y="883"/>
                  </a:lnTo>
                  <a:lnTo>
                    <a:pt x="2752" y="364"/>
                  </a:lnTo>
                  <a:close/>
                  <a:moveTo>
                    <a:pt x="2623" y="0"/>
                  </a:moveTo>
                  <a:lnTo>
                    <a:pt x="2571" y="26"/>
                  </a:lnTo>
                  <a:lnTo>
                    <a:pt x="2519" y="52"/>
                  </a:lnTo>
                  <a:lnTo>
                    <a:pt x="2467" y="104"/>
                  </a:lnTo>
                  <a:lnTo>
                    <a:pt x="2467" y="156"/>
                  </a:lnTo>
                  <a:lnTo>
                    <a:pt x="2311" y="675"/>
                  </a:lnTo>
                  <a:lnTo>
                    <a:pt x="2077" y="779"/>
                  </a:lnTo>
                  <a:lnTo>
                    <a:pt x="1844" y="883"/>
                  </a:lnTo>
                  <a:lnTo>
                    <a:pt x="1376" y="597"/>
                  </a:lnTo>
                  <a:lnTo>
                    <a:pt x="1298" y="572"/>
                  </a:lnTo>
                  <a:lnTo>
                    <a:pt x="1246" y="572"/>
                  </a:lnTo>
                  <a:lnTo>
                    <a:pt x="1194" y="597"/>
                  </a:lnTo>
                  <a:lnTo>
                    <a:pt x="1143" y="623"/>
                  </a:lnTo>
                  <a:lnTo>
                    <a:pt x="623" y="1169"/>
                  </a:lnTo>
                  <a:lnTo>
                    <a:pt x="571" y="1221"/>
                  </a:lnTo>
                  <a:lnTo>
                    <a:pt x="571" y="1273"/>
                  </a:lnTo>
                  <a:lnTo>
                    <a:pt x="571" y="1325"/>
                  </a:lnTo>
                  <a:lnTo>
                    <a:pt x="597" y="1376"/>
                  </a:lnTo>
                  <a:lnTo>
                    <a:pt x="857" y="1870"/>
                  </a:lnTo>
                  <a:lnTo>
                    <a:pt x="753" y="2077"/>
                  </a:lnTo>
                  <a:lnTo>
                    <a:pt x="675" y="2337"/>
                  </a:lnTo>
                  <a:lnTo>
                    <a:pt x="130" y="2467"/>
                  </a:lnTo>
                  <a:lnTo>
                    <a:pt x="78" y="2493"/>
                  </a:lnTo>
                  <a:lnTo>
                    <a:pt x="26" y="2519"/>
                  </a:lnTo>
                  <a:lnTo>
                    <a:pt x="0" y="2571"/>
                  </a:lnTo>
                  <a:lnTo>
                    <a:pt x="0" y="2649"/>
                  </a:lnTo>
                  <a:lnTo>
                    <a:pt x="0" y="3402"/>
                  </a:lnTo>
                  <a:lnTo>
                    <a:pt x="0" y="3454"/>
                  </a:lnTo>
                  <a:lnTo>
                    <a:pt x="26" y="3506"/>
                  </a:lnTo>
                  <a:lnTo>
                    <a:pt x="78" y="3558"/>
                  </a:lnTo>
                  <a:lnTo>
                    <a:pt x="130" y="3583"/>
                  </a:lnTo>
                  <a:lnTo>
                    <a:pt x="675" y="3713"/>
                  </a:lnTo>
                  <a:lnTo>
                    <a:pt x="753" y="3947"/>
                  </a:lnTo>
                  <a:lnTo>
                    <a:pt x="857" y="4181"/>
                  </a:lnTo>
                  <a:lnTo>
                    <a:pt x="597" y="4674"/>
                  </a:lnTo>
                  <a:lnTo>
                    <a:pt x="571" y="4726"/>
                  </a:lnTo>
                  <a:lnTo>
                    <a:pt x="571" y="4778"/>
                  </a:lnTo>
                  <a:lnTo>
                    <a:pt x="571" y="4830"/>
                  </a:lnTo>
                  <a:lnTo>
                    <a:pt x="623" y="4882"/>
                  </a:lnTo>
                  <a:lnTo>
                    <a:pt x="1143" y="5427"/>
                  </a:lnTo>
                  <a:lnTo>
                    <a:pt x="1194" y="5453"/>
                  </a:lnTo>
                  <a:lnTo>
                    <a:pt x="1376" y="5453"/>
                  </a:lnTo>
                  <a:lnTo>
                    <a:pt x="1844" y="5167"/>
                  </a:lnTo>
                  <a:lnTo>
                    <a:pt x="2077" y="5271"/>
                  </a:lnTo>
                  <a:lnTo>
                    <a:pt x="2311" y="5349"/>
                  </a:lnTo>
                  <a:lnTo>
                    <a:pt x="2467" y="5894"/>
                  </a:lnTo>
                  <a:lnTo>
                    <a:pt x="2467" y="5946"/>
                  </a:lnTo>
                  <a:lnTo>
                    <a:pt x="2519" y="5998"/>
                  </a:lnTo>
                  <a:lnTo>
                    <a:pt x="2571" y="6024"/>
                  </a:lnTo>
                  <a:lnTo>
                    <a:pt x="3453" y="6024"/>
                  </a:lnTo>
                  <a:lnTo>
                    <a:pt x="3505" y="5998"/>
                  </a:lnTo>
                  <a:lnTo>
                    <a:pt x="3531" y="5946"/>
                  </a:lnTo>
                  <a:lnTo>
                    <a:pt x="3557" y="5894"/>
                  </a:lnTo>
                  <a:lnTo>
                    <a:pt x="3687" y="5349"/>
                  </a:lnTo>
                  <a:lnTo>
                    <a:pt x="3947" y="5271"/>
                  </a:lnTo>
                  <a:lnTo>
                    <a:pt x="4180" y="5167"/>
                  </a:lnTo>
                  <a:lnTo>
                    <a:pt x="4648" y="5453"/>
                  </a:lnTo>
                  <a:lnTo>
                    <a:pt x="4804" y="5453"/>
                  </a:lnTo>
                  <a:lnTo>
                    <a:pt x="4856" y="5427"/>
                  </a:lnTo>
                  <a:lnTo>
                    <a:pt x="5401" y="4882"/>
                  </a:lnTo>
                  <a:lnTo>
                    <a:pt x="5427" y="4830"/>
                  </a:lnTo>
                  <a:lnTo>
                    <a:pt x="5453" y="4778"/>
                  </a:lnTo>
                  <a:lnTo>
                    <a:pt x="5453" y="4726"/>
                  </a:lnTo>
                  <a:lnTo>
                    <a:pt x="5427" y="4674"/>
                  </a:lnTo>
                  <a:lnTo>
                    <a:pt x="5141" y="4181"/>
                  </a:lnTo>
                  <a:lnTo>
                    <a:pt x="5245" y="3947"/>
                  </a:lnTo>
                  <a:lnTo>
                    <a:pt x="5349" y="3713"/>
                  </a:lnTo>
                  <a:lnTo>
                    <a:pt x="5868" y="3583"/>
                  </a:lnTo>
                  <a:lnTo>
                    <a:pt x="5946" y="3558"/>
                  </a:lnTo>
                  <a:lnTo>
                    <a:pt x="5972" y="3506"/>
                  </a:lnTo>
                  <a:lnTo>
                    <a:pt x="5998" y="3454"/>
                  </a:lnTo>
                  <a:lnTo>
                    <a:pt x="6024" y="3402"/>
                  </a:lnTo>
                  <a:lnTo>
                    <a:pt x="6024" y="2649"/>
                  </a:lnTo>
                  <a:lnTo>
                    <a:pt x="5998" y="2571"/>
                  </a:lnTo>
                  <a:lnTo>
                    <a:pt x="5972" y="2519"/>
                  </a:lnTo>
                  <a:lnTo>
                    <a:pt x="5946" y="2493"/>
                  </a:lnTo>
                  <a:lnTo>
                    <a:pt x="5868" y="2467"/>
                  </a:lnTo>
                  <a:lnTo>
                    <a:pt x="5349" y="2337"/>
                  </a:lnTo>
                  <a:lnTo>
                    <a:pt x="5245" y="2077"/>
                  </a:lnTo>
                  <a:lnTo>
                    <a:pt x="5141" y="1870"/>
                  </a:lnTo>
                  <a:lnTo>
                    <a:pt x="5427" y="1376"/>
                  </a:lnTo>
                  <a:lnTo>
                    <a:pt x="5453" y="1325"/>
                  </a:lnTo>
                  <a:lnTo>
                    <a:pt x="5453" y="1273"/>
                  </a:lnTo>
                  <a:lnTo>
                    <a:pt x="5427" y="1221"/>
                  </a:lnTo>
                  <a:lnTo>
                    <a:pt x="5401" y="1169"/>
                  </a:lnTo>
                  <a:lnTo>
                    <a:pt x="4856" y="623"/>
                  </a:lnTo>
                  <a:lnTo>
                    <a:pt x="4804" y="597"/>
                  </a:lnTo>
                  <a:lnTo>
                    <a:pt x="4752" y="572"/>
                  </a:lnTo>
                  <a:lnTo>
                    <a:pt x="4700" y="572"/>
                  </a:lnTo>
                  <a:lnTo>
                    <a:pt x="4648" y="597"/>
                  </a:lnTo>
                  <a:lnTo>
                    <a:pt x="4180" y="883"/>
                  </a:lnTo>
                  <a:lnTo>
                    <a:pt x="3947" y="779"/>
                  </a:lnTo>
                  <a:lnTo>
                    <a:pt x="3687" y="675"/>
                  </a:lnTo>
                  <a:lnTo>
                    <a:pt x="3557" y="156"/>
                  </a:lnTo>
                  <a:lnTo>
                    <a:pt x="3531" y="104"/>
                  </a:lnTo>
                  <a:lnTo>
                    <a:pt x="3505" y="52"/>
                  </a:lnTo>
                  <a:lnTo>
                    <a:pt x="3453" y="26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1"/>
            <p:cNvSpPr/>
            <p:nvPr/>
          </p:nvSpPr>
          <p:spPr>
            <a:xfrm>
              <a:off x="1895350" y="3526075"/>
              <a:ext cx="30550" cy="60400"/>
            </a:xfrm>
            <a:custGeom>
              <a:avLst/>
              <a:gdLst/>
              <a:ahLst/>
              <a:cxnLst/>
              <a:rect l="l" t="t" r="r" b="b"/>
              <a:pathLst>
                <a:path w="1222" h="2416" extrusionOk="0">
                  <a:moveTo>
                    <a:pt x="624" y="1"/>
                  </a:moveTo>
                  <a:lnTo>
                    <a:pt x="546" y="27"/>
                  </a:ln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1" y="416"/>
                  </a:lnTo>
                  <a:lnTo>
                    <a:pt x="131" y="546"/>
                  </a:lnTo>
                  <a:lnTo>
                    <a:pt x="79" y="598"/>
                  </a:lnTo>
                  <a:lnTo>
                    <a:pt x="53" y="702"/>
                  </a:lnTo>
                  <a:lnTo>
                    <a:pt x="27" y="780"/>
                  </a:lnTo>
                  <a:lnTo>
                    <a:pt x="1" y="858"/>
                  </a:lnTo>
                  <a:lnTo>
                    <a:pt x="27" y="962"/>
                  </a:lnTo>
                  <a:lnTo>
                    <a:pt x="53" y="1065"/>
                  </a:lnTo>
                  <a:lnTo>
                    <a:pt x="105" y="1169"/>
                  </a:lnTo>
                  <a:lnTo>
                    <a:pt x="157" y="1221"/>
                  </a:lnTo>
                  <a:lnTo>
                    <a:pt x="235" y="1299"/>
                  </a:lnTo>
                  <a:lnTo>
                    <a:pt x="338" y="1351"/>
                  </a:lnTo>
                  <a:lnTo>
                    <a:pt x="416" y="1377"/>
                  </a:lnTo>
                  <a:lnTo>
                    <a:pt x="702" y="1377"/>
                  </a:lnTo>
                  <a:lnTo>
                    <a:pt x="780" y="1403"/>
                  </a:lnTo>
                  <a:lnTo>
                    <a:pt x="832" y="1429"/>
                  </a:lnTo>
                  <a:lnTo>
                    <a:pt x="858" y="1481"/>
                  </a:lnTo>
                  <a:lnTo>
                    <a:pt x="884" y="1533"/>
                  </a:lnTo>
                  <a:lnTo>
                    <a:pt x="858" y="1611"/>
                  </a:lnTo>
                  <a:lnTo>
                    <a:pt x="832" y="1663"/>
                  </a:lnTo>
                  <a:lnTo>
                    <a:pt x="780" y="1689"/>
                  </a:lnTo>
                  <a:lnTo>
                    <a:pt x="702" y="1715"/>
                  </a:lnTo>
                  <a:lnTo>
                    <a:pt x="494" y="1715"/>
                  </a:lnTo>
                  <a:lnTo>
                    <a:pt x="416" y="1689"/>
                  </a:lnTo>
                  <a:lnTo>
                    <a:pt x="390" y="1611"/>
                  </a:lnTo>
                  <a:lnTo>
                    <a:pt x="338" y="1559"/>
                  </a:lnTo>
                  <a:lnTo>
                    <a:pt x="286" y="1507"/>
                  </a:lnTo>
                  <a:lnTo>
                    <a:pt x="235" y="1481"/>
                  </a:lnTo>
                  <a:lnTo>
                    <a:pt x="157" y="1507"/>
                  </a:lnTo>
                  <a:lnTo>
                    <a:pt x="105" y="1533"/>
                  </a:lnTo>
                  <a:lnTo>
                    <a:pt x="53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05" y="1844"/>
                  </a:lnTo>
                  <a:lnTo>
                    <a:pt x="183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68" y="2312"/>
                  </a:lnTo>
                  <a:lnTo>
                    <a:pt x="494" y="2364"/>
                  </a:lnTo>
                  <a:lnTo>
                    <a:pt x="546" y="2390"/>
                  </a:lnTo>
                  <a:lnTo>
                    <a:pt x="624" y="2416"/>
                  </a:lnTo>
                  <a:lnTo>
                    <a:pt x="676" y="2390"/>
                  </a:lnTo>
                  <a:lnTo>
                    <a:pt x="754" y="2364"/>
                  </a:lnTo>
                  <a:lnTo>
                    <a:pt x="780" y="2312"/>
                  </a:lnTo>
                  <a:lnTo>
                    <a:pt x="806" y="2234"/>
                  </a:lnTo>
                  <a:lnTo>
                    <a:pt x="806" y="2052"/>
                  </a:lnTo>
                  <a:lnTo>
                    <a:pt x="884" y="2026"/>
                  </a:lnTo>
                  <a:lnTo>
                    <a:pt x="962" y="2000"/>
                  </a:lnTo>
                  <a:lnTo>
                    <a:pt x="1091" y="1870"/>
                  </a:lnTo>
                  <a:lnTo>
                    <a:pt x="1143" y="1818"/>
                  </a:lnTo>
                  <a:lnTo>
                    <a:pt x="1195" y="1715"/>
                  </a:lnTo>
                  <a:lnTo>
                    <a:pt x="1221" y="1637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95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8" y="1117"/>
                  </a:lnTo>
                  <a:lnTo>
                    <a:pt x="910" y="1065"/>
                  </a:lnTo>
                  <a:lnTo>
                    <a:pt x="806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6"/>
                  </a:lnTo>
                  <a:lnTo>
                    <a:pt x="364" y="858"/>
                  </a:lnTo>
                  <a:lnTo>
                    <a:pt x="390" y="806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702" y="702"/>
                  </a:lnTo>
                  <a:lnTo>
                    <a:pt x="780" y="728"/>
                  </a:lnTo>
                  <a:lnTo>
                    <a:pt x="806" y="806"/>
                  </a:lnTo>
                  <a:lnTo>
                    <a:pt x="858" y="858"/>
                  </a:lnTo>
                  <a:lnTo>
                    <a:pt x="910" y="910"/>
                  </a:lnTo>
                  <a:lnTo>
                    <a:pt x="962" y="936"/>
                  </a:lnTo>
                  <a:lnTo>
                    <a:pt x="1039" y="910"/>
                  </a:lnTo>
                  <a:lnTo>
                    <a:pt x="1091" y="884"/>
                  </a:lnTo>
                  <a:lnTo>
                    <a:pt x="1143" y="832"/>
                  </a:lnTo>
                  <a:lnTo>
                    <a:pt x="1169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4" y="494"/>
                  </a:lnTo>
                  <a:lnTo>
                    <a:pt x="910" y="416"/>
                  </a:lnTo>
                  <a:lnTo>
                    <a:pt x="806" y="364"/>
                  </a:lnTo>
                  <a:lnTo>
                    <a:pt x="806" y="183"/>
                  </a:lnTo>
                  <a:lnTo>
                    <a:pt x="780" y="105"/>
                  </a:lnTo>
                  <a:lnTo>
                    <a:pt x="754" y="53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1"/>
            <p:cNvSpPr/>
            <p:nvPr/>
          </p:nvSpPr>
          <p:spPr>
            <a:xfrm>
              <a:off x="1814875" y="3458575"/>
              <a:ext cx="192150" cy="266175"/>
            </a:xfrm>
            <a:custGeom>
              <a:avLst/>
              <a:gdLst/>
              <a:ahLst/>
              <a:cxnLst/>
              <a:rect l="l" t="t" r="r" b="b"/>
              <a:pathLst>
                <a:path w="7686" h="10647" extrusionOk="0">
                  <a:moveTo>
                    <a:pt x="5011" y="8439"/>
                  </a:moveTo>
                  <a:lnTo>
                    <a:pt x="5063" y="8491"/>
                  </a:lnTo>
                  <a:lnTo>
                    <a:pt x="5115" y="8543"/>
                  </a:lnTo>
                  <a:lnTo>
                    <a:pt x="5141" y="8621"/>
                  </a:lnTo>
                  <a:lnTo>
                    <a:pt x="5115" y="8699"/>
                  </a:lnTo>
                  <a:lnTo>
                    <a:pt x="5089" y="8751"/>
                  </a:lnTo>
                  <a:lnTo>
                    <a:pt x="5011" y="8803"/>
                  </a:lnTo>
                  <a:lnTo>
                    <a:pt x="3921" y="8803"/>
                  </a:lnTo>
                  <a:lnTo>
                    <a:pt x="3843" y="8829"/>
                  </a:lnTo>
                  <a:lnTo>
                    <a:pt x="3791" y="8855"/>
                  </a:lnTo>
                  <a:lnTo>
                    <a:pt x="3765" y="8932"/>
                  </a:lnTo>
                  <a:lnTo>
                    <a:pt x="3739" y="8984"/>
                  </a:lnTo>
                  <a:lnTo>
                    <a:pt x="3765" y="9062"/>
                  </a:lnTo>
                  <a:lnTo>
                    <a:pt x="3791" y="9114"/>
                  </a:lnTo>
                  <a:lnTo>
                    <a:pt x="3843" y="9166"/>
                  </a:lnTo>
                  <a:lnTo>
                    <a:pt x="4960" y="9166"/>
                  </a:lnTo>
                  <a:lnTo>
                    <a:pt x="5011" y="9192"/>
                  </a:lnTo>
                  <a:lnTo>
                    <a:pt x="5089" y="9218"/>
                  </a:lnTo>
                  <a:lnTo>
                    <a:pt x="5115" y="9296"/>
                  </a:lnTo>
                  <a:lnTo>
                    <a:pt x="5141" y="9348"/>
                  </a:lnTo>
                  <a:lnTo>
                    <a:pt x="5115" y="9426"/>
                  </a:lnTo>
                  <a:lnTo>
                    <a:pt x="5063" y="9504"/>
                  </a:lnTo>
                  <a:lnTo>
                    <a:pt x="5011" y="9530"/>
                  </a:lnTo>
                  <a:lnTo>
                    <a:pt x="4934" y="9556"/>
                  </a:lnTo>
                  <a:lnTo>
                    <a:pt x="2727" y="9556"/>
                  </a:lnTo>
                  <a:lnTo>
                    <a:pt x="2675" y="9530"/>
                  </a:lnTo>
                  <a:lnTo>
                    <a:pt x="2597" y="9504"/>
                  </a:lnTo>
                  <a:lnTo>
                    <a:pt x="2571" y="9426"/>
                  </a:lnTo>
                  <a:lnTo>
                    <a:pt x="2545" y="9348"/>
                  </a:lnTo>
                  <a:lnTo>
                    <a:pt x="2571" y="9296"/>
                  </a:lnTo>
                  <a:lnTo>
                    <a:pt x="2597" y="9218"/>
                  </a:lnTo>
                  <a:lnTo>
                    <a:pt x="2649" y="9192"/>
                  </a:lnTo>
                  <a:lnTo>
                    <a:pt x="2727" y="9166"/>
                  </a:lnTo>
                  <a:lnTo>
                    <a:pt x="3220" y="9166"/>
                  </a:lnTo>
                  <a:lnTo>
                    <a:pt x="3272" y="9114"/>
                  </a:lnTo>
                  <a:lnTo>
                    <a:pt x="3324" y="9062"/>
                  </a:lnTo>
                  <a:lnTo>
                    <a:pt x="3324" y="8984"/>
                  </a:lnTo>
                  <a:lnTo>
                    <a:pt x="3324" y="8932"/>
                  </a:lnTo>
                  <a:lnTo>
                    <a:pt x="3272" y="8855"/>
                  </a:lnTo>
                  <a:lnTo>
                    <a:pt x="3220" y="8829"/>
                  </a:lnTo>
                  <a:lnTo>
                    <a:pt x="3142" y="8803"/>
                  </a:lnTo>
                  <a:lnTo>
                    <a:pt x="2649" y="8803"/>
                  </a:lnTo>
                  <a:lnTo>
                    <a:pt x="2597" y="8751"/>
                  </a:lnTo>
                  <a:lnTo>
                    <a:pt x="2571" y="8699"/>
                  </a:lnTo>
                  <a:lnTo>
                    <a:pt x="2545" y="8621"/>
                  </a:lnTo>
                  <a:lnTo>
                    <a:pt x="2571" y="8543"/>
                  </a:lnTo>
                  <a:lnTo>
                    <a:pt x="2597" y="8491"/>
                  </a:lnTo>
                  <a:lnTo>
                    <a:pt x="2675" y="8439"/>
                  </a:lnTo>
                  <a:close/>
                  <a:moveTo>
                    <a:pt x="4752" y="9893"/>
                  </a:moveTo>
                  <a:lnTo>
                    <a:pt x="4752" y="10283"/>
                  </a:lnTo>
                  <a:lnTo>
                    <a:pt x="2908" y="10283"/>
                  </a:lnTo>
                  <a:lnTo>
                    <a:pt x="2908" y="9893"/>
                  </a:lnTo>
                  <a:close/>
                  <a:moveTo>
                    <a:pt x="3895" y="0"/>
                  </a:moveTo>
                  <a:lnTo>
                    <a:pt x="3505" y="26"/>
                  </a:lnTo>
                  <a:lnTo>
                    <a:pt x="3116" y="78"/>
                  </a:lnTo>
                  <a:lnTo>
                    <a:pt x="2752" y="156"/>
                  </a:lnTo>
                  <a:lnTo>
                    <a:pt x="2389" y="286"/>
                  </a:lnTo>
                  <a:lnTo>
                    <a:pt x="2051" y="442"/>
                  </a:lnTo>
                  <a:lnTo>
                    <a:pt x="1740" y="650"/>
                  </a:lnTo>
                  <a:lnTo>
                    <a:pt x="1428" y="857"/>
                  </a:lnTo>
                  <a:lnTo>
                    <a:pt x="1143" y="1117"/>
                  </a:lnTo>
                  <a:lnTo>
                    <a:pt x="909" y="1377"/>
                  </a:lnTo>
                  <a:lnTo>
                    <a:pt x="675" y="1688"/>
                  </a:lnTo>
                  <a:lnTo>
                    <a:pt x="468" y="2000"/>
                  </a:lnTo>
                  <a:lnTo>
                    <a:pt x="312" y="2337"/>
                  </a:lnTo>
                  <a:lnTo>
                    <a:pt x="182" y="2701"/>
                  </a:lnTo>
                  <a:lnTo>
                    <a:pt x="78" y="3064"/>
                  </a:lnTo>
                  <a:lnTo>
                    <a:pt x="0" y="3454"/>
                  </a:lnTo>
                  <a:lnTo>
                    <a:pt x="0" y="3843"/>
                  </a:lnTo>
                  <a:lnTo>
                    <a:pt x="0" y="4155"/>
                  </a:lnTo>
                  <a:lnTo>
                    <a:pt x="26" y="4440"/>
                  </a:lnTo>
                  <a:lnTo>
                    <a:pt x="104" y="4752"/>
                  </a:lnTo>
                  <a:lnTo>
                    <a:pt x="182" y="5038"/>
                  </a:lnTo>
                  <a:lnTo>
                    <a:pt x="260" y="5297"/>
                  </a:lnTo>
                  <a:lnTo>
                    <a:pt x="390" y="5557"/>
                  </a:lnTo>
                  <a:lnTo>
                    <a:pt x="519" y="5817"/>
                  </a:lnTo>
                  <a:lnTo>
                    <a:pt x="701" y="6076"/>
                  </a:lnTo>
                  <a:lnTo>
                    <a:pt x="857" y="6310"/>
                  </a:lnTo>
                  <a:lnTo>
                    <a:pt x="1065" y="6518"/>
                  </a:lnTo>
                  <a:lnTo>
                    <a:pt x="1272" y="6725"/>
                  </a:lnTo>
                  <a:lnTo>
                    <a:pt x="1480" y="6907"/>
                  </a:lnTo>
                  <a:lnTo>
                    <a:pt x="1714" y="7063"/>
                  </a:lnTo>
                  <a:lnTo>
                    <a:pt x="1974" y="7219"/>
                  </a:lnTo>
                  <a:lnTo>
                    <a:pt x="2233" y="7349"/>
                  </a:lnTo>
                  <a:lnTo>
                    <a:pt x="2519" y="7478"/>
                  </a:lnTo>
                  <a:lnTo>
                    <a:pt x="2597" y="7530"/>
                  </a:lnTo>
                  <a:lnTo>
                    <a:pt x="2675" y="7582"/>
                  </a:lnTo>
                  <a:lnTo>
                    <a:pt x="2727" y="7686"/>
                  </a:lnTo>
                  <a:lnTo>
                    <a:pt x="2752" y="7790"/>
                  </a:lnTo>
                  <a:lnTo>
                    <a:pt x="2752" y="8076"/>
                  </a:lnTo>
                  <a:lnTo>
                    <a:pt x="2727" y="8076"/>
                  </a:lnTo>
                  <a:lnTo>
                    <a:pt x="2623" y="8102"/>
                  </a:lnTo>
                  <a:lnTo>
                    <a:pt x="2519" y="8128"/>
                  </a:lnTo>
                  <a:lnTo>
                    <a:pt x="2441" y="8179"/>
                  </a:lnTo>
                  <a:lnTo>
                    <a:pt x="2363" y="8231"/>
                  </a:lnTo>
                  <a:lnTo>
                    <a:pt x="2285" y="8309"/>
                  </a:lnTo>
                  <a:lnTo>
                    <a:pt x="2233" y="8413"/>
                  </a:lnTo>
                  <a:lnTo>
                    <a:pt x="2207" y="8517"/>
                  </a:lnTo>
                  <a:lnTo>
                    <a:pt x="2181" y="8621"/>
                  </a:lnTo>
                  <a:lnTo>
                    <a:pt x="2207" y="8725"/>
                  </a:lnTo>
                  <a:lnTo>
                    <a:pt x="2233" y="8829"/>
                  </a:lnTo>
                  <a:lnTo>
                    <a:pt x="2285" y="8907"/>
                  </a:lnTo>
                  <a:lnTo>
                    <a:pt x="2337" y="8984"/>
                  </a:lnTo>
                  <a:lnTo>
                    <a:pt x="2285" y="9062"/>
                  </a:lnTo>
                  <a:lnTo>
                    <a:pt x="2233" y="9166"/>
                  </a:lnTo>
                  <a:lnTo>
                    <a:pt x="2207" y="9244"/>
                  </a:lnTo>
                  <a:lnTo>
                    <a:pt x="2181" y="9348"/>
                  </a:lnTo>
                  <a:lnTo>
                    <a:pt x="2207" y="9530"/>
                  </a:lnTo>
                  <a:lnTo>
                    <a:pt x="2285" y="9685"/>
                  </a:lnTo>
                  <a:lnTo>
                    <a:pt x="2415" y="9789"/>
                  </a:lnTo>
                  <a:lnTo>
                    <a:pt x="2571" y="9867"/>
                  </a:lnTo>
                  <a:lnTo>
                    <a:pt x="2571" y="10283"/>
                  </a:lnTo>
                  <a:lnTo>
                    <a:pt x="2597" y="10438"/>
                  </a:lnTo>
                  <a:lnTo>
                    <a:pt x="2649" y="10542"/>
                  </a:lnTo>
                  <a:lnTo>
                    <a:pt x="2778" y="10620"/>
                  </a:lnTo>
                  <a:lnTo>
                    <a:pt x="2908" y="10646"/>
                  </a:lnTo>
                  <a:lnTo>
                    <a:pt x="4778" y="10646"/>
                  </a:lnTo>
                  <a:lnTo>
                    <a:pt x="4908" y="10620"/>
                  </a:lnTo>
                  <a:lnTo>
                    <a:pt x="5011" y="10542"/>
                  </a:lnTo>
                  <a:lnTo>
                    <a:pt x="5089" y="10438"/>
                  </a:lnTo>
                  <a:lnTo>
                    <a:pt x="5115" y="10283"/>
                  </a:lnTo>
                  <a:lnTo>
                    <a:pt x="5115" y="9867"/>
                  </a:lnTo>
                  <a:lnTo>
                    <a:pt x="5271" y="9789"/>
                  </a:lnTo>
                  <a:lnTo>
                    <a:pt x="5375" y="9685"/>
                  </a:lnTo>
                  <a:lnTo>
                    <a:pt x="5453" y="9530"/>
                  </a:lnTo>
                  <a:lnTo>
                    <a:pt x="5479" y="9348"/>
                  </a:lnTo>
                  <a:lnTo>
                    <a:pt x="5479" y="9244"/>
                  </a:lnTo>
                  <a:lnTo>
                    <a:pt x="5453" y="9166"/>
                  </a:lnTo>
                  <a:lnTo>
                    <a:pt x="5401" y="9062"/>
                  </a:lnTo>
                  <a:lnTo>
                    <a:pt x="5349" y="8984"/>
                  </a:lnTo>
                  <a:lnTo>
                    <a:pt x="5401" y="8907"/>
                  </a:lnTo>
                  <a:lnTo>
                    <a:pt x="5453" y="8829"/>
                  </a:lnTo>
                  <a:lnTo>
                    <a:pt x="5479" y="8725"/>
                  </a:lnTo>
                  <a:lnTo>
                    <a:pt x="5479" y="8621"/>
                  </a:lnTo>
                  <a:lnTo>
                    <a:pt x="5479" y="8517"/>
                  </a:lnTo>
                  <a:lnTo>
                    <a:pt x="5453" y="8413"/>
                  </a:lnTo>
                  <a:lnTo>
                    <a:pt x="5401" y="8309"/>
                  </a:lnTo>
                  <a:lnTo>
                    <a:pt x="5323" y="8231"/>
                  </a:lnTo>
                  <a:lnTo>
                    <a:pt x="5245" y="8179"/>
                  </a:lnTo>
                  <a:lnTo>
                    <a:pt x="5141" y="8128"/>
                  </a:lnTo>
                  <a:lnTo>
                    <a:pt x="5037" y="8102"/>
                  </a:lnTo>
                  <a:lnTo>
                    <a:pt x="4934" y="8076"/>
                  </a:lnTo>
                  <a:lnTo>
                    <a:pt x="4934" y="7790"/>
                  </a:lnTo>
                  <a:lnTo>
                    <a:pt x="4960" y="7686"/>
                  </a:lnTo>
                  <a:lnTo>
                    <a:pt x="4986" y="7582"/>
                  </a:lnTo>
                  <a:lnTo>
                    <a:pt x="5063" y="7530"/>
                  </a:lnTo>
                  <a:lnTo>
                    <a:pt x="5167" y="7478"/>
                  </a:lnTo>
                  <a:lnTo>
                    <a:pt x="5427" y="7349"/>
                  </a:lnTo>
                  <a:lnTo>
                    <a:pt x="5687" y="7219"/>
                  </a:lnTo>
                  <a:lnTo>
                    <a:pt x="5946" y="7063"/>
                  </a:lnTo>
                  <a:lnTo>
                    <a:pt x="6180" y="6907"/>
                  </a:lnTo>
                  <a:lnTo>
                    <a:pt x="6414" y="6725"/>
                  </a:lnTo>
                  <a:lnTo>
                    <a:pt x="6621" y="6518"/>
                  </a:lnTo>
                  <a:lnTo>
                    <a:pt x="6803" y="6310"/>
                  </a:lnTo>
                  <a:lnTo>
                    <a:pt x="6985" y="6076"/>
                  </a:lnTo>
                  <a:lnTo>
                    <a:pt x="7141" y="5843"/>
                  </a:lnTo>
                  <a:lnTo>
                    <a:pt x="7270" y="5583"/>
                  </a:lnTo>
                  <a:lnTo>
                    <a:pt x="7400" y="5297"/>
                  </a:lnTo>
                  <a:lnTo>
                    <a:pt x="7504" y="5038"/>
                  </a:lnTo>
                  <a:lnTo>
                    <a:pt x="7582" y="4752"/>
                  </a:lnTo>
                  <a:lnTo>
                    <a:pt x="7634" y="4466"/>
                  </a:lnTo>
                  <a:lnTo>
                    <a:pt x="7686" y="4155"/>
                  </a:lnTo>
                  <a:lnTo>
                    <a:pt x="7686" y="3843"/>
                  </a:lnTo>
                  <a:lnTo>
                    <a:pt x="7660" y="3454"/>
                  </a:lnTo>
                  <a:lnTo>
                    <a:pt x="7608" y="3038"/>
                  </a:lnTo>
                  <a:lnTo>
                    <a:pt x="7504" y="2649"/>
                  </a:lnTo>
                  <a:lnTo>
                    <a:pt x="7348" y="2285"/>
                  </a:lnTo>
                  <a:lnTo>
                    <a:pt x="7167" y="1922"/>
                  </a:lnTo>
                  <a:lnTo>
                    <a:pt x="6959" y="1584"/>
                  </a:lnTo>
                  <a:lnTo>
                    <a:pt x="6699" y="1273"/>
                  </a:lnTo>
                  <a:lnTo>
                    <a:pt x="6414" y="987"/>
                  </a:lnTo>
                  <a:lnTo>
                    <a:pt x="6362" y="961"/>
                  </a:lnTo>
                  <a:lnTo>
                    <a:pt x="6284" y="935"/>
                  </a:lnTo>
                  <a:lnTo>
                    <a:pt x="6206" y="961"/>
                  </a:lnTo>
                  <a:lnTo>
                    <a:pt x="6154" y="1013"/>
                  </a:lnTo>
                  <a:lnTo>
                    <a:pt x="6128" y="1065"/>
                  </a:lnTo>
                  <a:lnTo>
                    <a:pt x="6128" y="1117"/>
                  </a:lnTo>
                  <a:lnTo>
                    <a:pt x="6128" y="1195"/>
                  </a:lnTo>
                  <a:lnTo>
                    <a:pt x="6180" y="1247"/>
                  </a:lnTo>
                  <a:lnTo>
                    <a:pt x="6440" y="1506"/>
                  </a:lnTo>
                  <a:lnTo>
                    <a:pt x="6673" y="1792"/>
                  </a:lnTo>
                  <a:lnTo>
                    <a:pt x="6855" y="2104"/>
                  </a:lnTo>
                  <a:lnTo>
                    <a:pt x="7037" y="2441"/>
                  </a:lnTo>
                  <a:lnTo>
                    <a:pt x="7167" y="2779"/>
                  </a:lnTo>
                  <a:lnTo>
                    <a:pt x="7244" y="3116"/>
                  </a:lnTo>
                  <a:lnTo>
                    <a:pt x="7322" y="3480"/>
                  </a:lnTo>
                  <a:lnTo>
                    <a:pt x="7322" y="3843"/>
                  </a:lnTo>
                  <a:lnTo>
                    <a:pt x="7322" y="4129"/>
                  </a:lnTo>
                  <a:lnTo>
                    <a:pt x="7296" y="4389"/>
                  </a:lnTo>
                  <a:lnTo>
                    <a:pt x="7244" y="4674"/>
                  </a:lnTo>
                  <a:lnTo>
                    <a:pt x="7167" y="4934"/>
                  </a:lnTo>
                  <a:lnTo>
                    <a:pt x="7063" y="5168"/>
                  </a:lnTo>
                  <a:lnTo>
                    <a:pt x="6959" y="5427"/>
                  </a:lnTo>
                  <a:lnTo>
                    <a:pt x="6829" y="5635"/>
                  </a:lnTo>
                  <a:lnTo>
                    <a:pt x="6699" y="5869"/>
                  </a:lnTo>
                  <a:lnTo>
                    <a:pt x="6543" y="6076"/>
                  </a:lnTo>
                  <a:lnTo>
                    <a:pt x="6362" y="6284"/>
                  </a:lnTo>
                  <a:lnTo>
                    <a:pt x="6180" y="6466"/>
                  </a:lnTo>
                  <a:lnTo>
                    <a:pt x="5972" y="6622"/>
                  </a:lnTo>
                  <a:lnTo>
                    <a:pt x="5764" y="6777"/>
                  </a:lnTo>
                  <a:lnTo>
                    <a:pt x="5531" y="6907"/>
                  </a:lnTo>
                  <a:lnTo>
                    <a:pt x="5297" y="7037"/>
                  </a:lnTo>
                  <a:lnTo>
                    <a:pt x="5037" y="7141"/>
                  </a:lnTo>
                  <a:lnTo>
                    <a:pt x="4934" y="7167"/>
                  </a:lnTo>
                  <a:lnTo>
                    <a:pt x="4856" y="7245"/>
                  </a:lnTo>
                  <a:lnTo>
                    <a:pt x="4778" y="7297"/>
                  </a:lnTo>
                  <a:lnTo>
                    <a:pt x="4700" y="7401"/>
                  </a:lnTo>
                  <a:lnTo>
                    <a:pt x="4648" y="7478"/>
                  </a:lnTo>
                  <a:lnTo>
                    <a:pt x="4622" y="7582"/>
                  </a:lnTo>
                  <a:lnTo>
                    <a:pt x="4596" y="7686"/>
                  </a:lnTo>
                  <a:lnTo>
                    <a:pt x="4570" y="7790"/>
                  </a:lnTo>
                  <a:lnTo>
                    <a:pt x="4570" y="8076"/>
                  </a:lnTo>
                  <a:lnTo>
                    <a:pt x="3090" y="8076"/>
                  </a:lnTo>
                  <a:lnTo>
                    <a:pt x="3090" y="7790"/>
                  </a:lnTo>
                  <a:lnTo>
                    <a:pt x="3090" y="7686"/>
                  </a:lnTo>
                  <a:lnTo>
                    <a:pt x="3064" y="7582"/>
                  </a:lnTo>
                  <a:lnTo>
                    <a:pt x="3012" y="7478"/>
                  </a:lnTo>
                  <a:lnTo>
                    <a:pt x="2960" y="7401"/>
                  </a:lnTo>
                  <a:lnTo>
                    <a:pt x="2908" y="7297"/>
                  </a:lnTo>
                  <a:lnTo>
                    <a:pt x="2830" y="7245"/>
                  </a:lnTo>
                  <a:lnTo>
                    <a:pt x="2727" y="7167"/>
                  </a:lnTo>
                  <a:lnTo>
                    <a:pt x="2649" y="7141"/>
                  </a:lnTo>
                  <a:lnTo>
                    <a:pt x="2389" y="7037"/>
                  </a:lnTo>
                  <a:lnTo>
                    <a:pt x="2155" y="6907"/>
                  </a:lnTo>
                  <a:lnTo>
                    <a:pt x="1922" y="6777"/>
                  </a:lnTo>
                  <a:lnTo>
                    <a:pt x="1714" y="6622"/>
                  </a:lnTo>
                  <a:lnTo>
                    <a:pt x="1506" y="6440"/>
                  </a:lnTo>
                  <a:lnTo>
                    <a:pt x="1324" y="6258"/>
                  </a:lnTo>
                  <a:lnTo>
                    <a:pt x="1143" y="6076"/>
                  </a:lnTo>
                  <a:lnTo>
                    <a:pt x="987" y="5869"/>
                  </a:lnTo>
                  <a:lnTo>
                    <a:pt x="831" y="5635"/>
                  </a:lnTo>
                  <a:lnTo>
                    <a:pt x="701" y="5401"/>
                  </a:lnTo>
                  <a:lnTo>
                    <a:pt x="597" y="5168"/>
                  </a:lnTo>
                  <a:lnTo>
                    <a:pt x="519" y="4908"/>
                  </a:lnTo>
                  <a:lnTo>
                    <a:pt x="442" y="4648"/>
                  </a:lnTo>
                  <a:lnTo>
                    <a:pt x="390" y="4389"/>
                  </a:lnTo>
                  <a:lnTo>
                    <a:pt x="364" y="4129"/>
                  </a:lnTo>
                  <a:lnTo>
                    <a:pt x="338" y="3843"/>
                  </a:lnTo>
                  <a:lnTo>
                    <a:pt x="364" y="3480"/>
                  </a:lnTo>
                  <a:lnTo>
                    <a:pt x="416" y="3142"/>
                  </a:lnTo>
                  <a:lnTo>
                    <a:pt x="519" y="2805"/>
                  </a:lnTo>
                  <a:lnTo>
                    <a:pt x="623" y="2493"/>
                  </a:lnTo>
                  <a:lnTo>
                    <a:pt x="779" y="2182"/>
                  </a:lnTo>
                  <a:lnTo>
                    <a:pt x="961" y="1896"/>
                  </a:lnTo>
                  <a:lnTo>
                    <a:pt x="1169" y="1610"/>
                  </a:lnTo>
                  <a:lnTo>
                    <a:pt x="1402" y="1377"/>
                  </a:lnTo>
                  <a:lnTo>
                    <a:pt x="1636" y="1143"/>
                  </a:lnTo>
                  <a:lnTo>
                    <a:pt x="1922" y="935"/>
                  </a:lnTo>
                  <a:lnTo>
                    <a:pt x="2207" y="779"/>
                  </a:lnTo>
                  <a:lnTo>
                    <a:pt x="2519" y="624"/>
                  </a:lnTo>
                  <a:lnTo>
                    <a:pt x="2830" y="494"/>
                  </a:lnTo>
                  <a:lnTo>
                    <a:pt x="3168" y="416"/>
                  </a:lnTo>
                  <a:lnTo>
                    <a:pt x="3531" y="364"/>
                  </a:lnTo>
                  <a:lnTo>
                    <a:pt x="3895" y="364"/>
                  </a:lnTo>
                  <a:lnTo>
                    <a:pt x="4284" y="390"/>
                  </a:lnTo>
                  <a:lnTo>
                    <a:pt x="4674" y="468"/>
                  </a:lnTo>
                  <a:lnTo>
                    <a:pt x="5063" y="572"/>
                  </a:lnTo>
                  <a:lnTo>
                    <a:pt x="5427" y="753"/>
                  </a:lnTo>
                  <a:lnTo>
                    <a:pt x="5583" y="753"/>
                  </a:lnTo>
                  <a:lnTo>
                    <a:pt x="5635" y="727"/>
                  </a:lnTo>
                  <a:lnTo>
                    <a:pt x="5687" y="676"/>
                  </a:lnTo>
                  <a:lnTo>
                    <a:pt x="5687" y="598"/>
                  </a:lnTo>
                  <a:lnTo>
                    <a:pt x="5687" y="520"/>
                  </a:lnTo>
                  <a:lnTo>
                    <a:pt x="5661" y="468"/>
                  </a:lnTo>
                  <a:lnTo>
                    <a:pt x="5609" y="416"/>
                  </a:lnTo>
                  <a:lnTo>
                    <a:pt x="5193" y="260"/>
                  </a:lnTo>
                  <a:lnTo>
                    <a:pt x="4778" y="104"/>
                  </a:lnTo>
                  <a:lnTo>
                    <a:pt x="4336" y="26"/>
                  </a:lnTo>
                  <a:lnTo>
                    <a:pt x="38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1"/>
            <p:cNvSpPr/>
            <p:nvPr/>
          </p:nvSpPr>
          <p:spPr>
            <a:xfrm>
              <a:off x="1906400" y="3422225"/>
              <a:ext cx="9100" cy="26625"/>
            </a:xfrm>
            <a:custGeom>
              <a:avLst/>
              <a:gdLst/>
              <a:ahLst/>
              <a:cxnLst/>
              <a:rect l="l" t="t" r="r" b="b"/>
              <a:pathLst>
                <a:path w="364" h="106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13"/>
                  </a:lnTo>
                  <a:lnTo>
                    <a:pt x="104" y="1065"/>
                  </a:lnTo>
                  <a:lnTo>
                    <a:pt x="234" y="1065"/>
                  </a:lnTo>
                  <a:lnTo>
                    <a:pt x="312" y="1013"/>
                  </a:lnTo>
                  <a:lnTo>
                    <a:pt x="338" y="961"/>
                  </a:lnTo>
                  <a:lnTo>
                    <a:pt x="364" y="909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1"/>
            <p:cNvSpPr/>
            <p:nvPr/>
          </p:nvSpPr>
          <p:spPr>
            <a:xfrm>
              <a:off x="2014150" y="3550100"/>
              <a:ext cx="27300" cy="9125"/>
            </a:xfrm>
            <a:custGeom>
              <a:avLst/>
              <a:gdLst/>
              <a:ahLst/>
              <a:cxnLst/>
              <a:rect l="l" t="t" r="r" b="b"/>
              <a:pathLst>
                <a:path w="1092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1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1"/>
            <p:cNvSpPr/>
            <p:nvPr/>
          </p:nvSpPr>
          <p:spPr>
            <a:xfrm>
              <a:off x="1777875" y="35501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1"/>
            <p:cNvSpPr/>
            <p:nvPr/>
          </p:nvSpPr>
          <p:spPr>
            <a:xfrm>
              <a:off x="1983650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857" y="1"/>
                  </a:moveTo>
                  <a:lnTo>
                    <a:pt x="779" y="53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60" y="1065"/>
                  </a:lnTo>
                  <a:lnTo>
                    <a:pt x="312" y="1039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1"/>
            <p:cNvSpPr/>
            <p:nvPr/>
          </p:nvSpPr>
          <p:spPr>
            <a:xfrm>
              <a:off x="1810325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779" y="1039"/>
                  </a:lnTo>
                  <a:lnTo>
                    <a:pt x="831" y="1065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65" y="832"/>
                  </a:lnTo>
                  <a:lnTo>
                    <a:pt x="1039" y="780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1"/>
            <p:cNvSpPr/>
            <p:nvPr/>
          </p:nvSpPr>
          <p:spPr>
            <a:xfrm>
              <a:off x="1868100" y="3512450"/>
              <a:ext cx="86350" cy="87650"/>
            </a:xfrm>
            <a:custGeom>
              <a:avLst/>
              <a:gdLst/>
              <a:ahLst/>
              <a:cxnLst/>
              <a:rect l="l" t="t" r="r" b="b"/>
              <a:pathLst>
                <a:path w="3454" h="3506" extrusionOk="0">
                  <a:moveTo>
                    <a:pt x="1714" y="1"/>
                  </a:moveTo>
                  <a:lnTo>
                    <a:pt x="1402" y="27"/>
                  </a:lnTo>
                  <a:lnTo>
                    <a:pt x="1143" y="104"/>
                  </a:lnTo>
                  <a:lnTo>
                    <a:pt x="857" y="208"/>
                  </a:lnTo>
                  <a:lnTo>
                    <a:pt x="623" y="364"/>
                  </a:lnTo>
                  <a:lnTo>
                    <a:pt x="416" y="572"/>
                  </a:lnTo>
                  <a:lnTo>
                    <a:pt x="234" y="779"/>
                  </a:lnTo>
                  <a:lnTo>
                    <a:pt x="104" y="1039"/>
                  </a:lnTo>
                  <a:lnTo>
                    <a:pt x="0" y="1325"/>
                  </a:lnTo>
                  <a:lnTo>
                    <a:pt x="0" y="1403"/>
                  </a:lnTo>
                  <a:lnTo>
                    <a:pt x="26" y="1455"/>
                  </a:lnTo>
                  <a:lnTo>
                    <a:pt x="78" y="1507"/>
                  </a:lnTo>
                  <a:lnTo>
                    <a:pt x="130" y="1532"/>
                  </a:lnTo>
                  <a:lnTo>
                    <a:pt x="208" y="1532"/>
                  </a:lnTo>
                  <a:lnTo>
                    <a:pt x="260" y="1507"/>
                  </a:lnTo>
                  <a:lnTo>
                    <a:pt x="312" y="1481"/>
                  </a:lnTo>
                  <a:lnTo>
                    <a:pt x="364" y="1403"/>
                  </a:lnTo>
                  <a:lnTo>
                    <a:pt x="442" y="1195"/>
                  </a:lnTo>
                  <a:lnTo>
                    <a:pt x="546" y="987"/>
                  </a:lnTo>
                  <a:lnTo>
                    <a:pt x="675" y="805"/>
                  </a:lnTo>
                  <a:lnTo>
                    <a:pt x="857" y="650"/>
                  </a:lnTo>
                  <a:lnTo>
                    <a:pt x="1039" y="520"/>
                  </a:lnTo>
                  <a:lnTo>
                    <a:pt x="1247" y="416"/>
                  </a:lnTo>
                  <a:lnTo>
                    <a:pt x="1480" y="364"/>
                  </a:lnTo>
                  <a:lnTo>
                    <a:pt x="1714" y="338"/>
                  </a:lnTo>
                  <a:lnTo>
                    <a:pt x="2000" y="390"/>
                  </a:lnTo>
                  <a:lnTo>
                    <a:pt x="2259" y="468"/>
                  </a:lnTo>
                  <a:lnTo>
                    <a:pt x="2493" y="598"/>
                  </a:lnTo>
                  <a:lnTo>
                    <a:pt x="2701" y="754"/>
                  </a:lnTo>
                  <a:lnTo>
                    <a:pt x="2857" y="961"/>
                  </a:lnTo>
                  <a:lnTo>
                    <a:pt x="2986" y="1195"/>
                  </a:lnTo>
                  <a:lnTo>
                    <a:pt x="3090" y="1455"/>
                  </a:lnTo>
                  <a:lnTo>
                    <a:pt x="3116" y="1740"/>
                  </a:lnTo>
                  <a:lnTo>
                    <a:pt x="3090" y="2026"/>
                  </a:lnTo>
                  <a:lnTo>
                    <a:pt x="2986" y="2285"/>
                  </a:lnTo>
                  <a:lnTo>
                    <a:pt x="2857" y="2519"/>
                  </a:lnTo>
                  <a:lnTo>
                    <a:pt x="2701" y="2727"/>
                  </a:lnTo>
                  <a:lnTo>
                    <a:pt x="2493" y="2909"/>
                  </a:lnTo>
                  <a:lnTo>
                    <a:pt x="2259" y="3038"/>
                  </a:lnTo>
                  <a:lnTo>
                    <a:pt x="2000" y="3116"/>
                  </a:lnTo>
                  <a:lnTo>
                    <a:pt x="1714" y="3142"/>
                  </a:lnTo>
                  <a:lnTo>
                    <a:pt x="1480" y="3116"/>
                  </a:lnTo>
                  <a:lnTo>
                    <a:pt x="1247" y="3064"/>
                  </a:lnTo>
                  <a:lnTo>
                    <a:pt x="1039" y="2987"/>
                  </a:lnTo>
                  <a:lnTo>
                    <a:pt x="857" y="2857"/>
                  </a:lnTo>
                  <a:lnTo>
                    <a:pt x="675" y="2701"/>
                  </a:lnTo>
                  <a:lnTo>
                    <a:pt x="546" y="2519"/>
                  </a:lnTo>
                  <a:lnTo>
                    <a:pt x="442" y="2311"/>
                  </a:lnTo>
                  <a:lnTo>
                    <a:pt x="364" y="2104"/>
                  </a:lnTo>
                  <a:lnTo>
                    <a:pt x="312" y="2026"/>
                  </a:lnTo>
                  <a:lnTo>
                    <a:pt x="286" y="1974"/>
                  </a:lnTo>
                  <a:lnTo>
                    <a:pt x="130" y="1974"/>
                  </a:lnTo>
                  <a:lnTo>
                    <a:pt x="78" y="2000"/>
                  </a:lnTo>
                  <a:lnTo>
                    <a:pt x="26" y="2052"/>
                  </a:lnTo>
                  <a:lnTo>
                    <a:pt x="0" y="2104"/>
                  </a:lnTo>
                  <a:lnTo>
                    <a:pt x="0" y="2182"/>
                  </a:lnTo>
                  <a:lnTo>
                    <a:pt x="104" y="2467"/>
                  </a:lnTo>
                  <a:lnTo>
                    <a:pt x="260" y="2727"/>
                  </a:lnTo>
                  <a:lnTo>
                    <a:pt x="416" y="2935"/>
                  </a:lnTo>
                  <a:lnTo>
                    <a:pt x="623" y="3142"/>
                  </a:lnTo>
                  <a:lnTo>
                    <a:pt x="883" y="3298"/>
                  </a:lnTo>
                  <a:lnTo>
                    <a:pt x="1143" y="3402"/>
                  </a:lnTo>
                  <a:lnTo>
                    <a:pt x="1402" y="3480"/>
                  </a:lnTo>
                  <a:lnTo>
                    <a:pt x="1714" y="3506"/>
                  </a:lnTo>
                  <a:lnTo>
                    <a:pt x="1896" y="3480"/>
                  </a:lnTo>
                  <a:lnTo>
                    <a:pt x="2052" y="3454"/>
                  </a:lnTo>
                  <a:lnTo>
                    <a:pt x="2233" y="3428"/>
                  </a:lnTo>
                  <a:lnTo>
                    <a:pt x="2389" y="3350"/>
                  </a:lnTo>
                  <a:lnTo>
                    <a:pt x="2545" y="3298"/>
                  </a:lnTo>
                  <a:lnTo>
                    <a:pt x="2675" y="3194"/>
                  </a:lnTo>
                  <a:lnTo>
                    <a:pt x="2831" y="3090"/>
                  </a:lnTo>
                  <a:lnTo>
                    <a:pt x="2934" y="2987"/>
                  </a:lnTo>
                  <a:lnTo>
                    <a:pt x="3064" y="2857"/>
                  </a:lnTo>
                  <a:lnTo>
                    <a:pt x="3168" y="2727"/>
                  </a:lnTo>
                  <a:lnTo>
                    <a:pt x="3246" y="2571"/>
                  </a:lnTo>
                  <a:lnTo>
                    <a:pt x="3324" y="2441"/>
                  </a:lnTo>
                  <a:lnTo>
                    <a:pt x="3376" y="2260"/>
                  </a:lnTo>
                  <a:lnTo>
                    <a:pt x="3428" y="2104"/>
                  </a:lnTo>
                  <a:lnTo>
                    <a:pt x="3454" y="1922"/>
                  </a:lnTo>
                  <a:lnTo>
                    <a:pt x="3454" y="1740"/>
                  </a:lnTo>
                  <a:lnTo>
                    <a:pt x="3454" y="1558"/>
                  </a:lnTo>
                  <a:lnTo>
                    <a:pt x="3428" y="1403"/>
                  </a:lnTo>
                  <a:lnTo>
                    <a:pt x="3376" y="1221"/>
                  </a:lnTo>
                  <a:lnTo>
                    <a:pt x="3324" y="1065"/>
                  </a:lnTo>
                  <a:lnTo>
                    <a:pt x="3246" y="909"/>
                  </a:lnTo>
                  <a:lnTo>
                    <a:pt x="3168" y="779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1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0"/>
                  </a:lnTo>
                  <a:lnTo>
                    <a:pt x="2233" y="78"/>
                  </a:lnTo>
                  <a:lnTo>
                    <a:pt x="2052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3" name="Google Shape;4193;p71"/>
          <p:cNvGrpSpPr/>
          <p:nvPr/>
        </p:nvGrpSpPr>
        <p:grpSpPr>
          <a:xfrm>
            <a:off x="3320203" y="3506977"/>
            <a:ext cx="324700" cy="324700"/>
            <a:chOff x="2518525" y="3422225"/>
            <a:chExt cx="302525" cy="302525"/>
          </a:xfrm>
        </p:grpSpPr>
        <p:sp>
          <p:nvSpPr>
            <p:cNvPr id="4194" name="Google Shape;4194;p71"/>
            <p:cNvSpPr/>
            <p:nvPr/>
          </p:nvSpPr>
          <p:spPr>
            <a:xfrm>
              <a:off x="2541250" y="3518300"/>
              <a:ext cx="27300" cy="41550"/>
            </a:xfrm>
            <a:custGeom>
              <a:avLst/>
              <a:gdLst/>
              <a:ahLst/>
              <a:cxnLst/>
              <a:rect l="l" t="t" r="r" b="b"/>
              <a:pathLst>
                <a:path w="1092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1091" y="1662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1"/>
            <p:cNvSpPr/>
            <p:nvPr/>
          </p:nvSpPr>
          <p:spPr>
            <a:xfrm>
              <a:off x="2541250" y="3518300"/>
              <a:ext cx="11700" cy="41550"/>
            </a:xfrm>
            <a:custGeom>
              <a:avLst/>
              <a:gdLst/>
              <a:ahLst/>
              <a:cxnLst/>
              <a:rect l="l" t="t" r="r" b="b"/>
              <a:pathLst>
                <a:path w="468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468" y="166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1"/>
            <p:cNvSpPr/>
            <p:nvPr/>
          </p:nvSpPr>
          <p:spPr>
            <a:xfrm>
              <a:off x="2587350" y="3499475"/>
              <a:ext cx="27275" cy="60375"/>
            </a:xfrm>
            <a:custGeom>
              <a:avLst/>
              <a:gdLst/>
              <a:ahLst/>
              <a:cxnLst/>
              <a:rect l="l" t="t" r="r" b="b"/>
              <a:pathLst>
                <a:path w="1091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1091" y="2415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1"/>
            <p:cNvSpPr/>
            <p:nvPr/>
          </p:nvSpPr>
          <p:spPr>
            <a:xfrm>
              <a:off x="2587350" y="3499475"/>
              <a:ext cx="11700" cy="60375"/>
            </a:xfrm>
            <a:custGeom>
              <a:avLst/>
              <a:gdLst/>
              <a:ahLst/>
              <a:cxnLst/>
              <a:rect l="l" t="t" r="r" b="b"/>
              <a:pathLst>
                <a:path w="468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467" y="241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1"/>
            <p:cNvSpPr/>
            <p:nvPr/>
          </p:nvSpPr>
          <p:spPr>
            <a:xfrm>
              <a:off x="2632775" y="3509200"/>
              <a:ext cx="27950" cy="50650"/>
            </a:xfrm>
            <a:custGeom>
              <a:avLst/>
              <a:gdLst/>
              <a:ahLst/>
              <a:cxnLst/>
              <a:rect l="l" t="t" r="r" b="b"/>
              <a:pathLst>
                <a:path w="1118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1117" y="2026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1"/>
            <p:cNvSpPr/>
            <p:nvPr/>
          </p:nvSpPr>
          <p:spPr>
            <a:xfrm>
              <a:off x="2632775" y="3509200"/>
              <a:ext cx="12350" cy="50650"/>
            </a:xfrm>
            <a:custGeom>
              <a:avLst/>
              <a:gdLst/>
              <a:ahLst/>
              <a:cxnLst/>
              <a:rect l="l" t="t" r="r" b="b"/>
              <a:pathLst>
                <a:path w="494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494" y="202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1"/>
            <p:cNvSpPr/>
            <p:nvPr/>
          </p:nvSpPr>
          <p:spPr>
            <a:xfrm>
              <a:off x="2678875" y="3490375"/>
              <a:ext cx="27925" cy="69475"/>
            </a:xfrm>
            <a:custGeom>
              <a:avLst/>
              <a:gdLst/>
              <a:ahLst/>
              <a:cxnLst/>
              <a:rect l="l" t="t" r="r" b="b"/>
              <a:pathLst>
                <a:path w="1117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1117" y="2779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1"/>
            <p:cNvSpPr/>
            <p:nvPr/>
          </p:nvSpPr>
          <p:spPr>
            <a:xfrm>
              <a:off x="2678875" y="3490375"/>
              <a:ext cx="11700" cy="69475"/>
            </a:xfrm>
            <a:custGeom>
              <a:avLst/>
              <a:gdLst/>
              <a:ahLst/>
              <a:cxnLst/>
              <a:rect l="l" t="t" r="r" b="b"/>
              <a:pathLst>
                <a:path w="468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468" y="27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1"/>
            <p:cNvSpPr/>
            <p:nvPr/>
          </p:nvSpPr>
          <p:spPr>
            <a:xfrm>
              <a:off x="2724950" y="3463125"/>
              <a:ext cx="27300" cy="96725"/>
            </a:xfrm>
            <a:custGeom>
              <a:avLst/>
              <a:gdLst/>
              <a:ahLst/>
              <a:cxnLst/>
              <a:rect l="l" t="t" r="r" b="b"/>
              <a:pathLst>
                <a:path w="1092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1091" y="3869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1"/>
            <p:cNvSpPr/>
            <p:nvPr/>
          </p:nvSpPr>
          <p:spPr>
            <a:xfrm>
              <a:off x="2724950" y="3463125"/>
              <a:ext cx="11725" cy="96725"/>
            </a:xfrm>
            <a:custGeom>
              <a:avLst/>
              <a:gdLst/>
              <a:ahLst/>
              <a:cxnLst/>
              <a:rect l="l" t="t" r="r" b="b"/>
              <a:pathLst>
                <a:path w="469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468" y="3869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1"/>
            <p:cNvSpPr/>
            <p:nvPr/>
          </p:nvSpPr>
          <p:spPr>
            <a:xfrm>
              <a:off x="2771050" y="3509200"/>
              <a:ext cx="27275" cy="50650"/>
            </a:xfrm>
            <a:custGeom>
              <a:avLst/>
              <a:gdLst/>
              <a:ahLst/>
              <a:cxnLst/>
              <a:rect l="l" t="t" r="r" b="b"/>
              <a:pathLst>
                <a:path w="1091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1091" y="2026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1"/>
            <p:cNvSpPr/>
            <p:nvPr/>
          </p:nvSpPr>
          <p:spPr>
            <a:xfrm>
              <a:off x="2771050" y="3509200"/>
              <a:ext cx="11700" cy="50650"/>
            </a:xfrm>
            <a:custGeom>
              <a:avLst/>
              <a:gdLst/>
              <a:ahLst/>
              <a:cxnLst/>
              <a:rect l="l" t="t" r="r" b="b"/>
              <a:pathLst>
                <a:path w="468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468" y="202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1"/>
            <p:cNvSpPr/>
            <p:nvPr/>
          </p:nvSpPr>
          <p:spPr>
            <a:xfrm>
              <a:off x="2523075" y="3559850"/>
              <a:ext cx="293425" cy="160350"/>
            </a:xfrm>
            <a:custGeom>
              <a:avLst/>
              <a:gdLst/>
              <a:ahLst/>
              <a:cxnLst/>
              <a:rect l="l" t="t" r="r" b="b"/>
              <a:pathLst>
                <a:path w="11737" h="6414" extrusionOk="0">
                  <a:moveTo>
                    <a:pt x="0" y="0"/>
                  </a:moveTo>
                  <a:lnTo>
                    <a:pt x="0" y="6413"/>
                  </a:lnTo>
                  <a:lnTo>
                    <a:pt x="11737" y="641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1"/>
            <p:cNvSpPr/>
            <p:nvPr/>
          </p:nvSpPr>
          <p:spPr>
            <a:xfrm>
              <a:off x="2541250" y="357867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5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0" y="727"/>
                  </a:lnTo>
                  <a:lnTo>
                    <a:pt x="0" y="4180"/>
                  </a:lnTo>
                  <a:lnTo>
                    <a:pt x="156" y="4206"/>
                  </a:lnTo>
                  <a:lnTo>
                    <a:pt x="286" y="4232"/>
                  </a:lnTo>
                  <a:lnTo>
                    <a:pt x="416" y="4310"/>
                  </a:lnTo>
                  <a:lnTo>
                    <a:pt x="520" y="4388"/>
                  </a:lnTo>
                  <a:lnTo>
                    <a:pt x="624" y="4518"/>
                  </a:lnTo>
                  <a:lnTo>
                    <a:pt x="676" y="4622"/>
                  </a:lnTo>
                  <a:lnTo>
                    <a:pt x="728" y="4778"/>
                  </a:lnTo>
                  <a:lnTo>
                    <a:pt x="728" y="4933"/>
                  </a:lnTo>
                  <a:lnTo>
                    <a:pt x="9556" y="4933"/>
                  </a:lnTo>
                  <a:lnTo>
                    <a:pt x="9556" y="4778"/>
                  </a:lnTo>
                  <a:lnTo>
                    <a:pt x="9608" y="4622"/>
                  </a:lnTo>
                  <a:lnTo>
                    <a:pt x="9660" y="4518"/>
                  </a:lnTo>
                  <a:lnTo>
                    <a:pt x="9764" y="4388"/>
                  </a:lnTo>
                  <a:lnTo>
                    <a:pt x="9867" y="4310"/>
                  </a:lnTo>
                  <a:lnTo>
                    <a:pt x="9997" y="4232"/>
                  </a:lnTo>
                  <a:lnTo>
                    <a:pt x="10127" y="4206"/>
                  </a:lnTo>
                  <a:lnTo>
                    <a:pt x="10283" y="4180"/>
                  </a:lnTo>
                  <a:lnTo>
                    <a:pt x="10283" y="727"/>
                  </a:lnTo>
                  <a:lnTo>
                    <a:pt x="10127" y="701"/>
                  </a:lnTo>
                  <a:lnTo>
                    <a:pt x="9997" y="675"/>
                  </a:lnTo>
                  <a:lnTo>
                    <a:pt x="9867" y="597"/>
                  </a:lnTo>
                  <a:lnTo>
                    <a:pt x="9764" y="519"/>
                  </a:lnTo>
                  <a:lnTo>
                    <a:pt x="9660" y="415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1"/>
            <p:cNvSpPr/>
            <p:nvPr/>
          </p:nvSpPr>
          <p:spPr>
            <a:xfrm>
              <a:off x="2626275" y="3596850"/>
              <a:ext cx="87025" cy="86350"/>
            </a:xfrm>
            <a:custGeom>
              <a:avLst/>
              <a:gdLst/>
              <a:ahLst/>
              <a:cxnLst/>
              <a:rect l="l" t="t" r="r" b="b"/>
              <a:pathLst>
                <a:path w="3481" h="3454" extrusionOk="0">
                  <a:moveTo>
                    <a:pt x="1559" y="0"/>
                  </a:moveTo>
                  <a:lnTo>
                    <a:pt x="1403" y="26"/>
                  </a:lnTo>
                  <a:lnTo>
                    <a:pt x="1221" y="78"/>
                  </a:lnTo>
                  <a:lnTo>
                    <a:pt x="1066" y="130"/>
                  </a:lnTo>
                  <a:lnTo>
                    <a:pt x="910" y="208"/>
                  </a:lnTo>
                  <a:lnTo>
                    <a:pt x="780" y="286"/>
                  </a:lnTo>
                  <a:lnTo>
                    <a:pt x="650" y="390"/>
                  </a:lnTo>
                  <a:lnTo>
                    <a:pt x="520" y="519"/>
                  </a:lnTo>
                  <a:lnTo>
                    <a:pt x="416" y="623"/>
                  </a:lnTo>
                  <a:lnTo>
                    <a:pt x="313" y="753"/>
                  </a:lnTo>
                  <a:lnTo>
                    <a:pt x="209" y="909"/>
                  </a:lnTo>
                  <a:lnTo>
                    <a:pt x="157" y="1065"/>
                  </a:lnTo>
                  <a:lnTo>
                    <a:pt x="79" y="1220"/>
                  </a:lnTo>
                  <a:lnTo>
                    <a:pt x="53" y="1376"/>
                  </a:lnTo>
                  <a:lnTo>
                    <a:pt x="27" y="1558"/>
                  </a:lnTo>
                  <a:lnTo>
                    <a:pt x="1" y="1740"/>
                  </a:lnTo>
                  <a:lnTo>
                    <a:pt x="27" y="1896"/>
                  </a:lnTo>
                  <a:lnTo>
                    <a:pt x="53" y="2077"/>
                  </a:lnTo>
                  <a:lnTo>
                    <a:pt x="79" y="2233"/>
                  </a:lnTo>
                  <a:lnTo>
                    <a:pt x="157" y="2415"/>
                  </a:lnTo>
                  <a:lnTo>
                    <a:pt x="209" y="2545"/>
                  </a:lnTo>
                  <a:lnTo>
                    <a:pt x="313" y="2700"/>
                  </a:lnTo>
                  <a:lnTo>
                    <a:pt x="416" y="2830"/>
                  </a:lnTo>
                  <a:lnTo>
                    <a:pt x="520" y="2960"/>
                  </a:lnTo>
                  <a:lnTo>
                    <a:pt x="650" y="3064"/>
                  </a:lnTo>
                  <a:lnTo>
                    <a:pt x="780" y="3168"/>
                  </a:lnTo>
                  <a:lnTo>
                    <a:pt x="910" y="3246"/>
                  </a:lnTo>
                  <a:lnTo>
                    <a:pt x="1066" y="3324"/>
                  </a:lnTo>
                  <a:lnTo>
                    <a:pt x="1221" y="3376"/>
                  </a:lnTo>
                  <a:lnTo>
                    <a:pt x="1403" y="3427"/>
                  </a:lnTo>
                  <a:lnTo>
                    <a:pt x="1559" y="3453"/>
                  </a:lnTo>
                  <a:lnTo>
                    <a:pt x="1922" y="3453"/>
                  </a:lnTo>
                  <a:lnTo>
                    <a:pt x="2078" y="3427"/>
                  </a:lnTo>
                  <a:lnTo>
                    <a:pt x="2260" y="3376"/>
                  </a:lnTo>
                  <a:lnTo>
                    <a:pt x="2416" y="3324"/>
                  </a:lnTo>
                  <a:lnTo>
                    <a:pt x="2572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60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7" y="2545"/>
                  </a:lnTo>
                  <a:lnTo>
                    <a:pt x="3325" y="2415"/>
                  </a:lnTo>
                  <a:lnTo>
                    <a:pt x="3402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80" y="1740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402" y="1220"/>
                  </a:lnTo>
                  <a:lnTo>
                    <a:pt x="3325" y="1065"/>
                  </a:lnTo>
                  <a:lnTo>
                    <a:pt x="3247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519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72" y="208"/>
                  </a:lnTo>
                  <a:lnTo>
                    <a:pt x="2416" y="130"/>
                  </a:lnTo>
                  <a:lnTo>
                    <a:pt x="2260" y="78"/>
                  </a:lnTo>
                  <a:lnTo>
                    <a:pt x="2078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1"/>
            <p:cNvSpPr/>
            <p:nvPr/>
          </p:nvSpPr>
          <p:spPr>
            <a:xfrm>
              <a:off x="2746375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1"/>
            <p:cNvSpPr/>
            <p:nvPr/>
          </p:nvSpPr>
          <p:spPr>
            <a:xfrm>
              <a:off x="2575000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1"/>
            <p:cNvSpPr/>
            <p:nvPr/>
          </p:nvSpPr>
          <p:spPr>
            <a:xfrm>
              <a:off x="2545800" y="34813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1"/>
            <p:cNvSpPr/>
            <p:nvPr/>
          </p:nvSpPr>
          <p:spPr>
            <a:xfrm>
              <a:off x="2591875" y="3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1"/>
            <p:cNvSpPr/>
            <p:nvPr/>
          </p:nvSpPr>
          <p:spPr>
            <a:xfrm>
              <a:off x="2683400" y="3454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1"/>
            <p:cNvSpPr/>
            <p:nvPr/>
          </p:nvSpPr>
          <p:spPr>
            <a:xfrm>
              <a:off x="2775600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5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1"/>
            <p:cNvSpPr/>
            <p:nvPr/>
          </p:nvSpPr>
          <p:spPr>
            <a:xfrm>
              <a:off x="2634725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1"/>
            <p:cNvSpPr/>
            <p:nvPr/>
          </p:nvSpPr>
          <p:spPr>
            <a:xfrm>
              <a:off x="2729500" y="3426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1"/>
            <p:cNvSpPr/>
            <p:nvPr/>
          </p:nvSpPr>
          <p:spPr>
            <a:xfrm>
              <a:off x="2541250" y="3422225"/>
              <a:ext cx="257075" cy="81800"/>
            </a:xfrm>
            <a:custGeom>
              <a:avLst/>
              <a:gdLst/>
              <a:ahLst/>
              <a:cxnLst/>
              <a:rect l="l" t="t" r="r" b="b"/>
              <a:pathLst>
                <a:path w="10283" h="3272" extrusionOk="0">
                  <a:moveTo>
                    <a:pt x="7894" y="338"/>
                  </a:moveTo>
                  <a:lnTo>
                    <a:pt x="7972" y="364"/>
                  </a:lnTo>
                  <a:lnTo>
                    <a:pt x="8024" y="390"/>
                  </a:lnTo>
                  <a:lnTo>
                    <a:pt x="8076" y="468"/>
                  </a:lnTo>
                  <a:lnTo>
                    <a:pt x="8076" y="520"/>
                  </a:lnTo>
                  <a:lnTo>
                    <a:pt x="8076" y="598"/>
                  </a:lnTo>
                  <a:lnTo>
                    <a:pt x="8024" y="675"/>
                  </a:lnTo>
                  <a:lnTo>
                    <a:pt x="7972" y="701"/>
                  </a:lnTo>
                  <a:lnTo>
                    <a:pt x="7894" y="727"/>
                  </a:lnTo>
                  <a:lnTo>
                    <a:pt x="7816" y="701"/>
                  </a:lnTo>
                  <a:lnTo>
                    <a:pt x="7764" y="675"/>
                  </a:lnTo>
                  <a:lnTo>
                    <a:pt x="7712" y="598"/>
                  </a:lnTo>
                  <a:lnTo>
                    <a:pt x="7712" y="520"/>
                  </a:lnTo>
                  <a:lnTo>
                    <a:pt x="7712" y="468"/>
                  </a:lnTo>
                  <a:lnTo>
                    <a:pt x="7764" y="390"/>
                  </a:lnTo>
                  <a:lnTo>
                    <a:pt x="7816" y="364"/>
                  </a:lnTo>
                  <a:lnTo>
                    <a:pt x="7894" y="338"/>
                  </a:lnTo>
                  <a:close/>
                  <a:moveTo>
                    <a:pt x="6128" y="1454"/>
                  </a:moveTo>
                  <a:lnTo>
                    <a:pt x="6180" y="1506"/>
                  </a:lnTo>
                  <a:lnTo>
                    <a:pt x="6232" y="1558"/>
                  </a:lnTo>
                  <a:lnTo>
                    <a:pt x="6258" y="1636"/>
                  </a:lnTo>
                  <a:lnTo>
                    <a:pt x="6232" y="1714"/>
                  </a:lnTo>
                  <a:lnTo>
                    <a:pt x="6180" y="1766"/>
                  </a:lnTo>
                  <a:lnTo>
                    <a:pt x="6128" y="1818"/>
                  </a:lnTo>
                  <a:lnTo>
                    <a:pt x="5973" y="1818"/>
                  </a:lnTo>
                  <a:lnTo>
                    <a:pt x="5921" y="1766"/>
                  </a:lnTo>
                  <a:lnTo>
                    <a:pt x="5895" y="1714"/>
                  </a:lnTo>
                  <a:lnTo>
                    <a:pt x="5869" y="1636"/>
                  </a:lnTo>
                  <a:lnTo>
                    <a:pt x="5895" y="1558"/>
                  </a:lnTo>
                  <a:lnTo>
                    <a:pt x="5921" y="1506"/>
                  </a:lnTo>
                  <a:lnTo>
                    <a:pt x="5973" y="1454"/>
                  </a:lnTo>
                  <a:close/>
                  <a:moveTo>
                    <a:pt x="2467" y="1818"/>
                  </a:moveTo>
                  <a:lnTo>
                    <a:pt x="2519" y="1870"/>
                  </a:lnTo>
                  <a:lnTo>
                    <a:pt x="2571" y="1922"/>
                  </a:lnTo>
                  <a:lnTo>
                    <a:pt x="2571" y="2000"/>
                  </a:lnTo>
                  <a:lnTo>
                    <a:pt x="2571" y="2078"/>
                  </a:lnTo>
                  <a:lnTo>
                    <a:pt x="2519" y="2130"/>
                  </a:lnTo>
                  <a:lnTo>
                    <a:pt x="2467" y="2181"/>
                  </a:lnTo>
                  <a:lnTo>
                    <a:pt x="2311" y="2181"/>
                  </a:lnTo>
                  <a:lnTo>
                    <a:pt x="2259" y="2130"/>
                  </a:lnTo>
                  <a:lnTo>
                    <a:pt x="2208" y="2078"/>
                  </a:lnTo>
                  <a:lnTo>
                    <a:pt x="2208" y="2000"/>
                  </a:lnTo>
                  <a:lnTo>
                    <a:pt x="2208" y="1922"/>
                  </a:lnTo>
                  <a:lnTo>
                    <a:pt x="2259" y="1870"/>
                  </a:lnTo>
                  <a:lnTo>
                    <a:pt x="2311" y="1818"/>
                  </a:lnTo>
                  <a:close/>
                  <a:moveTo>
                    <a:pt x="4181" y="2181"/>
                  </a:moveTo>
                  <a:lnTo>
                    <a:pt x="4233" y="2233"/>
                  </a:lnTo>
                  <a:lnTo>
                    <a:pt x="4285" y="2285"/>
                  </a:lnTo>
                  <a:lnTo>
                    <a:pt x="4285" y="2363"/>
                  </a:lnTo>
                  <a:lnTo>
                    <a:pt x="4285" y="2441"/>
                  </a:lnTo>
                  <a:lnTo>
                    <a:pt x="4233" y="2493"/>
                  </a:lnTo>
                  <a:lnTo>
                    <a:pt x="4181" y="2545"/>
                  </a:lnTo>
                  <a:lnTo>
                    <a:pt x="4025" y="2545"/>
                  </a:lnTo>
                  <a:lnTo>
                    <a:pt x="3973" y="2493"/>
                  </a:lnTo>
                  <a:lnTo>
                    <a:pt x="3921" y="2441"/>
                  </a:lnTo>
                  <a:lnTo>
                    <a:pt x="3921" y="2363"/>
                  </a:lnTo>
                  <a:lnTo>
                    <a:pt x="3921" y="2285"/>
                  </a:lnTo>
                  <a:lnTo>
                    <a:pt x="3973" y="2233"/>
                  </a:lnTo>
                  <a:lnTo>
                    <a:pt x="4025" y="2181"/>
                  </a:lnTo>
                  <a:close/>
                  <a:moveTo>
                    <a:pt x="9815" y="2181"/>
                  </a:moveTo>
                  <a:lnTo>
                    <a:pt x="9867" y="2233"/>
                  </a:lnTo>
                  <a:lnTo>
                    <a:pt x="9893" y="2285"/>
                  </a:lnTo>
                  <a:lnTo>
                    <a:pt x="9919" y="2363"/>
                  </a:lnTo>
                  <a:lnTo>
                    <a:pt x="9893" y="2441"/>
                  </a:lnTo>
                  <a:lnTo>
                    <a:pt x="9867" y="2493"/>
                  </a:lnTo>
                  <a:lnTo>
                    <a:pt x="9815" y="2545"/>
                  </a:lnTo>
                  <a:lnTo>
                    <a:pt x="9660" y="2545"/>
                  </a:lnTo>
                  <a:lnTo>
                    <a:pt x="9608" y="2493"/>
                  </a:lnTo>
                  <a:lnTo>
                    <a:pt x="9556" y="2441"/>
                  </a:lnTo>
                  <a:lnTo>
                    <a:pt x="9530" y="2363"/>
                  </a:lnTo>
                  <a:lnTo>
                    <a:pt x="9556" y="2285"/>
                  </a:lnTo>
                  <a:lnTo>
                    <a:pt x="9608" y="2233"/>
                  </a:lnTo>
                  <a:lnTo>
                    <a:pt x="9660" y="2181"/>
                  </a:lnTo>
                  <a:close/>
                  <a:moveTo>
                    <a:pt x="546" y="2545"/>
                  </a:moveTo>
                  <a:lnTo>
                    <a:pt x="624" y="2571"/>
                  </a:lnTo>
                  <a:lnTo>
                    <a:pt x="676" y="2597"/>
                  </a:lnTo>
                  <a:lnTo>
                    <a:pt x="728" y="2649"/>
                  </a:lnTo>
                  <a:lnTo>
                    <a:pt x="753" y="2727"/>
                  </a:lnTo>
                  <a:lnTo>
                    <a:pt x="728" y="2805"/>
                  </a:lnTo>
                  <a:lnTo>
                    <a:pt x="676" y="2857"/>
                  </a:lnTo>
                  <a:lnTo>
                    <a:pt x="624" y="2908"/>
                  </a:lnTo>
                  <a:lnTo>
                    <a:pt x="546" y="2934"/>
                  </a:lnTo>
                  <a:lnTo>
                    <a:pt x="468" y="2908"/>
                  </a:lnTo>
                  <a:lnTo>
                    <a:pt x="416" y="2857"/>
                  </a:lnTo>
                  <a:lnTo>
                    <a:pt x="364" y="2805"/>
                  </a:lnTo>
                  <a:lnTo>
                    <a:pt x="364" y="2727"/>
                  </a:lnTo>
                  <a:lnTo>
                    <a:pt x="364" y="2649"/>
                  </a:lnTo>
                  <a:lnTo>
                    <a:pt x="416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7790" y="0"/>
                  </a:moveTo>
                  <a:lnTo>
                    <a:pt x="7660" y="26"/>
                  </a:lnTo>
                  <a:lnTo>
                    <a:pt x="7582" y="78"/>
                  </a:lnTo>
                  <a:lnTo>
                    <a:pt x="7505" y="156"/>
                  </a:lnTo>
                  <a:lnTo>
                    <a:pt x="7427" y="260"/>
                  </a:lnTo>
                  <a:lnTo>
                    <a:pt x="7375" y="364"/>
                  </a:lnTo>
                  <a:lnTo>
                    <a:pt x="7349" y="468"/>
                  </a:lnTo>
                  <a:lnTo>
                    <a:pt x="7349" y="572"/>
                  </a:lnTo>
                  <a:lnTo>
                    <a:pt x="6440" y="1247"/>
                  </a:lnTo>
                  <a:lnTo>
                    <a:pt x="6362" y="1169"/>
                  </a:lnTo>
                  <a:lnTo>
                    <a:pt x="6258" y="1117"/>
                  </a:lnTo>
                  <a:lnTo>
                    <a:pt x="6154" y="1091"/>
                  </a:lnTo>
                  <a:lnTo>
                    <a:pt x="5947" y="1091"/>
                  </a:lnTo>
                  <a:lnTo>
                    <a:pt x="5843" y="1143"/>
                  </a:lnTo>
                  <a:lnTo>
                    <a:pt x="5739" y="1195"/>
                  </a:lnTo>
                  <a:lnTo>
                    <a:pt x="5661" y="1273"/>
                  </a:lnTo>
                  <a:lnTo>
                    <a:pt x="5583" y="1377"/>
                  </a:lnTo>
                  <a:lnTo>
                    <a:pt x="5531" y="1480"/>
                  </a:lnTo>
                  <a:lnTo>
                    <a:pt x="5505" y="1584"/>
                  </a:lnTo>
                  <a:lnTo>
                    <a:pt x="5531" y="1714"/>
                  </a:lnTo>
                  <a:lnTo>
                    <a:pt x="4596" y="2130"/>
                  </a:lnTo>
                  <a:lnTo>
                    <a:pt x="4493" y="2000"/>
                  </a:lnTo>
                  <a:lnTo>
                    <a:pt x="4389" y="1896"/>
                  </a:lnTo>
                  <a:lnTo>
                    <a:pt x="4259" y="1844"/>
                  </a:lnTo>
                  <a:lnTo>
                    <a:pt x="4103" y="1818"/>
                  </a:lnTo>
                  <a:lnTo>
                    <a:pt x="3947" y="1844"/>
                  </a:lnTo>
                  <a:lnTo>
                    <a:pt x="3791" y="1922"/>
                  </a:lnTo>
                  <a:lnTo>
                    <a:pt x="3688" y="2026"/>
                  </a:lnTo>
                  <a:lnTo>
                    <a:pt x="3610" y="2155"/>
                  </a:lnTo>
                  <a:lnTo>
                    <a:pt x="2935" y="2000"/>
                  </a:lnTo>
                  <a:lnTo>
                    <a:pt x="2909" y="1896"/>
                  </a:lnTo>
                  <a:lnTo>
                    <a:pt x="2883" y="1792"/>
                  </a:lnTo>
                  <a:lnTo>
                    <a:pt x="2831" y="1688"/>
                  </a:lnTo>
                  <a:lnTo>
                    <a:pt x="2779" y="1610"/>
                  </a:lnTo>
                  <a:lnTo>
                    <a:pt x="2701" y="1558"/>
                  </a:lnTo>
                  <a:lnTo>
                    <a:pt x="2597" y="1506"/>
                  </a:lnTo>
                  <a:lnTo>
                    <a:pt x="2493" y="1480"/>
                  </a:lnTo>
                  <a:lnTo>
                    <a:pt x="2389" y="1454"/>
                  </a:lnTo>
                  <a:lnTo>
                    <a:pt x="2285" y="1480"/>
                  </a:lnTo>
                  <a:lnTo>
                    <a:pt x="2182" y="1506"/>
                  </a:lnTo>
                  <a:lnTo>
                    <a:pt x="2078" y="1558"/>
                  </a:lnTo>
                  <a:lnTo>
                    <a:pt x="2000" y="1636"/>
                  </a:lnTo>
                  <a:lnTo>
                    <a:pt x="1922" y="1714"/>
                  </a:lnTo>
                  <a:lnTo>
                    <a:pt x="1870" y="1818"/>
                  </a:lnTo>
                  <a:lnTo>
                    <a:pt x="1844" y="1922"/>
                  </a:lnTo>
                  <a:lnTo>
                    <a:pt x="1844" y="2026"/>
                  </a:lnTo>
                  <a:lnTo>
                    <a:pt x="935" y="2363"/>
                  </a:lnTo>
                  <a:lnTo>
                    <a:pt x="857" y="2285"/>
                  </a:lnTo>
                  <a:lnTo>
                    <a:pt x="779" y="2233"/>
                  </a:lnTo>
                  <a:lnTo>
                    <a:pt x="676" y="2207"/>
                  </a:lnTo>
                  <a:lnTo>
                    <a:pt x="546" y="2181"/>
                  </a:lnTo>
                  <a:lnTo>
                    <a:pt x="442" y="2207"/>
                  </a:lnTo>
                  <a:lnTo>
                    <a:pt x="338" y="2233"/>
                  </a:lnTo>
                  <a:lnTo>
                    <a:pt x="260" y="2285"/>
                  </a:lnTo>
                  <a:lnTo>
                    <a:pt x="156" y="2363"/>
                  </a:lnTo>
                  <a:lnTo>
                    <a:pt x="104" y="2441"/>
                  </a:lnTo>
                  <a:lnTo>
                    <a:pt x="52" y="2519"/>
                  </a:lnTo>
                  <a:lnTo>
                    <a:pt x="26" y="2623"/>
                  </a:lnTo>
                  <a:lnTo>
                    <a:pt x="0" y="2727"/>
                  </a:lnTo>
                  <a:lnTo>
                    <a:pt x="26" y="2857"/>
                  </a:lnTo>
                  <a:lnTo>
                    <a:pt x="52" y="2934"/>
                  </a:lnTo>
                  <a:lnTo>
                    <a:pt x="104" y="3038"/>
                  </a:lnTo>
                  <a:lnTo>
                    <a:pt x="156" y="3116"/>
                  </a:lnTo>
                  <a:lnTo>
                    <a:pt x="260" y="3194"/>
                  </a:lnTo>
                  <a:lnTo>
                    <a:pt x="338" y="3246"/>
                  </a:lnTo>
                  <a:lnTo>
                    <a:pt x="442" y="3272"/>
                  </a:lnTo>
                  <a:lnTo>
                    <a:pt x="650" y="3272"/>
                  </a:lnTo>
                  <a:lnTo>
                    <a:pt x="753" y="3246"/>
                  </a:lnTo>
                  <a:lnTo>
                    <a:pt x="857" y="3194"/>
                  </a:lnTo>
                  <a:lnTo>
                    <a:pt x="935" y="3116"/>
                  </a:lnTo>
                  <a:lnTo>
                    <a:pt x="1013" y="3038"/>
                  </a:lnTo>
                  <a:lnTo>
                    <a:pt x="1065" y="2934"/>
                  </a:lnTo>
                  <a:lnTo>
                    <a:pt x="1091" y="2857"/>
                  </a:lnTo>
                  <a:lnTo>
                    <a:pt x="1091" y="2727"/>
                  </a:lnTo>
                  <a:lnTo>
                    <a:pt x="1091" y="2675"/>
                  </a:lnTo>
                  <a:lnTo>
                    <a:pt x="1974" y="2363"/>
                  </a:lnTo>
                  <a:lnTo>
                    <a:pt x="2052" y="2441"/>
                  </a:lnTo>
                  <a:lnTo>
                    <a:pt x="2156" y="2493"/>
                  </a:lnTo>
                  <a:lnTo>
                    <a:pt x="2259" y="2519"/>
                  </a:lnTo>
                  <a:lnTo>
                    <a:pt x="2389" y="2545"/>
                  </a:lnTo>
                  <a:lnTo>
                    <a:pt x="2519" y="2519"/>
                  </a:lnTo>
                  <a:lnTo>
                    <a:pt x="2623" y="2493"/>
                  </a:lnTo>
                  <a:lnTo>
                    <a:pt x="2727" y="2415"/>
                  </a:lnTo>
                  <a:lnTo>
                    <a:pt x="2805" y="2337"/>
                  </a:lnTo>
                  <a:lnTo>
                    <a:pt x="3584" y="2519"/>
                  </a:lnTo>
                  <a:lnTo>
                    <a:pt x="3662" y="2675"/>
                  </a:lnTo>
                  <a:lnTo>
                    <a:pt x="3765" y="2805"/>
                  </a:lnTo>
                  <a:lnTo>
                    <a:pt x="3921" y="2883"/>
                  </a:lnTo>
                  <a:lnTo>
                    <a:pt x="4103" y="2908"/>
                  </a:lnTo>
                  <a:lnTo>
                    <a:pt x="4207" y="2908"/>
                  </a:lnTo>
                  <a:lnTo>
                    <a:pt x="4285" y="2883"/>
                  </a:lnTo>
                  <a:lnTo>
                    <a:pt x="4441" y="2779"/>
                  </a:lnTo>
                  <a:lnTo>
                    <a:pt x="4570" y="2649"/>
                  </a:lnTo>
                  <a:lnTo>
                    <a:pt x="4596" y="2571"/>
                  </a:lnTo>
                  <a:lnTo>
                    <a:pt x="4622" y="2493"/>
                  </a:lnTo>
                  <a:lnTo>
                    <a:pt x="5687" y="2026"/>
                  </a:lnTo>
                  <a:lnTo>
                    <a:pt x="5765" y="2078"/>
                  </a:lnTo>
                  <a:lnTo>
                    <a:pt x="5843" y="2130"/>
                  </a:lnTo>
                  <a:lnTo>
                    <a:pt x="5947" y="2155"/>
                  </a:lnTo>
                  <a:lnTo>
                    <a:pt x="6050" y="2181"/>
                  </a:lnTo>
                  <a:lnTo>
                    <a:pt x="6180" y="2155"/>
                  </a:lnTo>
                  <a:lnTo>
                    <a:pt x="6284" y="2130"/>
                  </a:lnTo>
                  <a:lnTo>
                    <a:pt x="6388" y="2078"/>
                  </a:lnTo>
                  <a:lnTo>
                    <a:pt x="6466" y="2000"/>
                  </a:lnTo>
                  <a:lnTo>
                    <a:pt x="6544" y="1896"/>
                  </a:lnTo>
                  <a:lnTo>
                    <a:pt x="6570" y="1792"/>
                  </a:lnTo>
                  <a:lnTo>
                    <a:pt x="6596" y="1688"/>
                  </a:lnTo>
                  <a:lnTo>
                    <a:pt x="6596" y="1558"/>
                  </a:lnTo>
                  <a:lnTo>
                    <a:pt x="7505" y="909"/>
                  </a:lnTo>
                  <a:lnTo>
                    <a:pt x="7582" y="987"/>
                  </a:lnTo>
                  <a:lnTo>
                    <a:pt x="7686" y="1039"/>
                  </a:lnTo>
                  <a:lnTo>
                    <a:pt x="7790" y="1065"/>
                  </a:lnTo>
                  <a:lnTo>
                    <a:pt x="7998" y="1065"/>
                  </a:lnTo>
                  <a:lnTo>
                    <a:pt x="8102" y="1039"/>
                  </a:lnTo>
                  <a:lnTo>
                    <a:pt x="8206" y="987"/>
                  </a:lnTo>
                  <a:lnTo>
                    <a:pt x="8283" y="935"/>
                  </a:lnTo>
                  <a:lnTo>
                    <a:pt x="9400" y="1948"/>
                  </a:lnTo>
                  <a:lnTo>
                    <a:pt x="9322" y="2026"/>
                  </a:lnTo>
                  <a:lnTo>
                    <a:pt x="9244" y="2130"/>
                  </a:lnTo>
                  <a:lnTo>
                    <a:pt x="9192" y="2233"/>
                  </a:lnTo>
                  <a:lnTo>
                    <a:pt x="9192" y="2363"/>
                  </a:lnTo>
                  <a:lnTo>
                    <a:pt x="9192" y="2467"/>
                  </a:lnTo>
                  <a:lnTo>
                    <a:pt x="9218" y="2571"/>
                  </a:lnTo>
                  <a:lnTo>
                    <a:pt x="9270" y="2675"/>
                  </a:lnTo>
                  <a:lnTo>
                    <a:pt x="9348" y="2753"/>
                  </a:lnTo>
                  <a:lnTo>
                    <a:pt x="9426" y="2831"/>
                  </a:lnTo>
                  <a:lnTo>
                    <a:pt x="9530" y="2883"/>
                  </a:lnTo>
                  <a:lnTo>
                    <a:pt x="9634" y="2908"/>
                  </a:lnTo>
                  <a:lnTo>
                    <a:pt x="9841" y="2908"/>
                  </a:lnTo>
                  <a:lnTo>
                    <a:pt x="9945" y="2883"/>
                  </a:lnTo>
                  <a:lnTo>
                    <a:pt x="10023" y="2831"/>
                  </a:lnTo>
                  <a:lnTo>
                    <a:pt x="10127" y="2753"/>
                  </a:lnTo>
                  <a:lnTo>
                    <a:pt x="10179" y="2675"/>
                  </a:lnTo>
                  <a:lnTo>
                    <a:pt x="10231" y="2571"/>
                  </a:lnTo>
                  <a:lnTo>
                    <a:pt x="10257" y="2467"/>
                  </a:lnTo>
                  <a:lnTo>
                    <a:pt x="10283" y="2363"/>
                  </a:lnTo>
                  <a:lnTo>
                    <a:pt x="10257" y="2259"/>
                  </a:lnTo>
                  <a:lnTo>
                    <a:pt x="10231" y="2181"/>
                  </a:lnTo>
                  <a:lnTo>
                    <a:pt x="10205" y="2078"/>
                  </a:lnTo>
                  <a:lnTo>
                    <a:pt x="10127" y="2000"/>
                  </a:lnTo>
                  <a:lnTo>
                    <a:pt x="10075" y="1948"/>
                  </a:lnTo>
                  <a:lnTo>
                    <a:pt x="9997" y="1896"/>
                  </a:lnTo>
                  <a:lnTo>
                    <a:pt x="9893" y="1844"/>
                  </a:lnTo>
                  <a:lnTo>
                    <a:pt x="9815" y="1818"/>
                  </a:lnTo>
                  <a:lnTo>
                    <a:pt x="8439" y="598"/>
                  </a:lnTo>
                  <a:lnTo>
                    <a:pt x="8439" y="468"/>
                  </a:lnTo>
                  <a:lnTo>
                    <a:pt x="8413" y="364"/>
                  </a:lnTo>
                  <a:lnTo>
                    <a:pt x="8361" y="260"/>
                  </a:lnTo>
                  <a:lnTo>
                    <a:pt x="8309" y="156"/>
                  </a:lnTo>
                  <a:lnTo>
                    <a:pt x="8206" y="104"/>
                  </a:lnTo>
                  <a:lnTo>
                    <a:pt x="8128" y="26"/>
                  </a:lnTo>
                  <a:lnTo>
                    <a:pt x="80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1"/>
            <p:cNvSpPr/>
            <p:nvPr/>
          </p:nvSpPr>
          <p:spPr>
            <a:xfrm>
              <a:off x="2518525" y="3458575"/>
              <a:ext cx="302525" cy="266175"/>
            </a:xfrm>
            <a:custGeom>
              <a:avLst/>
              <a:gdLst/>
              <a:ahLst/>
              <a:cxnLst/>
              <a:rect l="l" t="t" r="r" b="b"/>
              <a:pathLst>
                <a:path w="12101" h="10647" extrusionOk="0">
                  <a:moveTo>
                    <a:pt x="1844" y="2571"/>
                  </a:moveTo>
                  <a:lnTo>
                    <a:pt x="1844" y="3895"/>
                  </a:lnTo>
                  <a:lnTo>
                    <a:pt x="1091" y="3895"/>
                  </a:lnTo>
                  <a:lnTo>
                    <a:pt x="1091" y="2571"/>
                  </a:lnTo>
                  <a:close/>
                  <a:moveTo>
                    <a:pt x="5505" y="2182"/>
                  </a:moveTo>
                  <a:lnTo>
                    <a:pt x="5505" y="3895"/>
                  </a:lnTo>
                  <a:lnTo>
                    <a:pt x="4752" y="3895"/>
                  </a:lnTo>
                  <a:lnTo>
                    <a:pt x="4752" y="2182"/>
                  </a:lnTo>
                  <a:close/>
                  <a:moveTo>
                    <a:pt x="7349" y="1454"/>
                  </a:moveTo>
                  <a:lnTo>
                    <a:pt x="7349" y="3895"/>
                  </a:lnTo>
                  <a:lnTo>
                    <a:pt x="6596" y="3895"/>
                  </a:lnTo>
                  <a:lnTo>
                    <a:pt x="6596" y="1454"/>
                  </a:lnTo>
                  <a:close/>
                  <a:moveTo>
                    <a:pt x="9167" y="364"/>
                  </a:moveTo>
                  <a:lnTo>
                    <a:pt x="9167" y="3895"/>
                  </a:lnTo>
                  <a:lnTo>
                    <a:pt x="8439" y="3895"/>
                  </a:lnTo>
                  <a:lnTo>
                    <a:pt x="8439" y="364"/>
                  </a:lnTo>
                  <a:close/>
                  <a:moveTo>
                    <a:pt x="11010" y="2182"/>
                  </a:moveTo>
                  <a:lnTo>
                    <a:pt x="11010" y="3895"/>
                  </a:lnTo>
                  <a:lnTo>
                    <a:pt x="10257" y="3895"/>
                  </a:lnTo>
                  <a:lnTo>
                    <a:pt x="10257" y="2182"/>
                  </a:lnTo>
                  <a:close/>
                  <a:moveTo>
                    <a:pt x="11737" y="4233"/>
                  </a:moveTo>
                  <a:lnTo>
                    <a:pt x="11737" y="10283"/>
                  </a:lnTo>
                  <a:lnTo>
                    <a:pt x="364" y="10283"/>
                  </a:lnTo>
                  <a:lnTo>
                    <a:pt x="364" y="4233"/>
                  </a:lnTo>
                  <a:close/>
                  <a:moveTo>
                    <a:pt x="8258" y="0"/>
                  </a:moveTo>
                  <a:lnTo>
                    <a:pt x="8180" y="26"/>
                  </a:lnTo>
                  <a:lnTo>
                    <a:pt x="8128" y="52"/>
                  </a:lnTo>
                  <a:lnTo>
                    <a:pt x="8102" y="104"/>
                  </a:lnTo>
                  <a:lnTo>
                    <a:pt x="8076" y="182"/>
                  </a:lnTo>
                  <a:lnTo>
                    <a:pt x="8076" y="3895"/>
                  </a:lnTo>
                  <a:lnTo>
                    <a:pt x="7686" y="3895"/>
                  </a:lnTo>
                  <a:lnTo>
                    <a:pt x="7686" y="1273"/>
                  </a:lnTo>
                  <a:lnTo>
                    <a:pt x="7686" y="1221"/>
                  </a:lnTo>
                  <a:lnTo>
                    <a:pt x="7635" y="1143"/>
                  </a:lnTo>
                  <a:lnTo>
                    <a:pt x="7583" y="1117"/>
                  </a:lnTo>
                  <a:lnTo>
                    <a:pt x="7531" y="1091"/>
                  </a:lnTo>
                  <a:lnTo>
                    <a:pt x="6414" y="1091"/>
                  </a:lnTo>
                  <a:lnTo>
                    <a:pt x="6336" y="1117"/>
                  </a:lnTo>
                  <a:lnTo>
                    <a:pt x="6284" y="1143"/>
                  </a:lnTo>
                  <a:lnTo>
                    <a:pt x="6258" y="1221"/>
                  </a:lnTo>
                  <a:lnTo>
                    <a:pt x="6232" y="1273"/>
                  </a:lnTo>
                  <a:lnTo>
                    <a:pt x="6232" y="3895"/>
                  </a:lnTo>
                  <a:lnTo>
                    <a:pt x="5869" y="3895"/>
                  </a:lnTo>
                  <a:lnTo>
                    <a:pt x="5869" y="2026"/>
                  </a:lnTo>
                  <a:lnTo>
                    <a:pt x="5843" y="1948"/>
                  </a:lnTo>
                  <a:lnTo>
                    <a:pt x="5817" y="1896"/>
                  </a:lnTo>
                  <a:lnTo>
                    <a:pt x="5739" y="1844"/>
                  </a:lnTo>
                  <a:lnTo>
                    <a:pt x="4519" y="1844"/>
                  </a:lnTo>
                  <a:lnTo>
                    <a:pt x="4467" y="1896"/>
                  </a:lnTo>
                  <a:lnTo>
                    <a:pt x="4415" y="1948"/>
                  </a:lnTo>
                  <a:lnTo>
                    <a:pt x="4415" y="2026"/>
                  </a:lnTo>
                  <a:lnTo>
                    <a:pt x="4415" y="3895"/>
                  </a:lnTo>
                  <a:lnTo>
                    <a:pt x="4025" y="3895"/>
                  </a:lnTo>
                  <a:lnTo>
                    <a:pt x="4025" y="1636"/>
                  </a:lnTo>
                  <a:lnTo>
                    <a:pt x="3999" y="1584"/>
                  </a:lnTo>
                  <a:lnTo>
                    <a:pt x="3973" y="1532"/>
                  </a:lnTo>
                  <a:lnTo>
                    <a:pt x="3921" y="1480"/>
                  </a:lnTo>
                  <a:lnTo>
                    <a:pt x="2675" y="1480"/>
                  </a:lnTo>
                  <a:lnTo>
                    <a:pt x="2623" y="1532"/>
                  </a:lnTo>
                  <a:lnTo>
                    <a:pt x="2571" y="1584"/>
                  </a:lnTo>
                  <a:lnTo>
                    <a:pt x="2571" y="1636"/>
                  </a:lnTo>
                  <a:lnTo>
                    <a:pt x="2571" y="2389"/>
                  </a:lnTo>
                  <a:lnTo>
                    <a:pt x="2571" y="2441"/>
                  </a:lnTo>
                  <a:lnTo>
                    <a:pt x="2623" y="2519"/>
                  </a:lnTo>
                  <a:lnTo>
                    <a:pt x="2675" y="2545"/>
                  </a:lnTo>
                  <a:lnTo>
                    <a:pt x="2753" y="2571"/>
                  </a:lnTo>
                  <a:lnTo>
                    <a:pt x="2805" y="2545"/>
                  </a:lnTo>
                  <a:lnTo>
                    <a:pt x="2883" y="2519"/>
                  </a:lnTo>
                  <a:lnTo>
                    <a:pt x="2909" y="2441"/>
                  </a:lnTo>
                  <a:lnTo>
                    <a:pt x="2935" y="2389"/>
                  </a:lnTo>
                  <a:lnTo>
                    <a:pt x="2935" y="1818"/>
                  </a:lnTo>
                  <a:lnTo>
                    <a:pt x="3662" y="1818"/>
                  </a:lnTo>
                  <a:lnTo>
                    <a:pt x="3662" y="3895"/>
                  </a:lnTo>
                  <a:lnTo>
                    <a:pt x="2935" y="3895"/>
                  </a:lnTo>
                  <a:lnTo>
                    <a:pt x="2935" y="3142"/>
                  </a:lnTo>
                  <a:lnTo>
                    <a:pt x="2909" y="3090"/>
                  </a:lnTo>
                  <a:lnTo>
                    <a:pt x="2883" y="3038"/>
                  </a:lnTo>
                  <a:lnTo>
                    <a:pt x="2805" y="2986"/>
                  </a:lnTo>
                  <a:lnTo>
                    <a:pt x="2675" y="2986"/>
                  </a:lnTo>
                  <a:lnTo>
                    <a:pt x="2623" y="3038"/>
                  </a:lnTo>
                  <a:lnTo>
                    <a:pt x="2571" y="3090"/>
                  </a:lnTo>
                  <a:lnTo>
                    <a:pt x="2571" y="3142"/>
                  </a:lnTo>
                  <a:lnTo>
                    <a:pt x="2571" y="3895"/>
                  </a:lnTo>
                  <a:lnTo>
                    <a:pt x="2182" y="3895"/>
                  </a:lnTo>
                  <a:lnTo>
                    <a:pt x="2182" y="2389"/>
                  </a:lnTo>
                  <a:lnTo>
                    <a:pt x="2182" y="2311"/>
                  </a:lnTo>
                  <a:lnTo>
                    <a:pt x="2130" y="2259"/>
                  </a:lnTo>
                  <a:lnTo>
                    <a:pt x="2078" y="2207"/>
                  </a:lnTo>
                  <a:lnTo>
                    <a:pt x="832" y="2207"/>
                  </a:lnTo>
                  <a:lnTo>
                    <a:pt x="780" y="2259"/>
                  </a:lnTo>
                  <a:lnTo>
                    <a:pt x="754" y="2311"/>
                  </a:lnTo>
                  <a:lnTo>
                    <a:pt x="728" y="2389"/>
                  </a:lnTo>
                  <a:lnTo>
                    <a:pt x="728" y="3895"/>
                  </a:lnTo>
                  <a:lnTo>
                    <a:pt x="105" y="3895"/>
                  </a:lnTo>
                  <a:lnTo>
                    <a:pt x="53" y="3947"/>
                  </a:lnTo>
                  <a:lnTo>
                    <a:pt x="1" y="3999"/>
                  </a:lnTo>
                  <a:lnTo>
                    <a:pt x="1" y="4051"/>
                  </a:lnTo>
                  <a:lnTo>
                    <a:pt x="1" y="10464"/>
                  </a:lnTo>
                  <a:lnTo>
                    <a:pt x="1" y="10516"/>
                  </a:lnTo>
                  <a:lnTo>
                    <a:pt x="53" y="10594"/>
                  </a:lnTo>
                  <a:lnTo>
                    <a:pt x="105" y="10620"/>
                  </a:lnTo>
                  <a:lnTo>
                    <a:pt x="182" y="10646"/>
                  </a:lnTo>
                  <a:lnTo>
                    <a:pt x="11919" y="10646"/>
                  </a:lnTo>
                  <a:lnTo>
                    <a:pt x="11997" y="10620"/>
                  </a:lnTo>
                  <a:lnTo>
                    <a:pt x="12049" y="10594"/>
                  </a:lnTo>
                  <a:lnTo>
                    <a:pt x="12101" y="10516"/>
                  </a:lnTo>
                  <a:lnTo>
                    <a:pt x="12101" y="10464"/>
                  </a:lnTo>
                  <a:lnTo>
                    <a:pt x="12101" y="4051"/>
                  </a:lnTo>
                  <a:lnTo>
                    <a:pt x="12101" y="3999"/>
                  </a:lnTo>
                  <a:lnTo>
                    <a:pt x="12049" y="3947"/>
                  </a:lnTo>
                  <a:lnTo>
                    <a:pt x="11997" y="3895"/>
                  </a:lnTo>
                  <a:lnTo>
                    <a:pt x="11374" y="3895"/>
                  </a:lnTo>
                  <a:lnTo>
                    <a:pt x="11374" y="2026"/>
                  </a:lnTo>
                  <a:lnTo>
                    <a:pt x="11348" y="1948"/>
                  </a:lnTo>
                  <a:lnTo>
                    <a:pt x="11322" y="1896"/>
                  </a:lnTo>
                  <a:lnTo>
                    <a:pt x="11270" y="1844"/>
                  </a:lnTo>
                  <a:lnTo>
                    <a:pt x="10023" y="1844"/>
                  </a:lnTo>
                  <a:lnTo>
                    <a:pt x="9971" y="1896"/>
                  </a:lnTo>
                  <a:lnTo>
                    <a:pt x="9920" y="1948"/>
                  </a:lnTo>
                  <a:lnTo>
                    <a:pt x="9920" y="2026"/>
                  </a:lnTo>
                  <a:lnTo>
                    <a:pt x="9920" y="3895"/>
                  </a:lnTo>
                  <a:lnTo>
                    <a:pt x="9530" y="3895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1"/>
            <p:cNvSpPr/>
            <p:nvPr/>
          </p:nvSpPr>
          <p:spPr>
            <a:xfrm>
              <a:off x="2536700" y="3574125"/>
              <a:ext cx="266175" cy="131800"/>
            </a:xfrm>
            <a:custGeom>
              <a:avLst/>
              <a:gdLst/>
              <a:ahLst/>
              <a:cxnLst/>
              <a:rect l="l" t="t" r="r" b="b"/>
              <a:pathLst>
                <a:path w="10647" h="5272" extrusionOk="0">
                  <a:moveTo>
                    <a:pt x="858" y="0"/>
                  </a:moveTo>
                  <a:lnTo>
                    <a:pt x="780" y="52"/>
                  </a:lnTo>
                  <a:lnTo>
                    <a:pt x="754" y="104"/>
                  </a:lnTo>
                  <a:lnTo>
                    <a:pt x="728" y="182"/>
                  </a:lnTo>
                  <a:lnTo>
                    <a:pt x="728" y="286"/>
                  </a:lnTo>
                  <a:lnTo>
                    <a:pt x="702" y="390"/>
                  </a:lnTo>
                  <a:lnTo>
                    <a:pt x="650" y="494"/>
                  </a:lnTo>
                  <a:lnTo>
                    <a:pt x="572" y="571"/>
                  </a:lnTo>
                  <a:lnTo>
                    <a:pt x="494" y="649"/>
                  </a:lnTo>
                  <a:lnTo>
                    <a:pt x="416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27" y="831"/>
                  </a:lnTo>
                  <a:lnTo>
                    <a:pt x="1" y="909"/>
                  </a:lnTo>
                  <a:lnTo>
                    <a:pt x="1" y="4362"/>
                  </a:lnTo>
                  <a:lnTo>
                    <a:pt x="27" y="4440"/>
                  </a:lnTo>
                  <a:lnTo>
                    <a:pt x="53" y="4492"/>
                  </a:lnTo>
                  <a:lnTo>
                    <a:pt x="105" y="4544"/>
                  </a:lnTo>
                  <a:lnTo>
                    <a:pt x="182" y="4544"/>
                  </a:lnTo>
                  <a:lnTo>
                    <a:pt x="286" y="4570"/>
                  </a:lnTo>
                  <a:lnTo>
                    <a:pt x="416" y="4596"/>
                  </a:lnTo>
                  <a:lnTo>
                    <a:pt x="494" y="4648"/>
                  </a:lnTo>
                  <a:lnTo>
                    <a:pt x="572" y="4700"/>
                  </a:lnTo>
                  <a:lnTo>
                    <a:pt x="650" y="4778"/>
                  </a:lnTo>
                  <a:lnTo>
                    <a:pt x="702" y="4882"/>
                  </a:lnTo>
                  <a:lnTo>
                    <a:pt x="728" y="4986"/>
                  </a:lnTo>
                  <a:lnTo>
                    <a:pt x="728" y="5115"/>
                  </a:lnTo>
                  <a:lnTo>
                    <a:pt x="754" y="5167"/>
                  </a:lnTo>
                  <a:lnTo>
                    <a:pt x="780" y="5219"/>
                  </a:lnTo>
                  <a:lnTo>
                    <a:pt x="858" y="5271"/>
                  </a:lnTo>
                  <a:lnTo>
                    <a:pt x="9790" y="5271"/>
                  </a:lnTo>
                  <a:lnTo>
                    <a:pt x="9842" y="5219"/>
                  </a:lnTo>
                  <a:lnTo>
                    <a:pt x="9894" y="5167"/>
                  </a:lnTo>
                  <a:lnTo>
                    <a:pt x="9894" y="5115"/>
                  </a:lnTo>
                  <a:lnTo>
                    <a:pt x="9920" y="4986"/>
                  </a:lnTo>
                  <a:lnTo>
                    <a:pt x="9946" y="4882"/>
                  </a:lnTo>
                  <a:lnTo>
                    <a:pt x="9997" y="4778"/>
                  </a:lnTo>
                  <a:lnTo>
                    <a:pt x="10075" y="4700"/>
                  </a:lnTo>
                  <a:lnTo>
                    <a:pt x="10153" y="4648"/>
                  </a:lnTo>
                  <a:lnTo>
                    <a:pt x="10231" y="4596"/>
                  </a:lnTo>
                  <a:lnTo>
                    <a:pt x="10361" y="4570"/>
                  </a:lnTo>
                  <a:lnTo>
                    <a:pt x="10465" y="4544"/>
                  </a:lnTo>
                  <a:lnTo>
                    <a:pt x="10543" y="4544"/>
                  </a:lnTo>
                  <a:lnTo>
                    <a:pt x="10595" y="4492"/>
                  </a:lnTo>
                  <a:lnTo>
                    <a:pt x="10621" y="4440"/>
                  </a:lnTo>
                  <a:lnTo>
                    <a:pt x="10647" y="4362"/>
                  </a:lnTo>
                  <a:lnTo>
                    <a:pt x="10647" y="909"/>
                  </a:lnTo>
                  <a:lnTo>
                    <a:pt x="10621" y="831"/>
                  </a:lnTo>
                  <a:lnTo>
                    <a:pt x="10595" y="779"/>
                  </a:lnTo>
                  <a:lnTo>
                    <a:pt x="10543" y="753"/>
                  </a:lnTo>
                  <a:lnTo>
                    <a:pt x="10465" y="727"/>
                  </a:lnTo>
                  <a:lnTo>
                    <a:pt x="10361" y="727"/>
                  </a:lnTo>
                  <a:lnTo>
                    <a:pt x="10231" y="701"/>
                  </a:lnTo>
                  <a:lnTo>
                    <a:pt x="10153" y="649"/>
                  </a:lnTo>
                  <a:lnTo>
                    <a:pt x="10075" y="571"/>
                  </a:lnTo>
                  <a:lnTo>
                    <a:pt x="9997" y="494"/>
                  </a:lnTo>
                  <a:lnTo>
                    <a:pt x="9946" y="390"/>
                  </a:lnTo>
                  <a:lnTo>
                    <a:pt x="9920" y="286"/>
                  </a:lnTo>
                  <a:lnTo>
                    <a:pt x="9894" y="182"/>
                  </a:lnTo>
                  <a:lnTo>
                    <a:pt x="9894" y="104"/>
                  </a:lnTo>
                  <a:lnTo>
                    <a:pt x="9842" y="52"/>
                  </a:lnTo>
                  <a:lnTo>
                    <a:pt x="9790" y="0"/>
                  </a:lnTo>
                  <a:lnTo>
                    <a:pt x="9063" y="0"/>
                  </a:lnTo>
                  <a:lnTo>
                    <a:pt x="9011" y="52"/>
                  </a:lnTo>
                  <a:lnTo>
                    <a:pt x="8959" y="104"/>
                  </a:lnTo>
                  <a:lnTo>
                    <a:pt x="8959" y="182"/>
                  </a:lnTo>
                  <a:lnTo>
                    <a:pt x="8959" y="234"/>
                  </a:lnTo>
                  <a:lnTo>
                    <a:pt x="9011" y="312"/>
                  </a:lnTo>
                  <a:lnTo>
                    <a:pt x="9063" y="338"/>
                  </a:lnTo>
                  <a:lnTo>
                    <a:pt x="9141" y="364"/>
                  </a:lnTo>
                  <a:lnTo>
                    <a:pt x="9556" y="364"/>
                  </a:lnTo>
                  <a:lnTo>
                    <a:pt x="9608" y="494"/>
                  </a:lnTo>
                  <a:lnTo>
                    <a:pt x="9660" y="597"/>
                  </a:lnTo>
                  <a:lnTo>
                    <a:pt x="9738" y="727"/>
                  </a:lnTo>
                  <a:lnTo>
                    <a:pt x="9816" y="831"/>
                  </a:lnTo>
                  <a:lnTo>
                    <a:pt x="9920" y="909"/>
                  </a:lnTo>
                  <a:lnTo>
                    <a:pt x="10023" y="987"/>
                  </a:lnTo>
                  <a:lnTo>
                    <a:pt x="10153" y="1039"/>
                  </a:lnTo>
                  <a:lnTo>
                    <a:pt x="10283" y="1065"/>
                  </a:lnTo>
                  <a:lnTo>
                    <a:pt x="10283" y="4207"/>
                  </a:lnTo>
                  <a:lnTo>
                    <a:pt x="10153" y="4233"/>
                  </a:lnTo>
                  <a:lnTo>
                    <a:pt x="10023" y="4310"/>
                  </a:lnTo>
                  <a:lnTo>
                    <a:pt x="9920" y="4362"/>
                  </a:lnTo>
                  <a:lnTo>
                    <a:pt x="9816" y="4466"/>
                  </a:lnTo>
                  <a:lnTo>
                    <a:pt x="9738" y="4544"/>
                  </a:lnTo>
                  <a:lnTo>
                    <a:pt x="9660" y="4674"/>
                  </a:lnTo>
                  <a:lnTo>
                    <a:pt x="9608" y="4804"/>
                  </a:lnTo>
                  <a:lnTo>
                    <a:pt x="9556" y="4934"/>
                  </a:lnTo>
                  <a:lnTo>
                    <a:pt x="1065" y="4934"/>
                  </a:lnTo>
                  <a:lnTo>
                    <a:pt x="1039" y="4804"/>
                  </a:lnTo>
                  <a:lnTo>
                    <a:pt x="987" y="4674"/>
                  </a:lnTo>
                  <a:lnTo>
                    <a:pt x="910" y="4544"/>
                  </a:lnTo>
                  <a:lnTo>
                    <a:pt x="832" y="4466"/>
                  </a:lnTo>
                  <a:lnTo>
                    <a:pt x="728" y="4362"/>
                  </a:lnTo>
                  <a:lnTo>
                    <a:pt x="624" y="4310"/>
                  </a:lnTo>
                  <a:lnTo>
                    <a:pt x="494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4" y="1039"/>
                  </a:lnTo>
                  <a:lnTo>
                    <a:pt x="624" y="987"/>
                  </a:lnTo>
                  <a:lnTo>
                    <a:pt x="728" y="909"/>
                  </a:lnTo>
                  <a:lnTo>
                    <a:pt x="832" y="831"/>
                  </a:lnTo>
                  <a:lnTo>
                    <a:pt x="910" y="727"/>
                  </a:lnTo>
                  <a:lnTo>
                    <a:pt x="987" y="597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8388" y="364"/>
                  </a:lnTo>
                  <a:lnTo>
                    <a:pt x="8440" y="338"/>
                  </a:lnTo>
                  <a:lnTo>
                    <a:pt x="8517" y="312"/>
                  </a:lnTo>
                  <a:lnTo>
                    <a:pt x="8543" y="234"/>
                  </a:lnTo>
                  <a:lnTo>
                    <a:pt x="8569" y="182"/>
                  </a:lnTo>
                  <a:lnTo>
                    <a:pt x="8543" y="104"/>
                  </a:lnTo>
                  <a:lnTo>
                    <a:pt x="8517" y="52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1"/>
            <p:cNvSpPr/>
            <p:nvPr/>
          </p:nvSpPr>
          <p:spPr>
            <a:xfrm>
              <a:off x="2653550" y="3607225"/>
              <a:ext cx="32475" cy="66225"/>
            </a:xfrm>
            <a:custGeom>
              <a:avLst/>
              <a:gdLst/>
              <a:ahLst/>
              <a:cxnLst/>
              <a:rect l="l" t="t" r="r" b="b"/>
              <a:pathLst>
                <a:path w="1299" h="2649" extrusionOk="0">
                  <a:moveTo>
                    <a:pt x="572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6" y="442"/>
                  </a:lnTo>
                  <a:lnTo>
                    <a:pt x="208" y="520"/>
                  </a:lnTo>
                  <a:lnTo>
                    <a:pt x="130" y="572"/>
                  </a:lnTo>
                  <a:lnTo>
                    <a:pt x="78" y="650"/>
                  </a:lnTo>
                  <a:lnTo>
                    <a:pt x="26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26" y="1143"/>
                  </a:lnTo>
                  <a:lnTo>
                    <a:pt x="78" y="1247"/>
                  </a:lnTo>
                  <a:lnTo>
                    <a:pt x="156" y="1325"/>
                  </a:lnTo>
                  <a:lnTo>
                    <a:pt x="234" y="1403"/>
                  </a:lnTo>
                  <a:lnTo>
                    <a:pt x="338" y="1455"/>
                  </a:lnTo>
                  <a:lnTo>
                    <a:pt x="442" y="1481"/>
                  </a:lnTo>
                  <a:lnTo>
                    <a:pt x="754" y="1481"/>
                  </a:lnTo>
                  <a:lnTo>
                    <a:pt x="831" y="1506"/>
                  </a:lnTo>
                  <a:lnTo>
                    <a:pt x="883" y="1558"/>
                  </a:lnTo>
                  <a:lnTo>
                    <a:pt x="935" y="1610"/>
                  </a:lnTo>
                  <a:lnTo>
                    <a:pt x="961" y="1688"/>
                  </a:lnTo>
                  <a:lnTo>
                    <a:pt x="935" y="1766"/>
                  </a:lnTo>
                  <a:lnTo>
                    <a:pt x="883" y="1818"/>
                  </a:lnTo>
                  <a:lnTo>
                    <a:pt x="831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8" y="1636"/>
                  </a:lnTo>
                  <a:lnTo>
                    <a:pt x="156" y="1662"/>
                  </a:lnTo>
                  <a:lnTo>
                    <a:pt x="78" y="1688"/>
                  </a:lnTo>
                  <a:lnTo>
                    <a:pt x="26" y="1740"/>
                  </a:lnTo>
                  <a:lnTo>
                    <a:pt x="26" y="1792"/>
                  </a:lnTo>
                  <a:lnTo>
                    <a:pt x="26" y="1870"/>
                  </a:lnTo>
                  <a:lnTo>
                    <a:pt x="104" y="2026"/>
                  </a:lnTo>
                  <a:lnTo>
                    <a:pt x="182" y="2130"/>
                  </a:lnTo>
                  <a:lnTo>
                    <a:pt x="312" y="2208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79" y="2597"/>
                  </a:lnTo>
                  <a:lnTo>
                    <a:pt x="805" y="2519"/>
                  </a:lnTo>
                  <a:lnTo>
                    <a:pt x="831" y="2467"/>
                  </a:lnTo>
                  <a:lnTo>
                    <a:pt x="831" y="2233"/>
                  </a:lnTo>
                  <a:lnTo>
                    <a:pt x="935" y="2208"/>
                  </a:lnTo>
                  <a:lnTo>
                    <a:pt x="1013" y="2182"/>
                  </a:lnTo>
                  <a:lnTo>
                    <a:pt x="1091" y="2130"/>
                  </a:lnTo>
                  <a:lnTo>
                    <a:pt x="1169" y="2052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1"/>
                  </a:lnTo>
                  <a:lnTo>
                    <a:pt x="1221" y="1377"/>
                  </a:lnTo>
                  <a:lnTo>
                    <a:pt x="1143" y="1299"/>
                  </a:lnTo>
                  <a:lnTo>
                    <a:pt x="1065" y="1221"/>
                  </a:lnTo>
                  <a:lnTo>
                    <a:pt x="961" y="1169"/>
                  </a:lnTo>
                  <a:lnTo>
                    <a:pt x="857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38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79" y="753"/>
                  </a:lnTo>
                  <a:lnTo>
                    <a:pt x="831" y="779"/>
                  </a:lnTo>
                  <a:lnTo>
                    <a:pt x="857" y="805"/>
                  </a:lnTo>
                  <a:lnTo>
                    <a:pt x="883" y="857"/>
                  </a:lnTo>
                  <a:lnTo>
                    <a:pt x="909" y="909"/>
                  </a:lnTo>
                  <a:lnTo>
                    <a:pt x="961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21" y="831"/>
                  </a:lnTo>
                  <a:lnTo>
                    <a:pt x="1221" y="753"/>
                  </a:lnTo>
                  <a:lnTo>
                    <a:pt x="1169" y="624"/>
                  </a:lnTo>
                  <a:lnTo>
                    <a:pt x="1065" y="520"/>
                  </a:lnTo>
                  <a:lnTo>
                    <a:pt x="961" y="442"/>
                  </a:lnTo>
                  <a:lnTo>
                    <a:pt x="831" y="390"/>
                  </a:lnTo>
                  <a:lnTo>
                    <a:pt x="831" y="182"/>
                  </a:lnTo>
                  <a:lnTo>
                    <a:pt x="805" y="104"/>
                  </a:lnTo>
                  <a:lnTo>
                    <a:pt x="779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1"/>
            <p:cNvSpPr/>
            <p:nvPr/>
          </p:nvSpPr>
          <p:spPr>
            <a:xfrm>
              <a:off x="2741825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90" y="598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1013" y="831"/>
                  </a:lnTo>
                  <a:lnTo>
                    <a:pt x="1065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65" y="312"/>
                  </a:lnTo>
                  <a:lnTo>
                    <a:pt x="1013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1"/>
            <p:cNvSpPr/>
            <p:nvPr/>
          </p:nvSpPr>
          <p:spPr>
            <a:xfrm>
              <a:off x="2570450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16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79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27" y="753"/>
                  </a:lnTo>
                  <a:lnTo>
                    <a:pt x="79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16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10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66" y="650"/>
                  </a:lnTo>
                  <a:lnTo>
                    <a:pt x="1091" y="546"/>
                  </a:lnTo>
                  <a:lnTo>
                    <a:pt x="1066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10" y="156"/>
                  </a:lnTo>
                  <a:lnTo>
                    <a:pt x="832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1"/>
            <p:cNvSpPr/>
            <p:nvPr/>
          </p:nvSpPr>
          <p:spPr>
            <a:xfrm>
              <a:off x="2622400" y="3592300"/>
              <a:ext cx="94800" cy="94150"/>
            </a:xfrm>
            <a:custGeom>
              <a:avLst/>
              <a:gdLst/>
              <a:ahLst/>
              <a:cxnLst/>
              <a:rect l="l" t="t" r="r" b="b"/>
              <a:pathLst>
                <a:path w="3792" h="3766" extrusionOk="0">
                  <a:moveTo>
                    <a:pt x="1896" y="0"/>
                  </a:moveTo>
                  <a:lnTo>
                    <a:pt x="1688" y="26"/>
                  </a:lnTo>
                  <a:lnTo>
                    <a:pt x="1506" y="52"/>
                  </a:lnTo>
                  <a:lnTo>
                    <a:pt x="1324" y="104"/>
                  </a:lnTo>
                  <a:lnTo>
                    <a:pt x="1143" y="156"/>
                  </a:lnTo>
                  <a:lnTo>
                    <a:pt x="987" y="234"/>
                  </a:lnTo>
                  <a:lnTo>
                    <a:pt x="831" y="338"/>
                  </a:lnTo>
                  <a:lnTo>
                    <a:pt x="675" y="442"/>
                  </a:lnTo>
                  <a:lnTo>
                    <a:pt x="545" y="572"/>
                  </a:lnTo>
                  <a:lnTo>
                    <a:pt x="416" y="701"/>
                  </a:lnTo>
                  <a:lnTo>
                    <a:pt x="312" y="857"/>
                  </a:lnTo>
                  <a:lnTo>
                    <a:pt x="208" y="1013"/>
                  </a:lnTo>
                  <a:lnTo>
                    <a:pt x="130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14"/>
                  </a:lnTo>
                  <a:lnTo>
                    <a:pt x="0" y="1922"/>
                  </a:lnTo>
                  <a:lnTo>
                    <a:pt x="26" y="2233"/>
                  </a:lnTo>
                  <a:lnTo>
                    <a:pt x="104" y="2545"/>
                  </a:lnTo>
                  <a:lnTo>
                    <a:pt x="234" y="2830"/>
                  </a:lnTo>
                  <a:lnTo>
                    <a:pt x="416" y="3116"/>
                  </a:lnTo>
                  <a:lnTo>
                    <a:pt x="623" y="3350"/>
                  </a:lnTo>
                  <a:lnTo>
                    <a:pt x="883" y="3532"/>
                  </a:lnTo>
                  <a:lnTo>
                    <a:pt x="1169" y="3661"/>
                  </a:lnTo>
                  <a:lnTo>
                    <a:pt x="1480" y="3765"/>
                  </a:lnTo>
                  <a:lnTo>
                    <a:pt x="1532" y="3765"/>
                  </a:lnTo>
                  <a:lnTo>
                    <a:pt x="1610" y="3739"/>
                  </a:lnTo>
                  <a:lnTo>
                    <a:pt x="1662" y="3687"/>
                  </a:lnTo>
                  <a:lnTo>
                    <a:pt x="1688" y="3635"/>
                  </a:lnTo>
                  <a:lnTo>
                    <a:pt x="1688" y="3558"/>
                  </a:lnTo>
                  <a:lnTo>
                    <a:pt x="1662" y="3506"/>
                  </a:lnTo>
                  <a:lnTo>
                    <a:pt x="1610" y="3454"/>
                  </a:lnTo>
                  <a:lnTo>
                    <a:pt x="1558" y="3428"/>
                  </a:lnTo>
                  <a:lnTo>
                    <a:pt x="1298" y="3350"/>
                  </a:lnTo>
                  <a:lnTo>
                    <a:pt x="1065" y="3220"/>
                  </a:lnTo>
                  <a:lnTo>
                    <a:pt x="857" y="3064"/>
                  </a:lnTo>
                  <a:lnTo>
                    <a:pt x="675" y="2882"/>
                  </a:lnTo>
                  <a:lnTo>
                    <a:pt x="545" y="2675"/>
                  </a:lnTo>
                  <a:lnTo>
                    <a:pt x="442" y="2441"/>
                  </a:lnTo>
                  <a:lnTo>
                    <a:pt x="364" y="2181"/>
                  </a:lnTo>
                  <a:lnTo>
                    <a:pt x="338" y="1922"/>
                  </a:lnTo>
                  <a:lnTo>
                    <a:pt x="364" y="1766"/>
                  </a:lnTo>
                  <a:lnTo>
                    <a:pt x="364" y="1610"/>
                  </a:lnTo>
                  <a:lnTo>
                    <a:pt x="468" y="1299"/>
                  </a:lnTo>
                  <a:lnTo>
                    <a:pt x="597" y="1039"/>
                  </a:lnTo>
                  <a:lnTo>
                    <a:pt x="805" y="805"/>
                  </a:lnTo>
                  <a:lnTo>
                    <a:pt x="1039" y="623"/>
                  </a:lnTo>
                  <a:lnTo>
                    <a:pt x="1298" y="494"/>
                  </a:lnTo>
                  <a:lnTo>
                    <a:pt x="1584" y="390"/>
                  </a:lnTo>
                  <a:lnTo>
                    <a:pt x="1740" y="364"/>
                  </a:lnTo>
                  <a:lnTo>
                    <a:pt x="2051" y="364"/>
                  </a:lnTo>
                  <a:lnTo>
                    <a:pt x="2207" y="390"/>
                  </a:lnTo>
                  <a:lnTo>
                    <a:pt x="2493" y="494"/>
                  </a:lnTo>
                  <a:lnTo>
                    <a:pt x="2753" y="623"/>
                  </a:lnTo>
                  <a:lnTo>
                    <a:pt x="2986" y="805"/>
                  </a:lnTo>
                  <a:lnTo>
                    <a:pt x="3168" y="1039"/>
                  </a:lnTo>
                  <a:lnTo>
                    <a:pt x="3324" y="1299"/>
                  </a:lnTo>
                  <a:lnTo>
                    <a:pt x="3402" y="1610"/>
                  </a:lnTo>
                  <a:lnTo>
                    <a:pt x="3428" y="1766"/>
                  </a:lnTo>
                  <a:lnTo>
                    <a:pt x="3454" y="1922"/>
                  </a:lnTo>
                  <a:lnTo>
                    <a:pt x="3428" y="2181"/>
                  </a:lnTo>
                  <a:lnTo>
                    <a:pt x="3350" y="2441"/>
                  </a:lnTo>
                  <a:lnTo>
                    <a:pt x="3246" y="2675"/>
                  </a:lnTo>
                  <a:lnTo>
                    <a:pt x="3090" y="2882"/>
                  </a:lnTo>
                  <a:lnTo>
                    <a:pt x="2934" y="3064"/>
                  </a:lnTo>
                  <a:lnTo>
                    <a:pt x="2727" y="3220"/>
                  </a:lnTo>
                  <a:lnTo>
                    <a:pt x="2493" y="3350"/>
                  </a:lnTo>
                  <a:lnTo>
                    <a:pt x="2233" y="3428"/>
                  </a:lnTo>
                  <a:lnTo>
                    <a:pt x="2181" y="3454"/>
                  </a:lnTo>
                  <a:lnTo>
                    <a:pt x="2129" y="3506"/>
                  </a:lnTo>
                  <a:lnTo>
                    <a:pt x="2103" y="3558"/>
                  </a:lnTo>
                  <a:lnTo>
                    <a:pt x="2103" y="3635"/>
                  </a:lnTo>
                  <a:lnTo>
                    <a:pt x="2129" y="3687"/>
                  </a:lnTo>
                  <a:lnTo>
                    <a:pt x="2181" y="3739"/>
                  </a:lnTo>
                  <a:lnTo>
                    <a:pt x="2233" y="3765"/>
                  </a:lnTo>
                  <a:lnTo>
                    <a:pt x="2311" y="3765"/>
                  </a:lnTo>
                  <a:lnTo>
                    <a:pt x="2623" y="3661"/>
                  </a:lnTo>
                  <a:lnTo>
                    <a:pt x="2908" y="3532"/>
                  </a:lnTo>
                  <a:lnTo>
                    <a:pt x="3168" y="3350"/>
                  </a:lnTo>
                  <a:lnTo>
                    <a:pt x="3376" y="3116"/>
                  </a:lnTo>
                  <a:lnTo>
                    <a:pt x="3557" y="2830"/>
                  </a:lnTo>
                  <a:lnTo>
                    <a:pt x="3687" y="2545"/>
                  </a:lnTo>
                  <a:lnTo>
                    <a:pt x="3765" y="2233"/>
                  </a:lnTo>
                  <a:lnTo>
                    <a:pt x="3791" y="1922"/>
                  </a:lnTo>
                  <a:lnTo>
                    <a:pt x="3791" y="1714"/>
                  </a:lnTo>
                  <a:lnTo>
                    <a:pt x="3765" y="1532"/>
                  </a:lnTo>
                  <a:lnTo>
                    <a:pt x="3713" y="1350"/>
                  </a:lnTo>
                  <a:lnTo>
                    <a:pt x="3661" y="1169"/>
                  </a:lnTo>
                  <a:lnTo>
                    <a:pt x="3557" y="1013"/>
                  </a:lnTo>
                  <a:lnTo>
                    <a:pt x="3480" y="857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0" y="338"/>
                  </a:lnTo>
                  <a:lnTo>
                    <a:pt x="2804" y="234"/>
                  </a:lnTo>
                  <a:lnTo>
                    <a:pt x="2649" y="156"/>
                  </a:lnTo>
                  <a:lnTo>
                    <a:pt x="2467" y="104"/>
                  </a:lnTo>
                  <a:lnTo>
                    <a:pt x="2285" y="52"/>
                  </a:lnTo>
                  <a:lnTo>
                    <a:pt x="2077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4" name="Google Shape;4224;p71"/>
          <p:cNvGrpSpPr/>
          <p:nvPr/>
        </p:nvGrpSpPr>
        <p:grpSpPr>
          <a:xfrm>
            <a:off x="4101539" y="3506977"/>
            <a:ext cx="186754" cy="324700"/>
            <a:chOff x="3342925" y="3422225"/>
            <a:chExt cx="174000" cy="302525"/>
          </a:xfrm>
        </p:grpSpPr>
        <p:sp>
          <p:nvSpPr>
            <p:cNvPr id="4225" name="Google Shape;4225;p71"/>
            <p:cNvSpPr/>
            <p:nvPr/>
          </p:nvSpPr>
          <p:spPr>
            <a:xfrm>
              <a:off x="3365650" y="3573475"/>
              <a:ext cx="128550" cy="73375"/>
            </a:xfrm>
            <a:custGeom>
              <a:avLst/>
              <a:gdLst/>
              <a:ahLst/>
              <a:cxnLst/>
              <a:rect l="l" t="t" r="r" b="b"/>
              <a:pathLst>
                <a:path w="5142" h="2935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3818" y="727"/>
                  </a:lnTo>
                  <a:lnTo>
                    <a:pt x="3947" y="779"/>
                  </a:lnTo>
                  <a:lnTo>
                    <a:pt x="4077" y="857"/>
                  </a:lnTo>
                  <a:lnTo>
                    <a:pt x="4181" y="935"/>
                  </a:lnTo>
                  <a:lnTo>
                    <a:pt x="4285" y="1039"/>
                  </a:lnTo>
                  <a:lnTo>
                    <a:pt x="4337" y="1169"/>
                  </a:lnTo>
                  <a:lnTo>
                    <a:pt x="4389" y="1299"/>
                  </a:lnTo>
                  <a:lnTo>
                    <a:pt x="4415" y="1454"/>
                  </a:lnTo>
                  <a:lnTo>
                    <a:pt x="4389" y="1610"/>
                  </a:lnTo>
                  <a:lnTo>
                    <a:pt x="4337" y="1740"/>
                  </a:lnTo>
                  <a:lnTo>
                    <a:pt x="4285" y="1870"/>
                  </a:lnTo>
                  <a:lnTo>
                    <a:pt x="4181" y="1974"/>
                  </a:lnTo>
                  <a:lnTo>
                    <a:pt x="4077" y="2078"/>
                  </a:lnTo>
                  <a:lnTo>
                    <a:pt x="3947" y="2129"/>
                  </a:lnTo>
                  <a:lnTo>
                    <a:pt x="3818" y="2181"/>
                  </a:lnTo>
                  <a:lnTo>
                    <a:pt x="364" y="2181"/>
                  </a:lnTo>
                  <a:lnTo>
                    <a:pt x="234" y="2233"/>
                  </a:lnTo>
                  <a:lnTo>
                    <a:pt x="105" y="2311"/>
                  </a:lnTo>
                  <a:lnTo>
                    <a:pt x="27" y="2415"/>
                  </a:lnTo>
                  <a:lnTo>
                    <a:pt x="1" y="2571"/>
                  </a:lnTo>
                  <a:lnTo>
                    <a:pt x="27" y="2701"/>
                  </a:lnTo>
                  <a:lnTo>
                    <a:pt x="105" y="2831"/>
                  </a:lnTo>
                  <a:lnTo>
                    <a:pt x="234" y="2908"/>
                  </a:lnTo>
                  <a:lnTo>
                    <a:pt x="364" y="2934"/>
                  </a:lnTo>
                  <a:lnTo>
                    <a:pt x="3662" y="2934"/>
                  </a:lnTo>
                  <a:lnTo>
                    <a:pt x="3973" y="2908"/>
                  </a:lnTo>
                  <a:lnTo>
                    <a:pt x="4233" y="2805"/>
                  </a:lnTo>
                  <a:lnTo>
                    <a:pt x="4493" y="2675"/>
                  </a:lnTo>
                  <a:lnTo>
                    <a:pt x="4700" y="2493"/>
                  </a:lnTo>
                  <a:lnTo>
                    <a:pt x="4882" y="2285"/>
                  </a:lnTo>
                  <a:lnTo>
                    <a:pt x="5012" y="2026"/>
                  </a:lnTo>
                  <a:lnTo>
                    <a:pt x="5116" y="1766"/>
                  </a:lnTo>
                  <a:lnTo>
                    <a:pt x="5142" y="1454"/>
                  </a:lnTo>
                  <a:lnTo>
                    <a:pt x="5116" y="1169"/>
                  </a:lnTo>
                  <a:lnTo>
                    <a:pt x="5012" y="883"/>
                  </a:lnTo>
                  <a:lnTo>
                    <a:pt x="4882" y="649"/>
                  </a:lnTo>
                  <a:lnTo>
                    <a:pt x="4700" y="416"/>
                  </a:lnTo>
                  <a:lnTo>
                    <a:pt x="4493" y="234"/>
                  </a:lnTo>
                  <a:lnTo>
                    <a:pt x="4233" y="104"/>
                  </a:lnTo>
                  <a:lnTo>
                    <a:pt x="3973" y="26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1"/>
            <p:cNvSpPr/>
            <p:nvPr/>
          </p:nvSpPr>
          <p:spPr>
            <a:xfrm>
              <a:off x="3365650" y="3628000"/>
              <a:ext cx="29900" cy="18850"/>
            </a:xfrm>
            <a:custGeom>
              <a:avLst/>
              <a:gdLst/>
              <a:ahLst/>
              <a:cxnLst/>
              <a:rect l="l" t="t" r="r" b="b"/>
              <a:pathLst>
                <a:path w="1196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1195" y="753"/>
                  </a:lnTo>
                  <a:lnTo>
                    <a:pt x="1065" y="727"/>
                  </a:lnTo>
                  <a:lnTo>
                    <a:pt x="935" y="650"/>
                  </a:lnTo>
                  <a:lnTo>
                    <a:pt x="858" y="520"/>
                  </a:lnTo>
                  <a:lnTo>
                    <a:pt x="832" y="390"/>
                  </a:lnTo>
                  <a:lnTo>
                    <a:pt x="858" y="234"/>
                  </a:lnTo>
                  <a:lnTo>
                    <a:pt x="935" y="130"/>
                  </a:lnTo>
                  <a:lnTo>
                    <a:pt x="1065" y="52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1"/>
            <p:cNvSpPr/>
            <p:nvPr/>
          </p:nvSpPr>
          <p:spPr>
            <a:xfrm>
              <a:off x="3365650" y="3573475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5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5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1"/>
            <p:cNvSpPr/>
            <p:nvPr/>
          </p:nvSpPr>
          <p:spPr>
            <a:xfrm>
              <a:off x="3383825" y="3591650"/>
              <a:ext cx="92200" cy="36375"/>
            </a:xfrm>
            <a:custGeom>
              <a:avLst/>
              <a:gdLst/>
              <a:ahLst/>
              <a:cxnLst/>
              <a:rect l="l" t="t" r="r" b="b"/>
              <a:pathLst>
                <a:path w="368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3091" y="1454"/>
                  </a:lnTo>
                  <a:lnTo>
                    <a:pt x="3220" y="1402"/>
                  </a:lnTo>
                  <a:lnTo>
                    <a:pt x="3350" y="1351"/>
                  </a:lnTo>
                  <a:lnTo>
                    <a:pt x="3454" y="1247"/>
                  </a:lnTo>
                  <a:lnTo>
                    <a:pt x="3558" y="1143"/>
                  </a:lnTo>
                  <a:lnTo>
                    <a:pt x="3610" y="1013"/>
                  </a:lnTo>
                  <a:lnTo>
                    <a:pt x="3662" y="883"/>
                  </a:lnTo>
                  <a:lnTo>
                    <a:pt x="3688" y="727"/>
                  </a:lnTo>
                  <a:lnTo>
                    <a:pt x="3662" y="572"/>
                  </a:lnTo>
                  <a:lnTo>
                    <a:pt x="3610" y="442"/>
                  </a:lnTo>
                  <a:lnTo>
                    <a:pt x="3558" y="312"/>
                  </a:lnTo>
                  <a:lnTo>
                    <a:pt x="3454" y="208"/>
                  </a:lnTo>
                  <a:lnTo>
                    <a:pt x="3350" y="130"/>
                  </a:lnTo>
                  <a:lnTo>
                    <a:pt x="3220" y="52"/>
                  </a:lnTo>
                  <a:lnTo>
                    <a:pt x="3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1"/>
            <p:cNvSpPr/>
            <p:nvPr/>
          </p:nvSpPr>
          <p:spPr>
            <a:xfrm>
              <a:off x="3383825" y="3591650"/>
              <a:ext cx="11725" cy="36375"/>
            </a:xfrm>
            <a:custGeom>
              <a:avLst/>
              <a:gdLst/>
              <a:ahLst/>
              <a:cxnLst/>
              <a:rect l="l" t="t" r="r" b="b"/>
              <a:pathLst>
                <a:path w="469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468" y="1454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1"/>
            <p:cNvSpPr/>
            <p:nvPr/>
          </p:nvSpPr>
          <p:spPr>
            <a:xfrm>
              <a:off x="3347475" y="3646825"/>
              <a:ext cx="164900" cy="73375"/>
            </a:xfrm>
            <a:custGeom>
              <a:avLst/>
              <a:gdLst/>
              <a:ahLst/>
              <a:cxnLst/>
              <a:rect l="l" t="t" r="r" b="b"/>
              <a:pathLst>
                <a:path w="6596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6232" y="2934"/>
                  </a:lnTo>
                  <a:lnTo>
                    <a:pt x="6388" y="2908"/>
                  </a:lnTo>
                  <a:lnTo>
                    <a:pt x="6492" y="2831"/>
                  </a:lnTo>
                  <a:lnTo>
                    <a:pt x="6570" y="2701"/>
                  </a:lnTo>
                  <a:lnTo>
                    <a:pt x="6596" y="2571"/>
                  </a:lnTo>
                  <a:lnTo>
                    <a:pt x="6570" y="2415"/>
                  </a:lnTo>
                  <a:lnTo>
                    <a:pt x="6492" y="2311"/>
                  </a:lnTo>
                  <a:lnTo>
                    <a:pt x="6388" y="2233"/>
                  </a:lnTo>
                  <a:lnTo>
                    <a:pt x="6232" y="2207"/>
                  </a:lnTo>
                  <a:lnTo>
                    <a:pt x="1455" y="2207"/>
                  </a:lnTo>
                  <a:lnTo>
                    <a:pt x="1325" y="2181"/>
                  </a:lnTo>
                  <a:lnTo>
                    <a:pt x="1169" y="2130"/>
                  </a:lnTo>
                  <a:lnTo>
                    <a:pt x="1039" y="2078"/>
                  </a:lnTo>
                  <a:lnTo>
                    <a:pt x="935" y="1974"/>
                  </a:lnTo>
                  <a:lnTo>
                    <a:pt x="857" y="1870"/>
                  </a:lnTo>
                  <a:lnTo>
                    <a:pt x="780" y="1740"/>
                  </a:lnTo>
                  <a:lnTo>
                    <a:pt x="728" y="1610"/>
                  </a:lnTo>
                  <a:lnTo>
                    <a:pt x="728" y="1454"/>
                  </a:lnTo>
                  <a:lnTo>
                    <a:pt x="728" y="1325"/>
                  </a:lnTo>
                  <a:lnTo>
                    <a:pt x="780" y="1169"/>
                  </a:lnTo>
                  <a:lnTo>
                    <a:pt x="857" y="1039"/>
                  </a:lnTo>
                  <a:lnTo>
                    <a:pt x="935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6232" y="727"/>
                  </a:lnTo>
                  <a:lnTo>
                    <a:pt x="6388" y="701"/>
                  </a:lnTo>
                  <a:lnTo>
                    <a:pt x="6492" y="624"/>
                  </a:lnTo>
                  <a:lnTo>
                    <a:pt x="6570" y="494"/>
                  </a:lnTo>
                  <a:lnTo>
                    <a:pt x="6596" y="364"/>
                  </a:lnTo>
                  <a:lnTo>
                    <a:pt x="6570" y="208"/>
                  </a:lnTo>
                  <a:lnTo>
                    <a:pt x="6492" y="104"/>
                  </a:lnTo>
                  <a:lnTo>
                    <a:pt x="6388" y="2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1"/>
            <p:cNvSpPr/>
            <p:nvPr/>
          </p:nvSpPr>
          <p:spPr>
            <a:xfrm>
              <a:off x="3347475" y="3646825"/>
              <a:ext cx="48075" cy="73375"/>
            </a:xfrm>
            <a:custGeom>
              <a:avLst/>
              <a:gdLst/>
              <a:ahLst/>
              <a:cxnLst/>
              <a:rect l="l" t="t" r="r" b="b"/>
              <a:pathLst>
                <a:path w="1923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922" y="2934"/>
                  </a:lnTo>
                  <a:lnTo>
                    <a:pt x="1636" y="2908"/>
                  </a:lnTo>
                  <a:lnTo>
                    <a:pt x="1351" y="2805"/>
                  </a:lnTo>
                  <a:lnTo>
                    <a:pt x="1117" y="2675"/>
                  </a:lnTo>
                  <a:lnTo>
                    <a:pt x="883" y="2493"/>
                  </a:lnTo>
                  <a:lnTo>
                    <a:pt x="728" y="2285"/>
                  </a:lnTo>
                  <a:lnTo>
                    <a:pt x="572" y="2026"/>
                  </a:lnTo>
                  <a:lnTo>
                    <a:pt x="494" y="1766"/>
                  </a:lnTo>
                  <a:lnTo>
                    <a:pt x="468" y="1454"/>
                  </a:lnTo>
                  <a:lnTo>
                    <a:pt x="494" y="1169"/>
                  </a:lnTo>
                  <a:lnTo>
                    <a:pt x="572" y="883"/>
                  </a:lnTo>
                  <a:lnTo>
                    <a:pt x="728" y="649"/>
                  </a:lnTo>
                  <a:lnTo>
                    <a:pt x="883" y="416"/>
                  </a:lnTo>
                  <a:lnTo>
                    <a:pt x="1117" y="234"/>
                  </a:lnTo>
                  <a:lnTo>
                    <a:pt x="1351" y="104"/>
                  </a:lnTo>
                  <a:lnTo>
                    <a:pt x="1636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1"/>
            <p:cNvSpPr/>
            <p:nvPr/>
          </p:nvSpPr>
          <p:spPr>
            <a:xfrm>
              <a:off x="3365650" y="3665000"/>
              <a:ext cx="128550" cy="37025"/>
            </a:xfrm>
            <a:custGeom>
              <a:avLst/>
              <a:gdLst/>
              <a:ahLst/>
              <a:cxnLst/>
              <a:rect l="l" t="t" r="r" b="b"/>
              <a:pathLst>
                <a:path w="514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5090" y="1480"/>
                  </a:lnTo>
                  <a:lnTo>
                    <a:pt x="5142" y="1377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1"/>
            <p:cNvSpPr/>
            <p:nvPr/>
          </p:nvSpPr>
          <p:spPr>
            <a:xfrm>
              <a:off x="3365650" y="3665000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195" y="1480"/>
                  </a:lnTo>
                  <a:lnTo>
                    <a:pt x="1065" y="1454"/>
                  </a:lnTo>
                  <a:lnTo>
                    <a:pt x="909" y="1403"/>
                  </a:lnTo>
                  <a:lnTo>
                    <a:pt x="806" y="1351"/>
                  </a:lnTo>
                  <a:lnTo>
                    <a:pt x="676" y="1247"/>
                  </a:lnTo>
                  <a:lnTo>
                    <a:pt x="598" y="1143"/>
                  </a:lnTo>
                  <a:lnTo>
                    <a:pt x="520" y="1013"/>
                  </a:lnTo>
                  <a:lnTo>
                    <a:pt x="494" y="883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42"/>
                  </a:lnTo>
                  <a:lnTo>
                    <a:pt x="598" y="312"/>
                  </a:lnTo>
                  <a:lnTo>
                    <a:pt x="676" y="208"/>
                  </a:lnTo>
                  <a:lnTo>
                    <a:pt x="806" y="130"/>
                  </a:lnTo>
                  <a:lnTo>
                    <a:pt x="909" y="52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1"/>
            <p:cNvSpPr/>
            <p:nvPr/>
          </p:nvSpPr>
          <p:spPr>
            <a:xfrm>
              <a:off x="3429925" y="3532575"/>
              <a:ext cx="36375" cy="22100"/>
            </a:xfrm>
            <a:custGeom>
              <a:avLst/>
              <a:gdLst/>
              <a:ahLst/>
              <a:cxnLst/>
              <a:rect l="l" t="t" r="r" b="b"/>
              <a:pathLst>
                <a:path w="1455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935" y="883"/>
                  </a:lnTo>
                  <a:lnTo>
                    <a:pt x="1065" y="831"/>
                  </a:lnTo>
                  <a:lnTo>
                    <a:pt x="1169" y="779"/>
                  </a:lnTo>
                  <a:lnTo>
                    <a:pt x="1273" y="702"/>
                  </a:lnTo>
                  <a:lnTo>
                    <a:pt x="1350" y="598"/>
                  </a:lnTo>
                  <a:lnTo>
                    <a:pt x="1402" y="468"/>
                  </a:lnTo>
                  <a:lnTo>
                    <a:pt x="1454" y="364"/>
                  </a:lnTo>
                  <a:lnTo>
                    <a:pt x="1454" y="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1"/>
            <p:cNvSpPr/>
            <p:nvPr/>
          </p:nvSpPr>
          <p:spPr>
            <a:xfrm>
              <a:off x="3429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468" y="883"/>
                  </a:lnTo>
                  <a:lnTo>
                    <a:pt x="468" y="650"/>
                  </a:lnTo>
                  <a:lnTo>
                    <a:pt x="494" y="520"/>
                  </a:lnTo>
                  <a:lnTo>
                    <a:pt x="520" y="390"/>
                  </a:lnTo>
                  <a:lnTo>
                    <a:pt x="597" y="286"/>
                  </a:lnTo>
                  <a:lnTo>
                    <a:pt x="675" y="182"/>
                  </a:lnTo>
                  <a:lnTo>
                    <a:pt x="779" y="104"/>
                  </a:lnTo>
                  <a:lnTo>
                    <a:pt x="883" y="5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1"/>
            <p:cNvSpPr/>
            <p:nvPr/>
          </p:nvSpPr>
          <p:spPr>
            <a:xfrm>
              <a:off x="3392925" y="3532575"/>
              <a:ext cx="37025" cy="22100"/>
            </a:xfrm>
            <a:custGeom>
              <a:avLst/>
              <a:gdLst/>
              <a:ahLst/>
              <a:cxnLst/>
              <a:rect l="l" t="t" r="r" b="b"/>
              <a:pathLst>
                <a:path w="1481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480" y="883"/>
                  </a:lnTo>
                  <a:lnTo>
                    <a:pt x="1480" y="650"/>
                  </a:lnTo>
                  <a:lnTo>
                    <a:pt x="1454" y="520"/>
                  </a:lnTo>
                  <a:lnTo>
                    <a:pt x="1428" y="390"/>
                  </a:lnTo>
                  <a:lnTo>
                    <a:pt x="1350" y="286"/>
                  </a:lnTo>
                  <a:lnTo>
                    <a:pt x="1273" y="182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1"/>
            <p:cNvSpPr/>
            <p:nvPr/>
          </p:nvSpPr>
          <p:spPr>
            <a:xfrm>
              <a:off x="3392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013" y="883"/>
                  </a:lnTo>
                  <a:lnTo>
                    <a:pt x="883" y="831"/>
                  </a:lnTo>
                  <a:lnTo>
                    <a:pt x="779" y="779"/>
                  </a:lnTo>
                  <a:lnTo>
                    <a:pt x="675" y="702"/>
                  </a:lnTo>
                  <a:lnTo>
                    <a:pt x="597" y="598"/>
                  </a:lnTo>
                  <a:lnTo>
                    <a:pt x="545" y="468"/>
                  </a:lnTo>
                  <a:lnTo>
                    <a:pt x="494" y="364"/>
                  </a:lnTo>
                  <a:lnTo>
                    <a:pt x="494" y="20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1"/>
            <p:cNvSpPr/>
            <p:nvPr/>
          </p:nvSpPr>
          <p:spPr>
            <a:xfrm>
              <a:off x="3385125" y="3426125"/>
              <a:ext cx="89600" cy="89600"/>
            </a:xfrm>
            <a:custGeom>
              <a:avLst/>
              <a:gdLst/>
              <a:ahLst/>
              <a:cxnLst/>
              <a:rect l="l" t="t" r="r" b="b"/>
              <a:pathLst>
                <a:path w="3584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1974" y="3557"/>
                  </a:lnTo>
                  <a:lnTo>
                    <a:pt x="2156" y="3531"/>
                  </a:lnTo>
                  <a:lnTo>
                    <a:pt x="2312" y="3505"/>
                  </a:lnTo>
                  <a:lnTo>
                    <a:pt x="2493" y="3428"/>
                  </a:lnTo>
                  <a:lnTo>
                    <a:pt x="2649" y="3376"/>
                  </a:lnTo>
                  <a:lnTo>
                    <a:pt x="2779" y="3272"/>
                  </a:lnTo>
                  <a:lnTo>
                    <a:pt x="2935" y="3168"/>
                  </a:lnTo>
                  <a:lnTo>
                    <a:pt x="3065" y="3064"/>
                  </a:lnTo>
                  <a:lnTo>
                    <a:pt x="3168" y="2934"/>
                  </a:lnTo>
                  <a:lnTo>
                    <a:pt x="3272" y="2804"/>
                  </a:lnTo>
                  <a:lnTo>
                    <a:pt x="3350" y="2649"/>
                  </a:lnTo>
                  <a:lnTo>
                    <a:pt x="3428" y="2493"/>
                  </a:lnTo>
                  <a:lnTo>
                    <a:pt x="3506" y="2337"/>
                  </a:lnTo>
                  <a:lnTo>
                    <a:pt x="3532" y="2155"/>
                  </a:lnTo>
                  <a:lnTo>
                    <a:pt x="3558" y="1974"/>
                  </a:lnTo>
                  <a:lnTo>
                    <a:pt x="3584" y="1792"/>
                  </a:lnTo>
                  <a:lnTo>
                    <a:pt x="3558" y="1610"/>
                  </a:lnTo>
                  <a:lnTo>
                    <a:pt x="3532" y="1428"/>
                  </a:lnTo>
                  <a:lnTo>
                    <a:pt x="3506" y="1272"/>
                  </a:lnTo>
                  <a:lnTo>
                    <a:pt x="3428" y="1091"/>
                  </a:lnTo>
                  <a:lnTo>
                    <a:pt x="3350" y="935"/>
                  </a:lnTo>
                  <a:lnTo>
                    <a:pt x="3272" y="805"/>
                  </a:lnTo>
                  <a:lnTo>
                    <a:pt x="3168" y="649"/>
                  </a:lnTo>
                  <a:lnTo>
                    <a:pt x="3065" y="519"/>
                  </a:lnTo>
                  <a:lnTo>
                    <a:pt x="2935" y="416"/>
                  </a:lnTo>
                  <a:lnTo>
                    <a:pt x="2779" y="312"/>
                  </a:lnTo>
                  <a:lnTo>
                    <a:pt x="2649" y="234"/>
                  </a:lnTo>
                  <a:lnTo>
                    <a:pt x="2493" y="156"/>
                  </a:lnTo>
                  <a:lnTo>
                    <a:pt x="2312" y="78"/>
                  </a:lnTo>
                  <a:lnTo>
                    <a:pt x="2156" y="52"/>
                  </a:lnTo>
                  <a:lnTo>
                    <a:pt x="1974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1"/>
            <p:cNvSpPr/>
            <p:nvPr/>
          </p:nvSpPr>
          <p:spPr>
            <a:xfrm>
              <a:off x="3385125" y="3426125"/>
              <a:ext cx="50650" cy="89600"/>
            </a:xfrm>
            <a:custGeom>
              <a:avLst/>
              <a:gdLst/>
              <a:ahLst/>
              <a:cxnLst/>
              <a:rect l="l" t="t" r="r" b="b"/>
              <a:pathLst>
                <a:path w="2026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2026" y="3557"/>
                  </a:lnTo>
                  <a:lnTo>
                    <a:pt x="1714" y="3480"/>
                  </a:lnTo>
                  <a:lnTo>
                    <a:pt x="1403" y="3376"/>
                  </a:lnTo>
                  <a:lnTo>
                    <a:pt x="1143" y="3194"/>
                  </a:lnTo>
                  <a:lnTo>
                    <a:pt x="935" y="2986"/>
                  </a:lnTo>
                  <a:lnTo>
                    <a:pt x="728" y="2727"/>
                  </a:lnTo>
                  <a:lnTo>
                    <a:pt x="598" y="2441"/>
                  </a:lnTo>
                  <a:lnTo>
                    <a:pt x="520" y="2129"/>
                  </a:lnTo>
                  <a:lnTo>
                    <a:pt x="494" y="1974"/>
                  </a:lnTo>
                  <a:lnTo>
                    <a:pt x="468" y="1792"/>
                  </a:lnTo>
                  <a:lnTo>
                    <a:pt x="494" y="1636"/>
                  </a:lnTo>
                  <a:lnTo>
                    <a:pt x="520" y="1454"/>
                  </a:lnTo>
                  <a:lnTo>
                    <a:pt x="598" y="1143"/>
                  </a:lnTo>
                  <a:lnTo>
                    <a:pt x="728" y="857"/>
                  </a:lnTo>
                  <a:lnTo>
                    <a:pt x="935" y="623"/>
                  </a:lnTo>
                  <a:lnTo>
                    <a:pt x="1143" y="390"/>
                  </a:lnTo>
                  <a:lnTo>
                    <a:pt x="1403" y="234"/>
                  </a:lnTo>
                  <a:lnTo>
                    <a:pt x="1714" y="104"/>
                  </a:lnTo>
                  <a:lnTo>
                    <a:pt x="2026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1"/>
            <p:cNvSpPr/>
            <p:nvPr/>
          </p:nvSpPr>
          <p:spPr>
            <a:xfrm>
              <a:off x="3412400" y="3434550"/>
              <a:ext cx="35075" cy="72725"/>
            </a:xfrm>
            <a:custGeom>
              <a:avLst/>
              <a:gdLst/>
              <a:ahLst/>
              <a:cxnLst/>
              <a:rect l="l" t="t" r="r" b="b"/>
              <a:pathLst>
                <a:path w="1403" h="2909" extrusionOk="0">
                  <a:moveTo>
                    <a:pt x="701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45" y="105"/>
                  </a:lnTo>
                  <a:lnTo>
                    <a:pt x="519" y="182"/>
                  </a:lnTo>
                  <a:lnTo>
                    <a:pt x="519" y="442"/>
                  </a:lnTo>
                  <a:lnTo>
                    <a:pt x="416" y="468"/>
                  </a:lnTo>
                  <a:lnTo>
                    <a:pt x="312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78" y="728"/>
                  </a:lnTo>
                  <a:lnTo>
                    <a:pt x="26" y="832"/>
                  </a:lnTo>
                  <a:lnTo>
                    <a:pt x="0" y="935"/>
                  </a:lnTo>
                  <a:lnTo>
                    <a:pt x="0" y="1039"/>
                  </a:lnTo>
                  <a:lnTo>
                    <a:pt x="0" y="1169"/>
                  </a:lnTo>
                  <a:lnTo>
                    <a:pt x="26" y="1273"/>
                  </a:lnTo>
                  <a:lnTo>
                    <a:pt x="104" y="1377"/>
                  </a:lnTo>
                  <a:lnTo>
                    <a:pt x="156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68" y="1611"/>
                  </a:lnTo>
                  <a:lnTo>
                    <a:pt x="571" y="1637"/>
                  </a:lnTo>
                  <a:lnTo>
                    <a:pt x="805" y="1637"/>
                  </a:lnTo>
                  <a:lnTo>
                    <a:pt x="909" y="1662"/>
                  </a:lnTo>
                  <a:lnTo>
                    <a:pt x="987" y="1714"/>
                  </a:lnTo>
                  <a:lnTo>
                    <a:pt x="1039" y="1792"/>
                  </a:lnTo>
                  <a:lnTo>
                    <a:pt x="1065" y="1870"/>
                  </a:lnTo>
                  <a:lnTo>
                    <a:pt x="1039" y="1974"/>
                  </a:lnTo>
                  <a:lnTo>
                    <a:pt x="987" y="2052"/>
                  </a:lnTo>
                  <a:lnTo>
                    <a:pt x="909" y="2104"/>
                  </a:lnTo>
                  <a:lnTo>
                    <a:pt x="494" y="2104"/>
                  </a:lnTo>
                  <a:lnTo>
                    <a:pt x="442" y="2078"/>
                  </a:lnTo>
                  <a:lnTo>
                    <a:pt x="390" y="2026"/>
                  </a:lnTo>
                  <a:lnTo>
                    <a:pt x="364" y="1974"/>
                  </a:lnTo>
                  <a:lnTo>
                    <a:pt x="338" y="1922"/>
                  </a:lnTo>
                  <a:lnTo>
                    <a:pt x="286" y="1870"/>
                  </a:lnTo>
                  <a:lnTo>
                    <a:pt x="208" y="1844"/>
                  </a:lnTo>
                  <a:lnTo>
                    <a:pt x="130" y="1844"/>
                  </a:lnTo>
                  <a:lnTo>
                    <a:pt x="78" y="1896"/>
                  </a:lnTo>
                  <a:lnTo>
                    <a:pt x="26" y="1948"/>
                  </a:lnTo>
                  <a:lnTo>
                    <a:pt x="26" y="2000"/>
                  </a:lnTo>
                  <a:lnTo>
                    <a:pt x="26" y="2078"/>
                  </a:lnTo>
                  <a:lnTo>
                    <a:pt x="104" y="2234"/>
                  </a:lnTo>
                  <a:lnTo>
                    <a:pt x="208" y="2338"/>
                  </a:lnTo>
                  <a:lnTo>
                    <a:pt x="364" y="2441"/>
                  </a:lnTo>
                  <a:lnTo>
                    <a:pt x="519" y="2467"/>
                  </a:lnTo>
                  <a:lnTo>
                    <a:pt x="519" y="2727"/>
                  </a:lnTo>
                  <a:lnTo>
                    <a:pt x="545" y="2805"/>
                  </a:lnTo>
                  <a:lnTo>
                    <a:pt x="571" y="2857"/>
                  </a:lnTo>
                  <a:lnTo>
                    <a:pt x="623" y="2883"/>
                  </a:lnTo>
                  <a:lnTo>
                    <a:pt x="701" y="2909"/>
                  </a:lnTo>
                  <a:lnTo>
                    <a:pt x="779" y="2883"/>
                  </a:lnTo>
                  <a:lnTo>
                    <a:pt x="831" y="2857"/>
                  </a:lnTo>
                  <a:lnTo>
                    <a:pt x="857" y="2805"/>
                  </a:lnTo>
                  <a:lnTo>
                    <a:pt x="883" y="2727"/>
                  </a:lnTo>
                  <a:lnTo>
                    <a:pt x="883" y="2467"/>
                  </a:lnTo>
                  <a:lnTo>
                    <a:pt x="987" y="2441"/>
                  </a:lnTo>
                  <a:lnTo>
                    <a:pt x="1091" y="2415"/>
                  </a:lnTo>
                  <a:lnTo>
                    <a:pt x="1169" y="2338"/>
                  </a:lnTo>
                  <a:lnTo>
                    <a:pt x="1246" y="2286"/>
                  </a:lnTo>
                  <a:lnTo>
                    <a:pt x="1324" y="2182"/>
                  </a:lnTo>
                  <a:lnTo>
                    <a:pt x="1376" y="2104"/>
                  </a:lnTo>
                  <a:lnTo>
                    <a:pt x="1402" y="1974"/>
                  </a:lnTo>
                  <a:lnTo>
                    <a:pt x="1402" y="1870"/>
                  </a:lnTo>
                  <a:lnTo>
                    <a:pt x="1402" y="1766"/>
                  </a:lnTo>
                  <a:lnTo>
                    <a:pt x="1350" y="1637"/>
                  </a:lnTo>
                  <a:lnTo>
                    <a:pt x="1298" y="1533"/>
                  </a:lnTo>
                  <a:lnTo>
                    <a:pt x="1246" y="1455"/>
                  </a:lnTo>
                  <a:lnTo>
                    <a:pt x="1143" y="1377"/>
                  </a:lnTo>
                  <a:lnTo>
                    <a:pt x="1039" y="1325"/>
                  </a:lnTo>
                  <a:lnTo>
                    <a:pt x="935" y="1299"/>
                  </a:lnTo>
                  <a:lnTo>
                    <a:pt x="805" y="1273"/>
                  </a:lnTo>
                  <a:lnTo>
                    <a:pt x="494" y="1273"/>
                  </a:lnTo>
                  <a:lnTo>
                    <a:pt x="416" y="1221"/>
                  </a:lnTo>
                  <a:lnTo>
                    <a:pt x="364" y="1143"/>
                  </a:lnTo>
                  <a:lnTo>
                    <a:pt x="338" y="1039"/>
                  </a:lnTo>
                  <a:lnTo>
                    <a:pt x="364" y="935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857" y="806"/>
                  </a:lnTo>
                  <a:lnTo>
                    <a:pt x="909" y="832"/>
                  </a:lnTo>
                  <a:lnTo>
                    <a:pt x="961" y="884"/>
                  </a:lnTo>
                  <a:lnTo>
                    <a:pt x="987" y="935"/>
                  </a:lnTo>
                  <a:lnTo>
                    <a:pt x="1013" y="1013"/>
                  </a:lnTo>
                  <a:lnTo>
                    <a:pt x="1065" y="1039"/>
                  </a:lnTo>
                  <a:lnTo>
                    <a:pt x="1143" y="1065"/>
                  </a:lnTo>
                  <a:lnTo>
                    <a:pt x="1195" y="1065"/>
                  </a:lnTo>
                  <a:lnTo>
                    <a:pt x="1272" y="1039"/>
                  </a:lnTo>
                  <a:lnTo>
                    <a:pt x="1298" y="987"/>
                  </a:lnTo>
                  <a:lnTo>
                    <a:pt x="1324" y="909"/>
                  </a:lnTo>
                  <a:lnTo>
                    <a:pt x="1324" y="832"/>
                  </a:lnTo>
                  <a:lnTo>
                    <a:pt x="1246" y="702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83" y="442"/>
                  </a:lnTo>
                  <a:lnTo>
                    <a:pt x="883" y="182"/>
                  </a:lnTo>
                  <a:lnTo>
                    <a:pt x="857" y="105"/>
                  </a:lnTo>
                  <a:lnTo>
                    <a:pt x="831" y="53"/>
                  </a:lnTo>
                  <a:lnTo>
                    <a:pt x="779" y="27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1"/>
            <p:cNvSpPr/>
            <p:nvPr/>
          </p:nvSpPr>
          <p:spPr>
            <a:xfrm>
              <a:off x="3342925" y="3422225"/>
              <a:ext cx="174000" cy="302525"/>
            </a:xfrm>
            <a:custGeom>
              <a:avLst/>
              <a:gdLst/>
              <a:ahLst/>
              <a:cxnLst/>
              <a:rect l="l" t="t" r="r" b="b"/>
              <a:pathLst>
                <a:path w="6960" h="12101" extrusionOk="0">
                  <a:moveTo>
                    <a:pt x="2805" y="4570"/>
                  </a:moveTo>
                  <a:lnTo>
                    <a:pt x="2909" y="4596"/>
                  </a:lnTo>
                  <a:lnTo>
                    <a:pt x="2987" y="4622"/>
                  </a:lnTo>
                  <a:lnTo>
                    <a:pt x="3091" y="4674"/>
                  </a:lnTo>
                  <a:lnTo>
                    <a:pt x="3143" y="4726"/>
                  </a:lnTo>
                  <a:lnTo>
                    <a:pt x="3221" y="4804"/>
                  </a:lnTo>
                  <a:lnTo>
                    <a:pt x="3273" y="4882"/>
                  </a:lnTo>
                  <a:lnTo>
                    <a:pt x="3298" y="4986"/>
                  </a:lnTo>
                  <a:lnTo>
                    <a:pt x="3298" y="5090"/>
                  </a:lnTo>
                  <a:lnTo>
                    <a:pt x="3298" y="5116"/>
                  </a:lnTo>
                  <a:lnTo>
                    <a:pt x="2571" y="5116"/>
                  </a:lnTo>
                  <a:lnTo>
                    <a:pt x="2494" y="5090"/>
                  </a:lnTo>
                  <a:lnTo>
                    <a:pt x="2416" y="5038"/>
                  </a:lnTo>
                  <a:lnTo>
                    <a:pt x="2338" y="4986"/>
                  </a:lnTo>
                  <a:lnTo>
                    <a:pt x="2260" y="4908"/>
                  </a:lnTo>
                  <a:lnTo>
                    <a:pt x="2234" y="4830"/>
                  </a:lnTo>
                  <a:lnTo>
                    <a:pt x="2208" y="4726"/>
                  </a:lnTo>
                  <a:lnTo>
                    <a:pt x="2182" y="4622"/>
                  </a:lnTo>
                  <a:lnTo>
                    <a:pt x="2182" y="4570"/>
                  </a:lnTo>
                  <a:close/>
                  <a:moveTo>
                    <a:pt x="4778" y="4570"/>
                  </a:moveTo>
                  <a:lnTo>
                    <a:pt x="4778" y="4622"/>
                  </a:lnTo>
                  <a:lnTo>
                    <a:pt x="4753" y="4726"/>
                  </a:lnTo>
                  <a:lnTo>
                    <a:pt x="4727" y="4830"/>
                  </a:lnTo>
                  <a:lnTo>
                    <a:pt x="4675" y="4908"/>
                  </a:lnTo>
                  <a:lnTo>
                    <a:pt x="4623" y="4986"/>
                  </a:lnTo>
                  <a:lnTo>
                    <a:pt x="4545" y="5038"/>
                  </a:lnTo>
                  <a:lnTo>
                    <a:pt x="4467" y="5090"/>
                  </a:lnTo>
                  <a:lnTo>
                    <a:pt x="4363" y="5116"/>
                  </a:lnTo>
                  <a:lnTo>
                    <a:pt x="3662" y="5116"/>
                  </a:lnTo>
                  <a:lnTo>
                    <a:pt x="3662" y="5090"/>
                  </a:lnTo>
                  <a:lnTo>
                    <a:pt x="3662" y="4986"/>
                  </a:lnTo>
                  <a:lnTo>
                    <a:pt x="3688" y="4882"/>
                  </a:lnTo>
                  <a:lnTo>
                    <a:pt x="3740" y="4804"/>
                  </a:lnTo>
                  <a:lnTo>
                    <a:pt x="3792" y="4726"/>
                  </a:lnTo>
                  <a:lnTo>
                    <a:pt x="3870" y="4674"/>
                  </a:lnTo>
                  <a:lnTo>
                    <a:pt x="3948" y="4622"/>
                  </a:lnTo>
                  <a:lnTo>
                    <a:pt x="4051" y="4596"/>
                  </a:lnTo>
                  <a:lnTo>
                    <a:pt x="4155" y="4570"/>
                  </a:lnTo>
                  <a:close/>
                  <a:moveTo>
                    <a:pt x="4701" y="6959"/>
                  </a:moveTo>
                  <a:lnTo>
                    <a:pt x="4804" y="6985"/>
                  </a:lnTo>
                  <a:lnTo>
                    <a:pt x="4882" y="7037"/>
                  </a:lnTo>
                  <a:lnTo>
                    <a:pt x="4960" y="7115"/>
                  </a:lnTo>
                  <a:lnTo>
                    <a:pt x="5038" y="7193"/>
                  </a:lnTo>
                  <a:lnTo>
                    <a:pt x="5090" y="7297"/>
                  </a:lnTo>
                  <a:lnTo>
                    <a:pt x="5116" y="7400"/>
                  </a:lnTo>
                  <a:lnTo>
                    <a:pt x="5142" y="7504"/>
                  </a:lnTo>
                  <a:lnTo>
                    <a:pt x="5116" y="7608"/>
                  </a:lnTo>
                  <a:lnTo>
                    <a:pt x="5090" y="7712"/>
                  </a:lnTo>
                  <a:lnTo>
                    <a:pt x="5038" y="7816"/>
                  </a:lnTo>
                  <a:lnTo>
                    <a:pt x="4960" y="7894"/>
                  </a:lnTo>
                  <a:lnTo>
                    <a:pt x="4882" y="7972"/>
                  </a:lnTo>
                  <a:lnTo>
                    <a:pt x="4804" y="8024"/>
                  </a:lnTo>
                  <a:lnTo>
                    <a:pt x="4701" y="8050"/>
                  </a:lnTo>
                  <a:lnTo>
                    <a:pt x="4571" y="8076"/>
                  </a:lnTo>
                  <a:lnTo>
                    <a:pt x="1818" y="8076"/>
                  </a:lnTo>
                  <a:lnTo>
                    <a:pt x="1818" y="7686"/>
                  </a:lnTo>
                  <a:lnTo>
                    <a:pt x="3480" y="7686"/>
                  </a:lnTo>
                  <a:lnTo>
                    <a:pt x="3558" y="7660"/>
                  </a:lnTo>
                  <a:lnTo>
                    <a:pt x="3610" y="7634"/>
                  </a:lnTo>
                  <a:lnTo>
                    <a:pt x="3636" y="7582"/>
                  </a:lnTo>
                  <a:lnTo>
                    <a:pt x="3662" y="7504"/>
                  </a:lnTo>
                  <a:lnTo>
                    <a:pt x="3636" y="7426"/>
                  </a:lnTo>
                  <a:lnTo>
                    <a:pt x="3610" y="7375"/>
                  </a:lnTo>
                  <a:lnTo>
                    <a:pt x="3558" y="7349"/>
                  </a:lnTo>
                  <a:lnTo>
                    <a:pt x="3480" y="7323"/>
                  </a:lnTo>
                  <a:lnTo>
                    <a:pt x="1818" y="7323"/>
                  </a:lnTo>
                  <a:lnTo>
                    <a:pt x="1818" y="6959"/>
                  </a:lnTo>
                  <a:close/>
                  <a:moveTo>
                    <a:pt x="6492" y="9166"/>
                  </a:moveTo>
                  <a:lnTo>
                    <a:pt x="6544" y="9218"/>
                  </a:lnTo>
                  <a:lnTo>
                    <a:pt x="6596" y="9270"/>
                  </a:lnTo>
                  <a:lnTo>
                    <a:pt x="6596" y="9348"/>
                  </a:lnTo>
                  <a:lnTo>
                    <a:pt x="6596" y="9426"/>
                  </a:lnTo>
                  <a:lnTo>
                    <a:pt x="6544" y="9478"/>
                  </a:lnTo>
                  <a:lnTo>
                    <a:pt x="6492" y="9530"/>
                  </a:lnTo>
                  <a:lnTo>
                    <a:pt x="2753" y="9530"/>
                  </a:lnTo>
                  <a:lnTo>
                    <a:pt x="2675" y="9556"/>
                  </a:lnTo>
                  <a:lnTo>
                    <a:pt x="2623" y="9582"/>
                  </a:lnTo>
                  <a:lnTo>
                    <a:pt x="2571" y="9633"/>
                  </a:lnTo>
                  <a:lnTo>
                    <a:pt x="2571" y="9711"/>
                  </a:lnTo>
                  <a:lnTo>
                    <a:pt x="2571" y="9789"/>
                  </a:lnTo>
                  <a:lnTo>
                    <a:pt x="2623" y="9841"/>
                  </a:lnTo>
                  <a:lnTo>
                    <a:pt x="2675" y="9867"/>
                  </a:lnTo>
                  <a:lnTo>
                    <a:pt x="2753" y="9893"/>
                  </a:lnTo>
                  <a:lnTo>
                    <a:pt x="5869" y="9893"/>
                  </a:lnTo>
                  <a:lnTo>
                    <a:pt x="5869" y="10257"/>
                  </a:lnTo>
                  <a:lnTo>
                    <a:pt x="4207" y="10257"/>
                  </a:lnTo>
                  <a:lnTo>
                    <a:pt x="4155" y="10283"/>
                  </a:lnTo>
                  <a:lnTo>
                    <a:pt x="4077" y="10309"/>
                  </a:lnTo>
                  <a:lnTo>
                    <a:pt x="4051" y="10386"/>
                  </a:lnTo>
                  <a:lnTo>
                    <a:pt x="4025" y="10438"/>
                  </a:lnTo>
                  <a:lnTo>
                    <a:pt x="4051" y="10516"/>
                  </a:lnTo>
                  <a:lnTo>
                    <a:pt x="4077" y="10568"/>
                  </a:lnTo>
                  <a:lnTo>
                    <a:pt x="4155" y="10620"/>
                  </a:lnTo>
                  <a:lnTo>
                    <a:pt x="5869" y="10620"/>
                  </a:lnTo>
                  <a:lnTo>
                    <a:pt x="5869" y="11010"/>
                  </a:lnTo>
                  <a:lnTo>
                    <a:pt x="1637" y="11010"/>
                  </a:lnTo>
                  <a:lnTo>
                    <a:pt x="1533" y="10984"/>
                  </a:lnTo>
                  <a:lnTo>
                    <a:pt x="1429" y="10958"/>
                  </a:lnTo>
                  <a:lnTo>
                    <a:pt x="1325" y="10906"/>
                  </a:lnTo>
                  <a:lnTo>
                    <a:pt x="1247" y="10828"/>
                  </a:lnTo>
                  <a:lnTo>
                    <a:pt x="1169" y="10750"/>
                  </a:lnTo>
                  <a:lnTo>
                    <a:pt x="1117" y="10672"/>
                  </a:lnTo>
                  <a:lnTo>
                    <a:pt x="1091" y="10568"/>
                  </a:lnTo>
                  <a:lnTo>
                    <a:pt x="1091" y="10438"/>
                  </a:lnTo>
                  <a:lnTo>
                    <a:pt x="1091" y="10335"/>
                  </a:lnTo>
                  <a:lnTo>
                    <a:pt x="1117" y="10231"/>
                  </a:lnTo>
                  <a:lnTo>
                    <a:pt x="1169" y="10127"/>
                  </a:lnTo>
                  <a:lnTo>
                    <a:pt x="1247" y="10049"/>
                  </a:lnTo>
                  <a:lnTo>
                    <a:pt x="1325" y="9971"/>
                  </a:lnTo>
                  <a:lnTo>
                    <a:pt x="1429" y="9919"/>
                  </a:lnTo>
                  <a:lnTo>
                    <a:pt x="1533" y="9893"/>
                  </a:lnTo>
                  <a:lnTo>
                    <a:pt x="2000" y="9893"/>
                  </a:lnTo>
                  <a:lnTo>
                    <a:pt x="2052" y="9867"/>
                  </a:lnTo>
                  <a:lnTo>
                    <a:pt x="2104" y="9841"/>
                  </a:lnTo>
                  <a:lnTo>
                    <a:pt x="2156" y="9789"/>
                  </a:lnTo>
                  <a:lnTo>
                    <a:pt x="2156" y="9711"/>
                  </a:lnTo>
                  <a:lnTo>
                    <a:pt x="2156" y="9633"/>
                  </a:lnTo>
                  <a:lnTo>
                    <a:pt x="2104" y="9582"/>
                  </a:lnTo>
                  <a:lnTo>
                    <a:pt x="2052" y="9556"/>
                  </a:lnTo>
                  <a:lnTo>
                    <a:pt x="2000" y="9530"/>
                  </a:lnTo>
                  <a:lnTo>
                    <a:pt x="1637" y="9530"/>
                  </a:lnTo>
                  <a:lnTo>
                    <a:pt x="1455" y="9556"/>
                  </a:lnTo>
                  <a:lnTo>
                    <a:pt x="1299" y="9608"/>
                  </a:lnTo>
                  <a:lnTo>
                    <a:pt x="1143" y="9685"/>
                  </a:lnTo>
                  <a:lnTo>
                    <a:pt x="988" y="9789"/>
                  </a:lnTo>
                  <a:lnTo>
                    <a:pt x="884" y="9945"/>
                  </a:lnTo>
                  <a:lnTo>
                    <a:pt x="806" y="10101"/>
                  </a:lnTo>
                  <a:lnTo>
                    <a:pt x="754" y="10257"/>
                  </a:lnTo>
                  <a:lnTo>
                    <a:pt x="728" y="10438"/>
                  </a:lnTo>
                  <a:lnTo>
                    <a:pt x="754" y="10620"/>
                  </a:lnTo>
                  <a:lnTo>
                    <a:pt x="806" y="10802"/>
                  </a:lnTo>
                  <a:lnTo>
                    <a:pt x="884" y="10958"/>
                  </a:lnTo>
                  <a:lnTo>
                    <a:pt x="988" y="11088"/>
                  </a:lnTo>
                  <a:lnTo>
                    <a:pt x="1143" y="11191"/>
                  </a:lnTo>
                  <a:lnTo>
                    <a:pt x="1299" y="11295"/>
                  </a:lnTo>
                  <a:lnTo>
                    <a:pt x="1455" y="11347"/>
                  </a:lnTo>
                  <a:lnTo>
                    <a:pt x="6414" y="11347"/>
                  </a:lnTo>
                  <a:lnTo>
                    <a:pt x="6492" y="11373"/>
                  </a:lnTo>
                  <a:lnTo>
                    <a:pt x="6544" y="11425"/>
                  </a:lnTo>
                  <a:lnTo>
                    <a:pt x="6596" y="11477"/>
                  </a:lnTo>
                  <a:lnTo>
                    <a:pt x="6596" y="11555"/>
                  </a:lnTo>
                  <a:lnTo>
                    <a:pt x="6596" y="11633"/>
                  </a:lnTo>
                  <a:lnTo>
                    <a:pt x="6544" y="11685"/>
                  </a:lnTo>
                  <a:lnTo>
                    <a:pt x="6492" y="11711"/>
                  </a:lnTo>
                  <a:lnTo>
                    <a:pt x="6414" y="11737"/>
                  </a:lnTo>
                  <a:lnTo>
                    <a:pt x="1637" y="11737"/>
                  </a:lnTo>
                  <a:lnTo>
                    <a:pt x="1377" y="11711"/>
                  </a:lnTo>
                  <a:lnTo>
                    <a:pt x="1143" y="11633"/>
                  </a:lnTo>
                  <a:lnTo>
                    <a:pt x="910" y="11503"/>
                  </a:lnTo>
                  <a:lnTo>
                    <a:pt x="728" y="11347"/>
                  </a:lnTo>
                  <a:lnTo>
                    <a:pt x="572" y="11165"/>
                  </a:lnTo>
                  <a:lnTo>
                    <a:pt x="442" y="10958"/>
                  </a:lnTo>
                  <a:lnTo>
                    <a:pt x="364" y="10698"/>
                  </a:lnTo>
                  <a:lnTo>
                    <a:pt x="338" y="10438"/>
                  </a:lnTo>
                  <a:lnTo>
                    <a:pt x="364" y="10179"/>
                  </a:lnTo>
                  <a:lnTo>
                    <a:pt x="442" y="9945"/>
                  </a:lnTo>
                  <a:lnTo>
                    <a:pt x="572" y="9711"/>
                  </a:lnTo>
                  <a:lnTo>
                    <a:pt x="728" y="9530"/>
                  </a:lnTo>
                  <a:lnTo>
                    <a:pt x="910" y="9374"/>
                  </a:lnTo>
                  <a:lnTo>
                    <a:pt x="1143" y="9244"/>
                  </a:lnTo>
                  <a:lnTo>
                    <a:pt x="1377" y="9192"/>
                  </a:lnTo>
                  <a:lnTo>
                    <a:pt x="1637" y="9166"/>
                  </a:lnTo>
                  <a:close/>
                  <a:moveTo>
                    <a:pt x="3480" y="0"/>
                  </a:moveTo>
                  <a:lnTo>
                    <a:pt x="3143" y="26"/>
                  </a:lnTo>
                  <a:lnTo>
                    <a:pt x="2805" y="104"/>
                  </a:lnTo>
                  <a:lnTo>
                    <a:pt x="2520" y="234"/>
                  </a:lnTo>
                  <a:lnTo>
                    <a:pt x="2234" y="442"/>
                  </a:lnTo>
                  <a:lnTo>
                    <a:pt x="2000" y="649"/>
                  </a:lnTo>
                  <a:lnTo>
                    <a:pt x="1792" y="935"/>
                  </a:lnTo>
                  <a:lnTo>
                    <a:pt x="1663" y="1221"/>
                  </a:lnTo>
                  <a:lnTo>
                    <a:pt x="1559" y="1558"/>
                  </a:lnTo>
                  <a:lnTo>
                    <a:pt x="1559" y="1636"/>
                  </a:lnTo>
                  <a:lnTo>
                    <a:pt x="1585" y="1688"/>
                  </a:lnTo>
                  <a:lnTo>
                    <a:pt x="1637" y="1740"/>
                  </a:lnTo>
                  <a:lnTo>
                    <a:pt x="1689" y="1766"/>
                  </a:lnTo>
                  <a:lnTo>
                    <a:pt x="1767" y="1766"/>
                  </a:lnTo>
                  <a:lnTo>
                    <a:pt x="1818" y="1740"/>
                  </a:lnTo>
                  <a:lnTo>
                    <a:pt x="1870" y="1688"/>
                  </a:lnTo>
                  <a:lnTo>
                    <a:pt x="1896" y="1636"/>
                  </a:lnTo>
                  <a:lnTo>
                    <a:pt x="1974" y="1351"/>
                  </a:lnTo>
                  <a:lnTo>
                    <a:pt x="2104" y="1117"/>
                  </a:lnTo>
                  <a:lnTo>
                    <a:pt x="2260" y="883"/>
                  </a:lnTo>
                  <a:lnTo>
                    <a:pt x="2468" y="701"/>
                  </a:lnTo>
                  <a:lnTo>
                    <a:pt x="2675" y="546"/>
                  </a:lnTo>
                  <a:lnTo>
                    <a:pt x="2935" y="442"/>
                  </a:lnTo>
                  <a:lnTo>
                    <a:pt x="3195" y="364"/>
                  </a:lnTo>
                  <a:lnTo>
                    <a:pt x="3480" y="338"/>
                  </a:lnTo>
                  <a:lnTo>
                    <a:pt x="3636" y="338"/>
                  </a:lnTo>
                  <a:lnTo>
                    <a:pt x="3792" y="364"/>
                  </a:lnTo>
                  <a:lnTo>
                    <a:pt x="3948" y="416"/>
                  </a:lnTo>
                  <a:lnTo>
                    <a:pt x="4103" y="468"/>
                  </a:lnTo>
                  <a:lnTo>
                    <a:pt x="4363" y="624"/>
                  </a:lnTo>
                  <a:lnTo>
                    <a:pt x="4623" y="805"/>
                  </a:lnTo>
                  <a:lnTo>
                    <a:pt x="4804" y="1039"/>
                  </a:lnTo>
                  <a:lnTo>
                    <a:pt x="4960" y="1325"/>
                  </a:lnTo>
                  <a:lnTo>
                    <a:pt x="5012" y="1480"/>
                  </a:lnTo>
                  <a:lnTo>
                    <a:pt x="5064" y="1636"/>
                  </a:lnTo>
                  <a:lnTo>
                    <a:pt x="5064" y="1792"/>
                  </a:lnTo>
                  <a:lnTo>
                    <a:pt x="5090" y="1948"/>
                  </a:lnTo>
                  <a:lnTo>
                    <a:pt x="5064" y="2104"/>
                  </a:lnTo>
                  <a:lnTo>
                    <a:pt x="5064" y="2285"/>
                  </a:lnTo>
                  <a:lnTo>
                    <a:pt x="5012" y="2415"/>
                  </a:lnTo>
                  <a:lnTo>
                    <a:pt x="4960" y="2571"/>
                  </a:lnTo>
                  <a:lnTo>
                    <a:pt x="4804" y="2857"/>
                  </a:lnTo>
                  <a:lnTo>
                    <a:pt x="4623" y="3090"/>
                  </a:lnTo>
                  <a:lnTo>
                    <a:pt x="4363" y="3272"/>
                  </a:lnTo>
                  <a:lnTo>
                    <a:pt x="4103" y="3428"/>
                  </a:lnTo>
                  <a:lnTo>
                    <a:pt x="3948" y="3480"/>
                  </a:lnTo>
                  <a:lnTo>
                    <a:pt x="3792" y="3532"/>
                  </a:lnTo>
                  <a:lnTo>
                    <a:pt x="3636" y="3558"/>
                  </a:lnTo>
                  <a:lnTo>
                    <a:pt x="3480" y="3558"/>
                  </a:lnTo>
                  <a:lnTo>
                    <a:pt x="3195" y="3532"/>
                  </a:lnTo>
                  <a:lnTo>
                    <a:pt x="2935" y="3454"/>
                  </a:lnTo>
                  <a:lnTo>
                    <a:pt x="2701" y="3350"/>
                  </a:lnTo>
                  <a:lnTo>
                    <a:pt x="2468" y="3194"/>
                  </a:lnTo>
                  <a:lnTo>
                    <a:pt x="2260" y="3012"/>
                  </a:lnTo>
                  <a:lnTo>
                    <a:pt x="2104" y="2805"/>
                  </a:lnTo>
                  <a:lnTo>
                    <a:pt x="2000" y="2545"/>
                  </a:lnTo>
                  <a:lnTo>
                    <a:pt x="1896" y="2285"/>
                  </a:lnTo>
                  <a:lnTo>
                    <a:pt x="1870" y="2233"/>
                  </a:lnTo>
                  <a:lnTo>
                    <a:pt x="1818" y="2181"/>
                  </a:lnTo>
                  <a:lnTo>
                    <a:pt x="1767" y="2155"/>
                  </a:lnTo>
                  <a:lnTo>
                    <a:pt x="1689" y="2155"/>
                  </a:lnTo>
                  <a:lnTo>
                    <a:pt x="1637" y="2181"/>
                  </a:lnTo>
                  <a:lnTo>
                    <a:pt x="1585" y="2233"/>
                  </a:lnTo>
                  <a:lnTo>
                    <a:pt x="1559" y="2311"/>
                  </a:lnTo>
                  <a:lnTo>
                    <a:pt x="1559" y="2363"/>
                  </a:lnTo>
                  <a:lnTo>
                    <a:pt x="1663" y="2701"/>
                  </a:lnTo>
                  <a:lnTo>
                    <a:pt x="1818" y="2986"/>
                  </a:lnTo>
                  <a:lnTo>
                    <a:pt x="2000" y="3246"/>
                  </a:lnTo>
                  <a:lnTo>
                    <a:pt x="2234" y="3480"/>
                  </a:lnTo>
                  <a:lnTo>
                    <a:pt x="2468" y="3636"/>
                  </a:lnTo>
                  <a:lnTo>
                    <a:pt x="2727" y="3765"/>
                  </a:lnTo>
                  <a:lnTo>
                    <a:pt x="3013" y="3843"/>
                  </a:lnTo>
                  <a:lnTo>
                    <a:pt x="3298" y="3895"/>
                  </a:lnTo>
                  <a:lnTo>
                    <a:pt x="3298" y="4388"/>
                  </a:lnTo>
                  <a:lnTo>
                    <a:pt x="3195" y="4311"/>
                  </a:lnTo>
                  <a:lnTo>
                    <a:pt x="3065" y="4259"/>
                  </a:lnTo>
                  <a:lnTo>
                    <a:pt x="2935" y="4233"/>
                  </a:lnTo>
                  <a:lnTo>
                    <a:pt x="1948" y="4233"/>
                  </a:lnTo>
                  <a:lnTo>
                    <a:pt x="1896" y="4285"/>
                  </a:lnTo>
                  <a:lnTo>
                    <a:pt x="1844" y="4337"/>
                  </a:lnTo>
                  <a:lnTo>
                    <a:pt x="1844" y="4414"/>
                  </a:lnTo>
                  <a:lnTo>
                    <a:pt x="1844" y="4622"/>
                  </a:lnTo>
                  <a:lnTo>
                    <a:pt x="1844" y="4804"/>
                  </a:lnTo>
                  <a:lnTo>
                    <a:pt x="1896" y="4960"/>
                  </a:lnTo>
                  <a:lnTo>
                    <a:pt x="1974" y="5116"/>
                  </a:lnTo>
                  <a:lnTo>
                    <a:pt x="2078" y="5245"/>
                  </a:lnTo>
                  <a:lnTo>
                    <a:pt x="2208" y="5349"/>
                  </a:lnTo>
                  <a:lnTo>
                    <a:pt x="2364" y="5427"/>
                  </a:lnTo>
                  <a:lnTo>
                    <a:pt x="2520" y="5453"/>
                  </a:lnTo>
                  <a:lnTo>
                    <a:pt x="2675" y="5479"/>
                  </a:lnTo>
                  <a:lnTo>
                    <a:pt x="3298" y="5479"/>
                  </a:lnTo>
                  <a:lnTo>
                    <a:pt x="3298" y="5869"/>
                  </a:lnTo>
                  <a:lnTo>
                    <a:pt x="1169" y="5869"/>
                  </a:lnTo>
                  <a:lnTo>
                    <a:pt x="1065" y="5894"/>
                  </a:lnTo>
                  <a:lnTo>
                    <a:pt x="962" y="5946"/>
                  </a:lnTo>
                  <a:lnTo>
                    <a:pt x="884" y="6024"/>
                  </a:lnTo>
                  <a:lnTo>
                    <a:pt x="832" y="6102"/>
                  </a:lnTo>
                  <a:lnTo>
                    <a:pt x="780" y="6206"/>
                  </a:lnTo>
                  <a:lnTo>
                    <a:pt x="754" y="6310"/>
                  </a:lnTo>
                  <a:lnTo>
                    <a:pt x="728" y="6414"/>
                  </a:lnTo>
                  <a:lnTo>
                    <a:pt x="754" y="6518"/>
                  </a:lnTo>
                  <a:lnTo>
                    <a:pt x="780" y="6622"/>
                  </a:lnTo>
                  <a:lnTo>
                    <a:pt x="832" y="6699"/>
                  </a:lnTo>
                  <a:lnTo>
                    <a:pt x="884" y="6803"/>
                  </a:lnTo>
                  <a:lnTo>
                    <a:pt x="962" y="6855"/>
                  </a:lnTo>
                  <a:lnTo>
                    <a:pt x="1065" y="6907"/>
                  </a:lnTo>
                  <a:lnTo>
                    <a:pt x="1169" y="6933"/>
                  </a:lnTo>
                  <a:lnTo>
                    <a:pt x="1273" y="6959"/>
                  </a:lnTo>
                  <a:lnTo>
                    <a:pt x="1455" y="6959"/>
                  </a:lnTo>
                  <a:lnTo>
                    <a:pt x="1455" y="8076"/>
                  </a:lnTo>
                  <a:lnTo>
                    <a:pt x="1169" y="8076"/>
                  </a:lnTo>
                  <a:lnTo>
                    <a:pt x="1065" y="8102"/>
                  </a:lnTo>
                  <a:lnTo>
                    <a:pt x="962" y="8153"/>
                  </a:lnTo>
                  <a:lnTo>
                    <a:pt x="884" y="8231"/>
                  </a:lnTo>
                  <a:lnTo>
                    <a:pt x="832" y="8309"/>
                  </a:lnTo>
                  <a:lnTo>
                    <a:pt x="780" y="8387"/>
                  </a:lnTo>
                  <a:lnTo>
                    <a:pt x="754" y="8491"/>
                  </a:lnTo>
                  <a:lnTo>
                    <a:pt x="728" y="8621"/>
                  </a:lnTo>
                  <a:lnTo>
                    <a:pt x="728" y="8725"/>
                  </a:lnTo>
                  <a:lnTo>
                    <a:pt x="780" y="8803"/>
                  </a:lnTo>
                  <a:lnTo>
                    <a:pt x="806" y="8906"/>
                  </a:lnTo>
                  <a:lnTo>
                    <a:pt x="884" y="8984"/>
                  </a:lnTo>
                  <a:lnTo>
                    <a:pt x="702" y="9114"/>
                  </a:lnTo>
                  <a:lnTo>
                    <a:pt x="520" y="9244"/>
                  </a:lnTo>
                  <a:lnTo>
                    <a:pt x="364" y="9400"/>
                  </a:lnTo>
                  <a:lnTo>
                    <a:pt x="235" y="9582"/>
                  </a:lnTo>
                  <a:lnTo>
                    <a:pt x="131" y="9789"/>
                  </a:lnTo>
                  <a:lnTo>
                    <a:pt x="53" y="9997"/>
                  </a:lnTo>
                  <a:lnTo>
                    <a:pt x="1" y="10205"/>
                  </a:lnTo>
                  <a:lnTo>
                    <a:pt x="1" y="10438"/>
                  </a:lnTo>
                  <a:lnTo>
                    <a:pt x="1" y="10620"/>
                  </a:lnTo>
                  <a:lnTo>
                    <a:pt x="27" y="10776"/>
                  </a:lnTo>
                  <a:lnTo>
                    <a:pt x="79" y="10932"/>
                  </a:lnTo>
                  <a:lnTo>
                    <a:pt x="131" y="11088"/>
                  </a:lnTo>
                  <a:lnTo>
                    <a:pt x="286" y="11373"/>
                  </a:lnTo>
                  <a:lnTo>
                    <a:pt x="468" y="11607"/>
                  </a:lnTo>
                  <a:lnTo>
                    <a:pt x="728" y="11815"/>
                  </a:lnTo>
                  <a:lnTo>
                    <a:pt x="1014" y="11970"/>
                  </a:lnTo>
                  <a:lnTo>
                    <a:pt x="1143" y="12022"/>
                  </a:lnTo>
                  <a:lnTo>
                    <a:pt x="1299" y="12048"/>
                  </a:lnTo>
                  <a:lnTo>
                    <a:pt x="1481" y="12074"/>
                  </a:lnTo>
                  <a:lnTo>
                    <a:pt x="1637" y="12100"/>
                  </a:lnTo>
                  <a:lnTo>
                    <a:pt x="6414" y="12100"/>
                  </a:lnTo>
                  <a:lnTo>
                    <a:pt x="6518" y="12074"/>
                  </a:lnTo>
                  <a:lnTo>
                    <a:pt x="6622" y="12048"/>
                  </a:lnTo>
                  <a:lnTo>
                    <a:pt x="6726" y="11996"/>
                  </a:lnTo>
                  <a:lnTo>
                    <a:pt x="6804" y="11944"/>
                  </a:lnTo>
                  <a:lnTo>
                    <a:pt x="6856" y="11841"/>
                  </a:lnTo>
                  <a:lnTo>
                    <a:pt x="6908" y="11763"/>
                  </a:lnTo>
                  <a:lnTo>
                    <a:pt x="6960" y="11659"/>
                  </a:lnTo>
                  <a:lnTo>
                    <a:pt x="6960" y="11555"/>
                  </a:lnTo>
                  <a:lnTo>
                    <a:pt x="6960" y="11425"/>
                  </a:lnTo>
                  <a:lnTo>
                    <a:pt x="6908" y="11347"/>
                  </a:lnTo>
                  <a:lnTo>
                    <a:pt x="6856" y="11243"/>
                  </a:lnTo>
                  <a:lnTo>
                    <a:pt x="6804" y="11165"/>
                  </a:lnTo>
                  <a:lnTo>
                    <a:pt x="6726" y="11088"/>
                  </a:lnTo>
                  <a:lnTo>
                    <a:pt x="6622" y="11036"/>
                  </a:lnTo>
                  <a:lnTo>
                    <a:pt x="6518" y="11010"/>
                  </a:lnTo>
                  <a:lnTo>
                    <a:pt x="6233" y="11010"/>
                  </a:lnTo>
                  <a:lnTo>
                    <a:pt x="6233" y="9893"/>
                  </a:lnTo>
                  <a:lnTo>
                    <a:pt x="6414" y="9893"/>
                  </a:lnTo>
                  <a:lnTo>
                    <a:pt x="6518" y="9867"/>
                  </a:lnTo>
                  <a:lnTo>
                    <a:pt x="6622" y="9841"/>
                  </a:lnTo>
                  <a:lnTo>
                    <a:pt x="6726" y="9789"/>
                  </a:lnTo>
                  <a:lnTo>
                    <a:pt x="6804" y="9737"/>
                  </a:lnTo>
                  <a:lnTo>
                    <a:pt x="6856" y="9659"/>
                  </a:lnTo>
                  <a:lnTo>
                    <a:pt x="6908" y="9556"/>
                  </a:lnTo>
                  <a:lnTo>
                    <a:pt x="6960" y="9452"/>
                  </a:lnTo>
                  <a:lnTo>
                    <a:pt x="6960" y="9348"/>
                  </a:lnTo>
                  <a:lnTo>
                    <a:pt x="6960" y="9244"/>
                  </a:lnTo>
                  <a:lnTo>
                    <a:pt x="6908" y="9140"/>
                  </a:lnTo>
                  <a:lnTo>
                    <a:pt x="6856" y="9036"/>
                  </a:lnTo>
                  <a:lnTo>
                    <a:pt x="6804" y="8958"/>
                  </a:lnTo>
                  <a:lnTo>
                    <a:pt x="6726" y="8881"/>
                  </a:lnTo>
                  <a:lnTo>
                    <a:pt x="6622" y="8855"/>
                  </a:lnTo>
                  <a:lnTo>
                    <a:pt x="6518" y="8803"/>
                  </a:lnTo>
                  <a:lnTo>
                    <a:pt x="5609" y="8803"/>
                  </a:lnTo>
                  <a:lnTo>
                    <a:pt x="5791" y="8621"/>
                  </a:lnTo>
                  <a:lnTo>
                    <a:pt x="5973" y="8413"/>
                  </a:lnTo>
                  <a:lnTo>
                    <a:pt x="6103" y="8153"/>
                  </a:lnTo>
                  <a:lnTo>
                    <a:pt x="6181" y="7894"/>
                  </a:lnTo>
                  <a:lnTo>
                    <a:pt x="6181" y="7816"/>
                  </a:lnTo>
                  <a:lnTo>
                    <a:pt x="6155" y="7764"/>
                  </a:lnTo>
                  <a:lnTo>
                    <a:pt x="6103" y="7712"/>
                  </a:lnTo>
                  <a:lnTo>
                    <a:pt x="6051" y="7686"/>
                  </a:lnTo>
                  <a:lnTo>
                    <a:pt x="5973" y="7686"/>
                  </a:lnTo>
                  <a:lnTo>
                    <a:pt x="5921" y="7712"/>
                  </a:lnTo>
                  <a:lnTo>
                    <a:pt x="5869" y="7738"/>
                  </a:lnTo>
                  <a:lnTo>
                    <a:pt x="5843" y="7816"/>
                  </a:lnTo>
                  <a:lnTo>
                    <a:pt x="5765" y="8024"/>
                  </a:lnTo>
                  <a:lnTo>
                    <a:pt x="5661" y="8205"/>
                  </a:lnTo>
                  <a:lnTo>
                    <a:pt x="5531" y="8387"/>
                  </a:lnTo>
                  <a:lnTo>
                    <a:pt x="5376" y="8517"/>
                  </a:lnTo>
                  <a:lnTo>
                    <a:pt x="5194" y="8647"/>
                  </a:lnTo>
                  <a:lnTo>
                    <a:pt x="5012" y="8725"/>
                  </a:lnTo>
                  <a:lnTo>
                    <a:pt x="4804" y="8777"/>
                  </a:lnTo>
                  <a:lnTo>
                    <a:pt x="4571" y="8803"/>
                  </a:lnTo>
                  <a:lnTo>
                    <a:pt x="1273" y="8803"/>
                  </a:lnTo>
                  <a:lnTo>
                    <a:pt x="1195" y="8777"/>
                  </a:lnTo>
                  <a:lnTo>
                    <a:pt x="1143" y="8751"/>
                  </a:lnTo>
                  <a:lnTo>
                    <a:pt x="1091" y="8673"/>
                  </a:lnTo>
                  <a:lnTo>
                    <a:pt x="1091" y="8621"/>
                  </a:lnTo>
                  <a:lnTo>
                    <a:pt x="1091" y="8543"/>
                  </a:lnTo>
                  <a:lnTo>
                    <a:pt x="1143" y="8465"/>
                  </a:lnTo>
                  <a:lnTo>
                    <a:pt x="1195" y="8439"/>
                  </a:lnTo>
                  <a:lnTo>
                    <a:pt x="1273" y="8413"/>
                  </a:lnTo>
                  <a:lnTo>
                    <a:pt x="4753" y="8413"/>
                  </a:lnTo>
                  <a:lnTo>
                    <a:pt x="4934" y="8335"/>
                  </a:lnTo>
                  <a:lnTo>
                    <a:pt x="5090" y="8257"/>
                  </a:lnTo>
                  <a:lnTo>
                    <a:pt x="5220" y="8153"/>
                  </a:lnTo>
                  <a:lnTo>
                    <a:pt x="5324" y="8024"/>
                  </a:lnTo>
                  <a:lnTo>
                    <a:pt x="5428" y="7868"/>
                  </a:lnTo>
                  <a:lnTo>
                    <a:pt x="5480" y="7686"/>
                  </a:lnTo>
                  <a:lnTo>
                    <a:pt x="5480" y="7504"/>
                  </a:lnTo>
                  <a:lnTo>
                    <a:pt x="5480" y="7323"/>
                  </a:lnTo>
                  <a:lnTo>
                    <a:pt x="5428" y="7141"/>
                  </a:lnTo>
                  <a:lnTo>
                    <a:pt x="5324" y="7011"/>
                  </a:lnTo>
                  <a:lnTo>
                    <a:pt x="5220" y="6855"/>
                  </a:lnTo>
                  <a:lnTo>
                    <a:pt x="5090" y="6751"/>
                  </a:lnTo>
                  <a:lnTo>
                    <a:pt x="4934" y="6673"/>
                  </a:lnTo>
                  <a:lnTo>
                    <a:pt x="4753" y="6622"/>
                  </a:lnTo>
                  <a:lnTo>
                    <a:pt x="4571" y="6596"/>
                  </a:lnTo>
                  <a:lnTo>
                    <a:pt x="1273" y="6596"/>
                  </a:lnTo>
                  <a:lnTo>
                    <a:pt x="1195" y="6570"/>
                  </a:lnTo>
                  <a:lnTo>
                    <a:pt x="1143" y="6544"/>
                  </a:lnTo>
                  <a:lnTo>
                    <a:pt x="1091" y="6492"/>
                  </a:lnTo>
                  <a:lnTo>
                    <a:pt x="1091" y="6414"/>
                  </a:lnTo>
                  <a:lnTo>
                    <a:pt x="1091" y="6336"/>
                  </a:lnTo>
                  <a:lnTo>
                    <a:pt x="1143" y="6284"/>
                  </a:lnTo>
                  <a:lnTo>
                    <a:pt x="1195" y="6232"/>
                  </a:lnTo>
                  <a:lnTo>
                    <a:pt x="1273" y="6206"/>
                  </a:lnTo>
                  <a:lnTo>
                    <a:pt x="4571" y="6206"/>
                  </a:lnTo>
                  <a:lnTo>
                    <a:pt x="4778" y="6232"/>
                  </a:lnTo>
                  <a:lnTo>
                    <a:pt x="4986" y="6284"/>
                  </a:lnTo>
                  <a:lnTo>
                    <a:pt x="5168" y="6362"/>
                  </a:lnTo>
                  <a:lnTo>
                    <a:pt x="5350" y="6466"/>
                  </a:lnTo>
                  <a:lnTo>
                    <a:pt x="5506" y="6596"/>
                  </a:lnTo>
                  <a:lnTo>
                    <a:pt x="5635" y="6751"/>
                  </a:lnTo>
                  <a:lnTo>
                    <a:pt x="5739" y="6933"/>
                  </a:lnTo>
                  <a:lnTo>
                    <a:pt x="5817" y="7141"/>
                  </a:lnTo>
                  <a:lnTo>
                    <a:pt x="5843" y="7193"/>
                  </a:lnTo>
                  <a:lnTo>
                    <a:pt x="5895" y="7245"/>
                  </a:lnTo>
                  <a:lnTo>
                    <a:pt x="5973" y="7271"/>
                  </a:lnTo>
                  <a:lnTo>
                    <a:pt x="6025" y="7245"/>
                  </a:lnTo>
                  <a:lnTo>
                    <a:pt x="6103" y="7219"/>
                  </a:lnTo>
                  <a:lnTo>
                    <a:pt x="6129" y="7167"/>
                  </a:lnTo>
                  <a:lnTo>
                    <a:pt x="6155" y="7089"/>
                  </a:lnTo>
                  <a:lnTo>
                    <a:pt x="6155" y="7037"/>
                  </a:lnTo>
                  <a:lnTo>
                    <a:pt x="6051" y="6777"/>
                  </a:lnTo>
                  <a:lnTo>
                    <a:pt x="5921" y="6570"/>
                  </a:lnTo>
                  <a:lnTo>
                    <a:pt x="5765" y="6362"/>
                  </a:lnTo>
                  <a:lnTo>
                    <a:pt x="5557" y="6180"/>
                  </a:lnTo>
                  <a:lnTo>
                    <a:pt x="5350" y="6050"/>
                  </a:lnTo>
                  <a:lnTo>
                    <a:pt x="5090" y="5946"/>
                  </a:lnTo>
                  <a:lnTo>
                    <a:pt x="4856" y="5894"/>
                  </a:lnTo>
                  <a:lnTo>
                    <a:pt x="4571" y="5869"/>
                  </a:lnTo>
                  <a:lnTo>
                    <a:pt x="3662" y="5869"/>
                  </a:lnTo>
                  <a:lnTo>
                    <a:pt x="3662" y="5479"/>
                  </a:lnTo>
                  <a:lnTo>
                    <a:pt x="4259" y="5479"/>
                  </a:lnTo>
                  <a:lnTo>
                    <a:pt x="4441" y="5453"/>
                  </a:lnTo>
                  <a:lnTo>
                    <a:pt x="4597" y="5427"/>
                  </a:lnTo>
                  <a:lnTo>
                    <a:pt x="4753" y="5349"/>
                  </a:lnTo>
                  <a:lnTo>
                    <a:pt x="4882" y="5245"/>
                  </a:lnTo>
                  <a:lnTo>
                    <a:pt x="4986" y="5116"/>
                  </a:lnTo>
                  <a:lnTo>
                    <a:pt x="5064" y="4960"/>
                  </a:lnTo>
                  <a:lnTo>
                    <a:pt x="5116" y="4804"/>
                  </a:lnTo>
                  <a:lnTo>
                    <a:pt x="5116" y="4622"/>
                  </a:lnTo>
                  <a:lnTo>
                    <a:pt x="5116" y="4414"/>
                  </a:lnTo>
                  <a:lnTo>
                    <a:pt x="5116" y="4337"/>
                  </a:lnTo>
                  <a:lnTo>
                    <a:pt x="5064" y="4285"/>
                  </a:lnTo>
                  <a:lnTo>
                    <a:pt x="5012" y="4233"/>
                  </a:lnTo>
                  <a:lnTo>
                    <a:pt x="4025" y="4233"/>
                  </a:lnTo>
                  <a:lnTo>
                    <a:pt x="3896" y="4259"/>
                  </a:lnTo>
                  <a:lnTo>
                    <a:pt x="3766" y="4311"/>
                  </a:lnTo>
                  <a:lnTo>
                    <a:pt x="3662" y="4388"/>
                  </a:lnTo>
                  <a:lnTo>
                    <a:pt x="3662" y="3895"/>
                  </a:lnTo>
                  <a:lnTo>
                    <a:pt x="3844" y="3869"/>
                  </a:lnTo>
                  <a:lnTo>
                    <a:pt x="4025" y="3843"/>
                  </a:lnTo>
                  <a:lnTo>
                    <a:pt x="4181" y="3765"/>
                  </a:lnTo>
                  <a:lnTo>
                    <a:pt x="4363" y="3713"/>
                  </a:lnTo>
                  <a:lnTo>
                    <a:pt x="4519" y="3610"/>
                  </a:lnTo>
                  <a:lnTo>
                    <a:pt x="4649" y="3506"/>
                  </a:lnTo>
                  <a:lnTo>
                    <a:pt x="4804" y="3402"/>
                  </a:lnTo>
                  <a:lnTo>
                    <a:pt x="4934" y="3272"/>
                  </a:lnTo>
                  <a:lnTo>
                    <a:pt x="5038" y="3142"/>
                  </a:lnTo>
                  <a:lnTo>
                    <a:pt x="5142" y="2986"/>
                  </a:lnTo>
                  <a:lnTo>
                    <a:pt x="5220" y="2831"/>
                  </a:lnTo>
                  <a:lnTo>
                    <a:pt x="5298" y="2675"/>
                  </a:lnTo>
                  <a:lnTo>
                    <a:pt x="5350" y="2493"/>
                  </a:lnTo>
                  <a:lnTo>
                    <a:pt x="5402" y="2311"/>
                  </a:lnTo>
                  <a:lnTo>
                    <a:pt x="5428" y="2130"/>
                  </a:lnTo>
                  <a:lnTo>
                    <a:pt x="5428" y="1948"/>
                  </a:lnTo>
                  <a:lnTo>
                    <a:pt x="5428" y="1740"/>
                  </a:lnTo>
                  <a:lnTo>
                    <a:pt x="5402" y="1558"/>
                  </a:lnTo>
                  <a:lnTo>
                    <a:pt x="5350" y="1377"/>
                  </a:lnTo>
                  <a:lnTo>
                    <a:pt x="5298" y="1195"/>
                  </a:lnTo>
                  <a:lnTo>
                    <a:pt x="5194" y="1013"/>
                  </a:lnTo>
                  <a:lnTo>
                    <a:pt x="5116" y="857"/>
                  </a:lnTo>
                  <a:lnTo>
                    <a:pt x="4986" y="701"/>
                  </a:lnTo>
                  <a:lnTo>
                    <a:pt x="4856" y="572"/>
                  </a:lnTo>
                  <a:lnTo>
                    <a:pt x="4727" y="442"/>
                  </a:lnTo>
                  <a:lnTo>
                    <a:pt x="4571" y="312"/>
                  </a:lnTo>
                  <a:lnTo>
                    <a:pt x="4415" y="234"/>
                  </a:lnTo>
                  <a:lnTo>
                    <a:pt x="4233" y="130"/>
                  </a:lnTo>
                  <a:lnTo>
                    <a:pt x="4051" y="78"/>
                  </a:lnTo>
                  <a:lnTo>
                    <a:pt x="3870" y="26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2" name="Google Shape;4242;p71"/>
          <p:cNvGrpSpPr/>
          <p:nvPr/>
        </p:nvGrpSpPr>
        <p:grpSpPr>
          <a:xfrm>
            <a:off x="4744930" y="3506977"/>
            <a:ext cx="265481" cy="324700"/>
            <a:chOff x="4066075" y="3422225"/>
            <a:chExt cx="247350" cy="302525"/>
          </a:xfrm>
        </p:grpSpPr>
        <p:sp>
          <p:nvSpPr>
            <p:cNvPr id="4243" name="Google Shape;4243;p71"/>
            <p:cNvSpPr/>
            <p:nvPr/>
          </p:nvSpPr>
          <p:spPr>
            <a:xfrm>
              <a:off x="4071275" y="3702000"/>
              <a:ext cx="146075" cy="18200"/>
            </a:xfrm>
            <a:custGeom>
              <a:avLst/>
              <a:gdLst/>
              <a:ahLst/>
              <a:cxnLst/>
              <a:rect l="l" t="t" r="r" b="b"/>
              <a:pathLst>
                <a:path w="5843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5790" y="727"/>
                  </a:lnTo>
                  <a:lnTo>
                    <a:pt x="5842" y="701"/>
                  </a:lnTo>
                  <a:lnTo>
                    <a:pt x="511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1"/>
            <p:cNvSpPr/>
            <p:nvPr/>
          </p:nvSpPr>
          <p:spPr>
            <a:xfrm>
              <a:off x="4071275" y="3702000"/>
              <a:ext cx="48050" cy="18200"/>
            </a:xfrm>
            <a:custGeom>
              <a:avLst/>
              <a:gdLst/>
              <a:ahLst/>
              <a:cxnLst/>
              <a:rect l="l" t="t" r="r" b="b"/>
              <a:pathLst>
                <a:path w="1922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1246" y="727"/>
                  </a:lnTo>
                  <a:lnTo>
                    <a:pt x="1220" y="701"/>
                  </a:lnTo>
                  <a:lnTo>
                    <a:pt x="1220" y="67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1"/>
            <p:cNvSpPr/>
            <p:nvPr/>
          </p:nvSpPr>
          <p:spPr>
            <a:xfrm>
              <a:off x="4245225" y="3668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8" y="0"/>
                  </a:moveTo>
                  <a:lnTo>
                    <a:pt x="702" y="156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19"/>
                  </a:lnTo>
                  <a:lnTo>
                    <a:pt x="390" y="597"/>
                  </a:lnTo>
                  <a:lnTo>
                    <a:pt x="286" y="675"/>
                  </a:lnTo>
                  <a:lnTo>
                    <a:pt x="131" y="727"/>
                  </a:lnTo>
                  <a:lnTo>
                    <a:pt x="1" y="727"/>
                  </a:lnTo>
                  <a:lnTo>
                    <a:pt x="131" y="753"/>
                  </a:lnTo>
                  <a:lnTo>
                    <a:pt x="286" y="779"/>
                  </a:lnTo>
                  <a:lnTo>
                    <a:pt x="390" y="857"/>
                  </a:lnTo>
                  <a:lnTo>
                    <a:pt x="520" y="935"/>
                  </a:lnTo>
                  <a:lnTo>
                    <a:pt x="598" y="1065"/>
                  </a:lnTo>
                  <a:lnTo>
                    <a:pt x="676" y="1169"/>
                  </a:lnTo>
                  <a:lnTo>
                    <a:pt x="702" y="1324"/>
                  </a:lnTo>
                  <a:lnTo>
                    <a:pt x="728" y="1454"/>
                  </a:lnTo>
                  <a:lnTo>
                    <a:pt x="754" y="1324"/>
                  </a:lnTo>
                  <a:lnTo>
                    <a:pt x="780" y="1169"/>
                  </a:lnTo>
                  <a:lnTo>
                    <a:pt x="858" y="1065"/>
                  </a:lnTo>
                  <a:lnTo>
                    <a:pt x="936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1325" y="727"/>
                  </a:lnTo>
                  <a:lnTo>
                    <a:pt x="1169" y="675"/>
                  </a:lnTo>
                  <a:lnTo>
                    <a:pt x="1039" y="597"/>
                  </a:lnTo>
                  <a:lnTo>
                    <a:pt x="936" y="519"/>
                  </a:lnTo>
                  <a:lnTo>
                    <a:pt x="858" y="416"/>
                  </a:lnTo>
                  <a:lnTo>
                    <a:pt x="780" y="286"/>
                  </a:lnTo>
                  <a:lnTo>
                    <a:pt x="754" y="15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1"/>
            <p:cNvSpPr/>
            <p:nvPr/>
          </p:nvSpPr>
          <p:spPr>
            <a:xfrm>
              <a:off x="4097875" y="3444950"/>
              <a:ext cx="37025" cy="36375"/>
            </a:xfrm>
            <a:custGeom>
              <a:avLst/>
              <a:gdLst/>
              <a:ahLst/>
              <a:cxnLst/>
              <a:rect l="l" t="t" r="r" b="b"/>
              <a:pathLst>
                <a:path w="1481" h="1455" extrusionOk="0">
                  <a:moveTo>
                    <a:pt x="754" y="0"/>
                  </a:moveTo>
                  <a:lnTo>
                    <a:pt x="728" y="130"/>
                  </a:lnTo>
                  <a:lnTo>
                    <a:pt x="676" y="286"/>
                  </a:lnTo>
                  <a:lnTo>
                    <a:pt x="624" y="390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1" y="727"/>
                  </a:lnTo>
                  <a:lnTo>
                    <a:pt x="156" y="727"/>
                  </a:lnTo>
                  <a:lnTo>
                    <a:pt x="286" y="779"/>
                  </a:lnTo>
                  <a:lnTo>
                    <a:pt x="416" y="857"/>
                  </a:lnTo>
                  <a:lnTo>
                    <a:pt x="520" y="935"/>
                  </a:lnTo>
                  <a:lnTo>
                    <a:pt x="624" y="1039"/>
                  </a:lnTo>
                  <a:lnTo>
                    <a:pt x="676" y="1169"/>
                  </a:lnTo>
                  <a:lnTo>
                    <a:pt x="728" y="1298"/>
                  </a:lnTo>
                  <a:lnTo>
                    <a:pt x="754" y="1454"/>
                  </a:lnTo>
                  <a:lnTo>
                    <a:pt x="754" y="1298"/>
                  </a:lnTo>
                  <a:lnTo>
                    <a:pt x="806" y="1169"/>
                  </a:lnTo>
                  <a:lnTo>
                    <a:pt x="884" y="1039"/>
                  </a:lnTo>
                  <a:lnTo>
                    <a:pt x="961" y="935"/>
                  </a:lnTo>
                  <a:lnTo>
                    <a:pt x="1065" y="857"/>
                  </a:lnTo>
                  <a:lnTo>
                    <a:pt x="1195" y="779"/>
                  </a:lnTo>
                  <a:lnTo>
                    <a:pt x="1325" y="727"/>
                  </a:lnTo>
                  <a:lnTo>
                    <a:pt x="1481" y="727"/>
                  </a:lnTo>
                  <a:lnTo>
                    <a:pt x="1325" y="701"/>
                  </a:lnTo>
                  <a:lnTo>
                    <a:pt x="1195" y="675"/>
                  </a:lnTo>
                  <a:lnTo>
                    <a:pt x="1065" y="597"/>
                  </a:lnTo>
                  <a:lnTo>
                    <a:pt x="961" y="519"/>
                  </a:lnTo>
                  <a:lnTo>
                    <a:pt x="884" y="390"/>
                  </a:lnTo>
                  <a:lnTo>
                    <a:pt x="806" y="286"/>
                  </a:lnTo>
                  <a:lnTo>
                    <a:pt x="754" y="130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1"/>
            <p:cNvSpPr/>
            <p:nvPr/>
          </p:nvSpPr>
          <p:spPr>
            <a:xfrm>
              <a:off x="4088800" y="3518300"/>
              <a:ext cx="110375" cy="183725"/>
            </a:xfrm>
            <a:custGeom>
              <a:avLst/>
              <a:gdLst/>
              <a:ahLst/>
              <a:cxnLst/>
              <a:rect l="l" t="t" r="r" b="b"/>
              <a:pathLst>
                <a:path w="4415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4414" y="7348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1"/>
            <p:cNvSpPr/>
            <p:nvPr/>
          </p:nvSpPr>
          <p:spPr>
            <a:xfrm>
              <a:off x="4088800" y="3518300"/>
              <a:ext cx="30525" cy="183725"/>
            </a:xfrm>
            <a:custGeom>
              <a:avLst/>
              <a:gdLst/>
              <a:ahLst/>
              <a:cxnLst/>
              <a:rect l="l" t="t" r="r" b="b"/>
              <a:pathLst>
                <a:path w="1221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1221" y="7348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1"/>
            <p:cNvSpPr/>
            <p:nvPr/>
          </p:nvSpPr>
          <p:spPr>
            <a:xfrm>
              <a:off x="4107625" y="353647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2856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1"/>
            <p:cNvSpPr/>
            <p:nvPr/>
          </p:nvSpPr>
          <p:spPr>
            <a:xfrm>
              <a:off x="4107625" y="3536475"/>
              <a:ext cx="13650" cy="55200"/>
            </a:xfrm>
            <a:custGeom>
              <a:avLst/>
              <a:gdLst/>
              <a:ahLst/>
              <a:cxnLst/>
              <a:rect l="l" t="t" r="r" b="b"/>
              <a:pathLst>
                <a:path w="546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545" y="2207"/>
                  </a:lnTo>
                  <a:lnTo>
                    <a:pt x="494" y="2181"/>
                  </a:lnTo>
                  <a:lnTo>
                    <a:pt x="468" y="2129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1"/>
            <p:cNvSpPr/>
            <p:nvPr/>
          </p:nvSpPr>
          <p:spPr>
            <a:xfrm>
              <a:off x="4070625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26" y="0"/>
                  </a:moveTo>
                  <a:lnTo>
                    <a:pt x="0" y="52"/>
                  </a:lnTo>
                  <a:lnTo>
                    <a:pt x="0" y="8725"/>
                  </a:lnTo>
                  <a:lnTo>
                    <a:pt x="26" y="8776"/>
                  </a:lnTo>
                  <a:lnTo>
                    <a:pt x="727" y="8075"/>
                  </a:lnTo>
                  <a:lnTo>
                    <a:pt x="727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8335"/>
                  </a:lnTo>
                  <a:lnTo>
                    <a:pt x="623" y="8205"/>
                  </a:lnTo>
                  <a:lnTo>
                    <a:pt x="546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68" y="7868"/>
                  </a:lnTo>
                  <a:lnTo>
                    <a:pt x="468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46" y="649"/>
                  </a:lnTo>
                  <a:lnTo>
                    <a:pt x="623" y="571"/>
                  </a:lnTo>
                  <a:lnTo>
                    <a:pt x="727" y="468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1"/>
            <p:cNvSpPr/>
            <p:nvPr/>
          </p:nvSpPr>
          <p:spPr>
            <a:xfrm>
              <a:off x="4071275" y="3499475"/>
              <a:ext cx="145425" cy="18850"/>
            </a:xfrm>
            <a:custGeom>
              <a:avLst/>
              <a:gdLst/>
              <a:ahLst/>
              <a:cxnLst/>
              <a:rect l="l" t="t" r="r" b="b"/>
              <a:pathLst>
                <a:path w="5817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5115" y="753"/>
                  </a:lnTo>
                  <a:lnTo>
                    <a:pt x="5816" y="26"/>
                  </a:lnTo>
                  <a:lnTo>
                    <a:pt x="57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1"/>
            <p:cNvSpPr/>
            <p:nvPr/>
          </p:nvSpPr>
          <p:spPr>
            <a:xfrm>
              <a:off x="4071275" y="349947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1922" y="753"/>
                  </a:lnTo>
                  <a:lnTo>
                    <a:pt x="1246" y="52"/>
                  </a:lnTo>
                  <a:lnTo>
                    <a:pt x="1220" y="26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1"/>
            <p:cNvSpPr/>
            <p:nvPr/>
          </p:nvSpPr>
          <p:spPr>
            <a:xfrm>
              <a:off x="4180975" y="3444950"/>
              <a:ext cx="109725" cy="183075"/>
            </a:xfrm>
            <a:custGeom>
              <a:avLst/>
              <a:gdLst/>
              <a:ahLst/>
              <a:cxnLst/>
              <a:rect l="l" t="t" r="r" b="b"/>
              <a:pathLst>
                <a:path w="4389" h="7323" extrusionOk="0">
                  <a:moveTo>
                    <a:pt x="0" y="0"/>
                  </a:moveTo>
                  <a:lnTo>
                    <a:pt x="0" y="2181"/>
                  </a:lnTo>
                  <a:lnTo>
                    <a:pt x="1402" y="2181"/>
                  </a:lnTo>
                  <a:lnTo>
                    <a:pt x="1428" y="2207"/>
                  </a:lnTo>
                  <a:lnTo>
                    <a:pt x="1454" y="2259"/>
                  </a:lnTo>
                  <a:lnTo>
                    <a:pt x="1454" y="7322"/>
                  </a:lnTo>
                  <a:lnTo>
                    <a:pt x="4388" y="7322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1"/>
            <p:cNvSpPr/>
            <p:nvPr/>
          </p:nvSpPr>
          <p:spPr>
            <a:xfrm>
              <a:off x="4180975" y="3444950"/>
              <a:ext cx="29875" cy="54550"/>
            </a:xfrm>
            <a:custGeom>
              <a:avLst/>
              <a:gdLst/>
              <a:ahLst/>
              <a:cxnLst/>
              <a:rect l="l" t="t" r="r" b="b"/>
              <a:pathLst>
                <a:path w="1195" h="2182" extrusionOk="0">
                  <a:moveTo>
                    <a:pt x="0" y="0"/>
                  </a:moveTo>
                  <a:lnTo>
                    <a:pt x="0" y="2181"/>
                  </a:lnTo>
                  <a:lnTo>
                    <a:pt x="1195" y="2181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8309"/>
                  </a:lnTo>
                  <a:lnTo>
                    <a:pt x="624" y="8205"/>
                  </a:lnTo>
                  <a:lnTo>
                    <a:pt x="572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94" y="7842"/>
                  </a:lnTo>
                  <a:lnTo>
                    <a:pt x="494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72" y="649"/>
                  </a:lnTo>
                  <a:lnTo>
                    <a:pt x="624" y="571"/>
                  </a:lnTo>
                  <a:lnTo>
                    <a:pt x="753" y="467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4162800" y="3426125"/>
              <a:ext cx="146075" cy="18850"/>
            </a:xfrm>
            <a:custGeom>
              <a:avLst/>
              <a:gdLst/>
              <a:ahLst/>
              <a:cxnLst/>
              <a:rect l="l" t="t" r="r" b="b"/>
              <a:pathLst>
                <a:path w="5843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5115" y="753"/>
                  </a:lnTo>
                  <a:lnTo>
                    <a:pt x="5842" y="26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1"/>
            <p:cNvSpPr/>
            <p:nvPr/>
          </p:nvSpPr>
          <p:spPr>
            <a:xfrm>
              <a:off x="4162800" y="342612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1922" y="753"/>
                  </a:lnTo>
                  <a:lnTo>
                    <a:pt x="1247" y="52"/>
                  </a:lnTo>
                  <a:lnTo>
                    <a:pt x="1247" y="2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1"/>
            <p:cNvSpPr/>
            <p:nvPr/>
          </p:nvSpPr>
          <p:spPr>
            <a:xfrm>
              <a:off x="4217325" y="3628000"/>
              <a:ext cx="91550" cy="18850"/>
            </a:xfrm>
            <a:custGeom>
              <a:avLst/>
              <a:gdLst/>
              <a:ahLst/>
              <a:cxnLst/>
              <a:rect l="l" t="t" r="r" b="b"/>
              <a:pathLst>
                <a:path w="3662" h="754" extrusionOk="0">
                  <a:moveTo>
                    <a:pt x="0" y="0"/>
                  </a:moveTo>
                  <a:lnTo>
                    <a:pt x="0" y="753"/>
                  </a:lnTo>
                  <a:lnTo>
                    <a:pt x="3610" y="753"/>
                  </a:lnTo>
                  <a:lnTo>
                    <a:pt x="3661" y="727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1"/>
            <p:cNvSpPr/>
            <p:nvPr/>
          </p:nvSpPr>
          <p:spPr>
            <a:xfrm>
              <a:off x="4199150" y="3463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675" y="1454"/>
                  </a:lnTo>
                  <a:lnTo>
                    <a:pt x="701" y="1480"/>
                  </a:lnTo>
                  <a:lnTo>
                    <a:pt x="727" y="1532"/>
                  </a:lnTo>
                  <a:lnTo>
                    <a:pt x="727" y="2207"/>
                  </a:lnTo>
                  <a:lnTo>
                    <a:pt x="2857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1"/>
            <p:cNvSpPr/>
            <p:nvPr/>
          </p:nvSpPr>
          <p:spPr>
            <a:xfrm>
              <a:off x="4162150" y="3426775"/>
              <a:ext cx="18850" cy="72725"/>
            </a:xfrm>
            <a:custGeom>
              <a:avLst/>
              <a:gdLst/>
              <a:ahLst/>
              <a:cxnLst/>
              <a:rect l="l" t="t" r="r" b="b"/>
              <a:pathLst>
                <a:path w="754" h="2909" extrusionOk="0">
                  <a:moveTo>
                    <a:pt x="26" y="0"/>
                  </a:moveTo>
                  <a:lnTo>
                    <a:pt x="0" y="52"/>
                  </a:lnTo>
                  <a:lnTo>
                    <a:pt x="0" y="2908"/>
                  </a:lnTo>
                  <a:lnTo>
                    <a:pt x="753" y="2908"/>
                  </a:lnTo>
                  <a:lnTo>
                    <a:pt x="753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1"/>
            <p:cNvSpPr/>
            <p:nvPr/>
          </p:nvSpPr>
          <p:spPr>
            <a:xfrm>
              <a:off x="4199150" y="3463125"/>
              <a:ext cx="13650" cy="36375"/>
            </a:xfrm>
            <a:custGeom>
              <a:avLst/>
              <a:gdLst/>
              <a:ahLst/>
              <a:cxnLst/>
              <a:rect l="l" t="t" r="r" b="b"/>
              <a:pathLst>
                <a:path w="546" h="1455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1"/>
            <p:cNvSpPr/>
            <p:nvPr/>
          </p:nvSpPr>
          <p:spPr>
            <a:xfrm>
              <a:off x="4240700" y="366435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909" y="727"/>
                  </a:moveTo>
                  <a:lnTo>
                    <a:pt x="987" y="831"/>
                  </a:lnTo>
                  <a:lnTo>
                    <a:pt x="1117" y="909"/>
                  </a:lnTo>
                  <a:lnTo>
                    <a:pt x="987" y="1013"/>
                  </a:lnTo>
                  <a:lnTo>
                    <a:pt x="909" y="1117"/>
                  </a:lnTo>
                  <a:lnTo>
                    <a:pt x="805" y="1013"/>
                  </a:lnTo>
                  <a:lnTo>
                    <a:pt x="701" y="909"/>
                  </a:lnTo>
                  <a:lnTo>
                    <a:pt x="805" y="831"/>
                  </a:lnTo>
                  <a:lnTo>
                    <a:pt x="909" y="727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2"/>
                  </a:lnTo>
                  <a:lnTo>
                    <a:pt x="493" y="650"/>
                  </a:lnTo>
                  <a:lnTo>
                    <a:pt x="390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86" y="1091"/>
                  </a:lnTo>
                  <a:lnTo>
                    <a:pt x="390" y="1143"/>
                  </a:lnTo>
                  <a:lnTo>
                    <a:pt x="493" y="1195"/>
                  </a:lnTo>
                  <a:lnTo>
                    <a:pt x="571" y="1247"/>
                  </a:lnTo>
                  <a:lnTo>
                    <a:pt x="623" y="1351"/>
                  </a:lnTo>
                  <a:lnTo>
                    <a:pt x="675" y="1429"/>
                  </a:lnTo>
                  <a:lnTo>
                    <a:pt x="727" y="1532"/>
                  </a:lnTo>
                  <a:lnTo>
                    <a:pt x="727" y="1636"/>
                  </a:lnTo>
                  <a:lnTo>
                    <a:pt x="753" y="1714"/>
                  </a:lnTo>
                  <a:lnTo>
                    <a:pt x="779" y="1766"/>
                  </a:lnTo>
                  <a:lnTo>
                    <a:pt x="831" y="1818"/>
                  </a:lnTo>
                  <a:lnTo>
                    <a:pt x="987" y="1818"/>
                  </a:lnTo>
                  <a:lnTo>
                    <a:pt x="1039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43" y="1429"/>
                  </a:lnTo>
                  <a:lnTo>
                    <a:pt x="1169" y="1351"/>
                  </a:lnTo>
                  <a:lnTo>
                    <a:pt x="1246" y="1247"/>
                  </a:lnTo>
                  <a:lnTo>
                    <a:pt x="1324" y="1195"/>
                  </a:lnTo>
                  <a:lnTo>
                    <a:pt x="1428" y="1143"/>
                  </a:lnTo>
                  <a:lnTo>
                    <a:pt x="1532" y="1091"/>
                  </a:lnTo>
                  <a:lnTo>
                    <a:pt x="1714" y="1091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831"/>
                  </a:lnTo>
                  <a:lnTo>
                    <a:pt x="1766" y="779"/>
                  </a:lnTo>
                  <a:lnTo>
                    <a:pt x="1714" y="753"/>
                  </a:lnTo>
                  <a:lnTo>
                    <a:pt x="1636" y="727"/>
                  </a:lnTo>
                  <a:lnTo>
                    <a:pt x="1532" y="727"/>
                  </a:lnTo>
                  <a:lnTo>
                    <a:pt x="1428" y="701"/>
                  </a:lnTo>
                  <a:lnTo>
                    <a:pt x="1324" y="650"/>
                  </a:lnTo>
                  <a:lnTo>
                    <a:pt x="1246" y="572"/>
                  </a:lnTo>
                  <a:lnTo>
                    <a:pt x="1169" y="494"/>
                  </a:lnTo>
                  <a:lnTo>
                    <a:pt x="1143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1"/>
            <p:cNvSpPr/>
            <p:nvPr/>
          </p:nvSpPr>
          <p:spPr>
            <a:xfrm>
              <a:off x="4093975" y="3440400"/>
              <a:ext cx="45475" cy="45450"/>
            </a:xfrm>
            <a:custGeom>
              <a:avLst/>
              <a:gdLst/>
              <a:ahLst/>
              <a:cxnLst/>
              <a:rect l="l" t="t" r="r" b="b"/>
              <a:pathLst>
                <a:path w="1819" h="1818" extrusionOk="0">
                  <a:moveTo>
                    <a:pt x="910" y="701"/>
                  </a:moveTo>
                  <a:lnTo>
                    <a:pt x="988" y="805"/>
                  </a:lnTo>
                  <a:lnTo>
                    <a:pt x="1091" y="909"/>
                  </a:lnTo>
                  <a:lnTo>
                    <a:pt x="988" y="987"/>
                  </a:lnTo>
                  <a:lnTo>
                    <a:pt x="910" y="1091"/>
                  </a:lnTo>
                  <a:lnTo>
                    <a:pt x="806" y="987"/>
                  </a:lnTo>
                  <a:lnTo>
                    <a:pt x="702" y="909"/>
                  </a:lnTo>
                  <a:lnTo>
                    <a:pt x="806" y="805"/>
                  </a:lnTo>
                  <a:lnTo>
                    <a:pt x="910" y="701"/>
                  </a:lnTo>
                  <a:close/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2"/>
                  </a:lnTo>
                  <a:lnTo>
                    <a:pt x="468" y="624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987"/>
                  </a:lnTo>
                  <a:lnTo>
                    <a:pt x="53" y="1039"/>
                  </a:lnTo>
                  <a:lnTo>
                    <a:pt x="105" y="1065"/>
                  </a:lnTo>
                  <a:lnTo>
                    <a:pt x="157" y="1091"/>
                  </a:lnTo>
                  <a:lnTo>
                    <a:pt x="287" y="1091"/>
                  </a:lnTo>
                  <a:lnTo>
                    <a:pt x="390" y="1117"/>
                  </a:lnTo>
                  <a:lnTo>
                    <a:pt x="468" y="1169"/>
                  </a:lnTo>
                  <a:lnTo>
                    <a:pt x="572" y="1247"/>
                  </a:lnTo>
                  <a:lnTo>
                    <a:pt x="624" y="1325"/>
                  </a:lnTo>
                  <a:lnTo>
                    <a:pt x="676" y="1428"/>
                  </a:lnTo>
                  <a:lnTo>
                    <a:pt x="702" y="1532"/>
                  </a:lnTo>
                  <a:lnTo>
                    <a:pt x="728" y="1636"/>
                  </a:lnTo>
                  <a:lnTo>
                    <a:pt x="728" y="1714"/>
                  </a:lnTo>
                  <a:lnTo>
                    <a:pt x="780" y="1766"/>
                  </a:lnTo>
                  <a:lnTo>
                    <a:pt x="832" y="1792"/>
                  </a:lnTo>
                  <a:lnTo>
                    <a:pt x="910" y="1818"/>
                  </a:lnTo>
                  <a:lnTo>
                    <a:pt x="962" y="1792"/>
                  </a:lnTo>
                  <a:lnTo>
                    <a:pt x="1040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17" y="1428"/>
                  </a:lnTo>
                  <a:lnTo>
                    <a:pt x="1169" y="1325"/>
                  </a:lnTo>
                  <a:lnTo>
                    <a:pt x="1247" y="1247"/>
                  </a:lnTo>
                  <a:lnTo>
                    <a:pt x="1325" y="1169"/>
                  </a:lnTo>
                  <a:lnTo>
                    <a:pt x="1429" y="1117"/>
                  </a:lnTo>
                  <a:lnTo>
                    <a:pt x="1533" y="1091"/>
                  </a:lnTo>
                  <a:lnTo>
                    <a:pt x="1637" y="1091"/>
                  </a:lnTo>
                  <a:lnTo>
                    <a:pt x="1715" y="1065"/>
                  </a:lnTo>
                  <a:lnTo>
                    <a:pt x="1767" y="1039"/>
                  </a:lnTo>
                  <a:lnTo>
                    <a:pt x="1793" y="987"/>
                  </a:lnTo>
                  <a:lnTo>
                    <a:pt x="1818" y="909"/>
                  </a:lnTo>
                  <a:lnTo>
                    <a:pt x="1793" y="831"/>
                  </a:lnTo>
                  <a:lnTo>
                    <a:pt x="1767" y="779"/>
                  </a:lnTo>
                  <a:lnTo>
                    <a:pt x="1715" y="753"/>
                  </a:lnTo>
                  <a:lnTo>
                    <a:pt x="1637" y="727"/>
                  </a:lnTo>
                  <a:lnTo>
                    <a:pt x="1533" y="727"/>
                  </a:lnTo>
                  <a:lnTo>
                    <a:pt x="1429" y="675"/>
                  </a:lnTo>
                  <a:lnTo>
                    <a:pt x="1325" y="624"/>
                  </a:lnTo>
                  <a:lnTo>
                    <a:pt x="1247" y="572"/>
                  </a:lnTo>
                  <a:lnTo>
                    <a:pt x="1169" y="494"/>
                  </a:lnTo>
                  <a:lnTo>
                    <a:pt x="1117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40" y="52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1"/>
            <p:cNvSpPr/>
            <p:nvPr/>
          </p:nvSpPr>
          <p:spPr>
            <a:xfrm>
              <a:off x="4066075" y="3422225"/>
              <a:ext cx="247350" cy="302525"/>
            </a:xfrm>
            <a:custGeom>
              <a:avLst/>
              <a:gdLst/>
              <a:ahLst/>
              <a:cxnLst/>
              <a:rect l="l" t="t" r="r" b="b"/>
              <a:pathLst>
                <a:path w="9894" h="12101" extrusionOk="0">
                  <a:moveTo>
                    <a:pt x="9296" y="338"/>
                  </a:moveTo>
                  <a:lnTo>
                    <a:pt x="8907" y="727"/>
                  </a:lnTo>
                  <a:lnTo>
                    <a:pt x="4674" y="727"/>
                  </a:lnTo>
                  <a:lnTo>
                    <a:pt x="4285" y="338"/>
                  </a:lnTo>
                  <a:close/>
                  <a:moveTo>
                    <a:pt x="4025" y="598"/>
                  </a:moveTo>
                  <a:lnTo>
                    <a:pt x="4415" y="961"/>
                  </a:lnTo>
                  <a:lnTo>
                    <a:pt x="4415" y="2934"/>
                  </a:lnTo>
                  <a:lnTo>
                    <a:pt x="4025" y="2934"/>
                  </a:lnTo>
                  <a:lnTo>
                    <a:pt x="4025" y="598"/>
                  </a:lnTo>
                  <a:close/>
                  <a:moveTo>
                    <a:pt x="5635" y="3272"/>
                  </a:moveTo>
                  <a:lnTo>
                    <a:pt x="5245" y="3661"/>
                  </a:lnTo>
                  <a:lnTo>
                    <a:pt x="987" y="3661"/>
                  </a:lnTo>
                  <a:lnTo>
                    <a:pt x="624" y="3272"/>
                  </a:lnTo>
                  <a:close/>
                  <a:moveTo>
                    <a:pt x="8829" y="1065"/>
                  </a:moveTo>
                  <a:lnTo>
                    <a:pt x="8829" y="8076"/>
                  </a:lnTo>
                  <a:lnTo>
                    <a:pt x="6232" y="8076"/>
                  </a:lnTo>
                  <a:lnTo>
                    <a:pt x="6232" y="7686"/>
                  </a:lnTo>
                  <a:lnTo>
                    <a:pt x="7894" y="7686"/>
                  </a:lnTo>
                  <a:lnTo>
                    <a:pt x="7972" y="7660"/>
                  </a:lnTo>
                  <a:lnTo>
                    <a:pt x="8024" y="7634"/>
                  </a:lnTo>
                  <a:lnTo>
                    <a:pt x="8050" y="7582"/>
                  </a:lnTo>
                  <a:lnTo>
                    <a:pt x="8076" y="7504"/>
                  </a:lnTo>
                  <a:lnTo>
                    <a:pt x="8050" y="7426"/>
                  </a:lnTo>
                  <a:lnTo>
                    <a:pt x="8024" y="7375"/>
                  </a:lnTo>
                  <a:lnTo>
                    <a:pt x="7972" y="7349"/>
                  </a:lnTo>
                  <a:lnTo>
                    <a:pt x="7894" y="7323"/>
                  </a:lnTo>
                  <a:lnTo>
                    <a:pt x="6232" y="7323"/>
                  </a:lnTo>
                  <a:lnTo>
                    <a:pt x="6232" y="6959"/>
                  </a:lnTo>
                  <a:lnTo>
                    <a:pt x="8257" y="6959"/>
                  </a:lnTo>
                  <a:lnTo>
                    <a:pt x="8335" y="6933"/>
                  </a:lnTo>
                  <a:lnTo>
                    <a:pt x="8387" y="6907"/>
                  </a:lnTo>
                  <a:lnTo>
                    <a:pt x="8413" y="6855"/>
                  </a:lnTo>
                  <a:lnTo>
                    <a:pt x="8439" y="6777"/>
                  </a:lnTo>
                  <a:lnTo>
                    <a:pt x="8413" y="6699"/>
                  </a:lnTo>
                  <a:lnTo>
                    <a:pt x="8387" y="6647"/>
                  </a:lnTo>
                  <a:lnTo>
                    <a:pt x="8335" y="6622"/>
                  </a:lnTo>
                  <a:lnTo>
                    <a:pt x="8257" y="6596"/>
                  </a:lnTo>
                  <a:lnTo>
                    <a:pt x="6232" y="6596"/>
                  </a:lnTo>
                  <a:lnTo>
                    <a:pt x="6232" y="6206"/>
                  </a:lnTo>
                  <a:lnTo>
                    <a:pt x="7401" y="6206"/>
                  </a:lnTo>
                  <a:lnTo>
                    <a:pt x="7478" y="6154"/>
                  </a:lnTo>
                  <a:lnTo>
                    <a:pt x="7504" y="6102"/>
                  </a:lnTo>
                  <a:lnTo>
                    <a:pt x="7530" y="6050"/>
                  </a:lnTo>
                  <a:lnTo>
                    <a:pt x="7504" y="5972"/>
                  </a:lnTo>
                  <a:lnTo>
                    <a:pt x="7478" y="5920"/>
                  </a:lnTo>
                  <a:lnTo>
                    <a:pt x="7401" y="5869"/>
                  </a:lnTo>
                  <a:lnTo>
                    <a:pt x="6232" y="5869"/>
                  </a:lnTo>
                  <a:lnTo>
                    <a:pt x="6232" y="4025"/>
                  </a:lnTo>
                  <a:lnTo>
                    <a:pt x="8180" y="4025"/>
                  </a:lnTo>
                  <a:lnTo>
                    <a:pt x="8283" y="3999"/>
                  </a:lnTo>
                  <a:lnTo>
                    <a:pt x="8361" y="3947"/>
                  </a:lnTo>
                  <a:lnTo>
                    <a:pt x="8413" y="3869"/>
                  </a:lnTo>
                  <a:lnTo>
                    <a:pt x="8439" y="3765"/>
                  </a:lnTo>
                  <a:lnTo>
                    <a:pt x="8439" y="3142"/>
                  </a:lnTo>
                  <a:lnTo>
                    <a:pt x="8413" y="3064"/>
                  </a:lnTo>
                  <a:lnTo>
                    <a:pt x="8387" y="3012"/>
                  </a:lnTo>
                  <a:lnTo>
                    <a:pt x="8335" y="2960"/>
                  </a:lnTo>
                  <a:lnTo>
                    <a:pt x="8180" y="2960"/>
                  </a:lnTo>
                  <a:lnTo>
                    <a:pt x="8128" y="3012"/>
                  </a:lnTo>
                  <a:lnTo>
                    <a:pt x="8102" y="3064"/>
                  </a:lnTo>
                  <a:lnTo>
                    <a:pt x="8076" y="3142"/>
                  </a:lnTo>
                  <a:lnTo>
                    <a:pt x="8076" y="3661"/>
                  </a:lnTo>
                  <a:lnTo>
                    <a:pt x="6232" y="3661"/>
                  </a:lnTo>
                  <a:lnTo>
                    <a:pt x="6232" y="3168"/>
                  </a:lnTo>
                  <a:lnTo>
                    <a:pt x="6206" y="3064"/>
                  </a:lnTo>
                  <a:lnTo>
                    <a:pt x="6154" y="2986"/>
                  </a:lnTo>
                  <a:lnTo>
                    <a:pt x="6076" y="2934"/>
                  </a:lnTo>
                  <a:lnTo>
                    <a:pt x="5505" y="2934"/>
                  </a:lnTo>
                  <a:lnTo>
                    <a:pt x="5505" y="1818"/>
                  </a:lnTo>
                  <a:lnTo>
                    <a:pt x="8076" y="1818"/>
                  </a:lnTo>
                  <a:lnTo>
                    <a:pt x="8076" y="2363"/>
                  </a:lnTo>
                  <a:lnTo>
                    <a:pt x="8102" y="2441"/>
                  </a:lnTo>
                  <a:lnTo>
                    <a:pt x="8128" y="2493"/>
                  </a:lnTo>
                  <a:lnTo>
                    <a:pt x="8180" y="2519"/>
                  </a:lnTo>
                  <a:lnTo>
                    <a:pt x="8257" y="2545"/>
                  </a:lnTo>
                  <a:lnTo>
                    <a:pt x="8335" y="2519"/>
                  </a:lnTo>
                  <a:lnTo>
                    <a:pt x="8387" y="2493"/>
                  </a:lnTo>
                  <a:lnTo>
                    <a:pt x="8413" y="2441"/>
                  </a:lnTo>
                  <a:lnTo>
                    <a:pt x="8439" y="2363"/>
                  </a:lnTo>
                  <a:lnTo>
                    <a:pt x="8439" y="1714"/>
                  </a:lnTo>
                  <a:lnTo>
                    <a:pt x="8413" y="1610"/>
                  </a:lnTo>
                  <a:lnTo>
                    <a:pt x="8361" y="1532"/>
                  </a:lnTo>
                  <a:lnTo>
                    <a:pt x="8283" y="1480"/>
                  </a:lnTo>
                  <a:lnTo>
                    <a:pt x="8180" y="1454"/>
                  </a:lnTo>
                  <a:lnTo>
                    <a:pt x="5401" y="1454"/>
                  </a:lnTo>
                  <a:lnTo>
                    <a:pt x="5297" y="1480"/>
                  </a:lnTo>
                  <a:lnTo>
                    <a:pt x="5219" y="1532"/>
                  </a:lnTo>
                  <a:lnTo>
                    <a:pt x="5168" y="1610"/>
                  </a:lnTo>
                  <a:lnTo>
                    <a:pt x="5142" y="1714"/>
                  </a:lnTo>
                  <a:lnTo>
                    <a:pt x="5142" y="2934"/>
                  </a:lnTo>
                  <a:lnTo>
                    <a:pt x="4778" y="2934"/>
                  </a:lnTo>
                  <a:lnTo>
                    <a:pt x="4778" y="1065"/>
                  </a:lnTo>
                  <a:close/>
                  <a:moveTo>
                    <a:pt x="9556" y="598"/>
                  </a:moveTo>
                  <a:lnTo>
                    <a:pt x="9556" y="8543"/>
                  </a:lnTo>
                  <a:lnTo>
                    <a:pt x="9166" y="8179"/>
                  </a:lnTo>
                  <a:lnTo>
                    <a:pt x="9166" y="961"/>
                  </a:lnTo>
                  <a:lnTo>
                    <a:pt x="9556" y="598"/>
                  </a:lnTo>
                  <a:close/>
                  <a:moveTo>
                    <a:pt x="8933" y="8413"/>
                  </a:moveTo>
                  <a:lnTo>
                    <a:pt x="9296" y="8803"/>
                  </a:lnTo>
                  <a:lnTo>
                    <a:pt x="6232" y="8803"/>
                  </a:lnTo>
                  <a:lnTo>
                    <a:pt x="6232" y="8413"/>
                  </a:lnTo>
                  <a:close/>
                  <a:moveTo>
                    <a:pt x="5869" y="3532"/>
                  </a:moveTo>
                  <a:lnTo>
                    <a:pt x="5869" y="11477"/>
                  </a:lnTo>
                  <a:lnTo>
                    <a:pt x="5505" y="11114"/>
                  </a:lnTo>
                  <a:lnTo>
                    <a:pt x="5505" y="3921"/>
                  </a:lnTo>
                  <a:lnTo>
                    <a:pt x="5869" y="3532"/>
                  </a:lnTo>
                  <a:close/>
                  <a:moveTo>
                    <a:pt x="5142" y="4025"/>
                  </a:moveTo>
                  <a:lnTo>
                    <a:pt x="5142" y="11010"/>
                  </a:lnTo>
                  <a:lnTo>
                    <a:pt x="4233" y="11010"/>
                  </a:lnTo>
                  <a:lnTo>
                    <a:pt x="4181" y="11062"/>
                  </a:lnTo>
                  <a:lnTo>
                    <a:pt x="4155" y="11114"/>
                  </a:lnTo>
                  <a:lnTo>
                    <a:pt x="4129" y="11191"/>
                  </a:lnTo>
                  <a:lnTo>
                    <a:pt x="4155" y="11243"/>
                  </a:lnTo>
                  <a:lnTo>
                    <a:pt x="4181" y="11295"/>
                  </a:lnTo>
                  <a:lnTo>
                    <a:pt x="4233" y="11347"/>
                  </a:lnTo>
                  <a:lnTo>
                    <a:pt x="5245" y="11347"/>
                  </a:lnTo>
                  <a:lnTo>
                    <a:pt x="5635" y="11737"/>
                  </a:lnTo>
                  <a:lnTo>
                    <a:pt x="598" y="11737"/>
                  </a:lnTo>
                  <a:lnTo>
                    <a:pt x="987" y="11347"/>
                  </a:lnTo>
                  <a:lnTo>
                    <a:pt x="3610" y="11347"/>
                  </a:lnTo>
                  <a:lnTo>
                    <a:pt x="3662" y="11295"/>
                  </a:lnTo>
                  <a:lnTo>
                    <a:pt x="3687" y="11243"/>
                  </a:lnTo>
                  <a:lnTo>
                    <a:pt x="3713" y="11191"/>
                  </a:lnTo>
                  <a:lnTo>
                    <a:pt x="3687" y="11114"/>
                  </a:lnTo>
                  <a:lnTo>
                    <a:pt x="3662" y="11062"/>
                  </a:lnTo>
                  <a:lnTo>
                    <a:pt x="3610" y="11010"/>
                  </a:lnTo>
                  <a:lnTo>
                    <a:pt x="1091" y="11010"/>
                  </a:lnTo>
                  <a:lnTo>
                    <a:pt x="1091" y="4025"/>
                  </a:lnTo>
                  <a:close/>
                  <a:moveTo>
                    <a:pt x="3817" y="0"/>
                  </a:moveTo>
                  <a:lnTo>
                    <a:pt x="3739" y="52"/>
                  </a:lnTo>
                  <a:lnTo>
                    <a:pt x="3687" y="130"/>
                  </a:lnTo>
                  <a:lnTo>
                    <a:pt x="3687" y="234"/>
                  </a:lnTo>
                  <a:lnTo>
                    <a:pt x="3687" y="2934"/>
                  </a:lnTo>
                  <a:lnTo>
                    <a:pt x="156" y="2934"/>
                  </a:lnTo>
                  <a:lnTo>
                    <a:pt x="78" y="2986"/>
                  </a:lnTo>
                  <a:lnTo>
                    <a:pt x="26" y="3064"/>
                  </a:lnTo>
                  <a:lnTo>
                    <a:pt x="0" y="3168"/>
                  </a:lnTo>
                  <a:lnTo>
                    <a:pt x="0" y="4934"/>
                  </a:lnTo>
                  <a:lnTo>
                    <a:pt x="26" y="5012"/>
                  </a:lnTo>
                  <a:lnTo>
                    <a:pt x="52" y="5064"/>
                  </a:lnTo>
                  <a:lnTo>
                    <a:pt x="104" y="5090"/>
                  </a:lnTo>
                  <a:lnTo>
                    <a:pt x="182" y="5116"/>
                  </a:lnTo>
                  <a:lnTo>
                    <a:pt x="260" y="5090"/>
                  </a:lnTo>
                  <a:lnTo>
                    <a:pt x="312" y="5064"/>
                  </a:lnTo>
                  <a:lnTo>
                    <a:pt x="338" y="5012"/>
                  </a:lnTo>
                  <a:lnTo>
                    <a:pt x="364" y="4934"/>
                  </a:lnTo>
                  <a:lnTo>
                    <a:pt x="364" y="3532"/>
                  </a:lnTo>
                  <a:lnTo>
                    <a:pt x="727" y="3921"/>
                  </a:lnTo>
                  <a:lnTo>
                    <a:pt x="727" y="11114"/>
                  </a:lnTo>
                  <a:lnTo>
                    <a:pt x="364" y="11477"/>
                  </a:lnTo>
                  <a:lnTo>
                    <a:pt x="364" y="5713"/>
                  </a:lnTo>
                  <a:lnTo>
                    <a:pt x="338" y="5635"/>
                  </a:lnTo>
                  <a:lnTo>
                    <a:pt x="312" y="5583"/>
                  </a:lnTo>
                  <a:lnTo>
                    <a:pt x="260" y="5557"/>
                  </a:lnTo>
                  <a:lnTo>
                    <a:pt x="182" y="5531"/>
                  </a:lnTo>
                  <a:lnTo>
                    <a:pt x="104" y="5557"/>
                  </a:lnTo>
                  <a:lnTo>
                    <a:pt x="52" y="5583"/>
                  </a:lnTo>
                  <a:lnTo>
                    <a:pt x="26" y="5635"/>
                  </a:lnTo>
                  <a:lnTo>
                    <a:pt x="0" y="5713"/>
                  </a:lnTo>
                  <a:lnTo>
                    <a:pt x="0" y="11841"/>
                  </a:lnTo>
                  <a:lnTo>
                    <a:pt x="26" y="11944"/>
                  </a:lnTo>
                  <a:lnTo>
                    <a:pt x="78" y="12022"/>
                  </a:lnTo>
                  <a:lnTo>
                    <a:pt x="156" y="12074"/>
                  </a:lnTo>
                  <a:lnTo>
                    <a:pt x="260" y="12100"/>
                  </a:lnTo>
                  <a:lnTo>
                    <a:pt x="5998" y="12100"/>
                  </a:lnTo>
                  <a:lnTo>
                    <a:pt x="6076" y="12074"/>
                  </a:lnTo>
                  <a:lnTo>
                    <a:pt x="6154" y="12022"/>
                  </a:lnTo>
                  <a:lnTo>
                    <a:pt x="6206" y="11944"/>
                  </a:lnTo>
                  <a:lnTo>
                    <a:pt x="6232" y="11841"/>
                  </a:lnTo>
                  <a:lnTo>
                    <a:pt x="6232" y="9166"/>
                  </a:lnTo>
                  <a:lnTo>
                    <a:pt x="9660" y="9166"/>
                  </a:lnTo>
                  <a:lnTo>
                    <a:pt x="9763" y="9140"/>
                  </a:lnTo>
                  <a:lnTo>
                    <a:pt x="9841" y="9088"/>
                  </a:lnTo>
                  <a:lnTo>
                    <a:pt x="9893" y="9010"/>
                  </a:lnTo>
                  <a:lnTo>
                    <a:pt x="9893" y="8906"/>
                  </a:lnTo>
                  <a:lnTo>
                    <a:pt x="9893" y="234"/>
                  </a:lnTo>
                  <a:lnTo>
                    <a:pt x="9893" y="130"/>
                  </a:lnTo>
                  <a:lnTo>
                    <a:pt x="9841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1"/>
            <p:cNvSpPr/>
            <p:nvPr/>
          </p:nvSpPr>
          <p:spPr>
            <a:xfrm>
              <a:off x="4103075" y="3531925"/>
              <a:ext cx="82475" cy="64300"/>
            </a:xfrm>
            <a:custGeom>
              <a:avLst/>
              <a:gdLst/>
              <a:ahLst/>
              <a:cxnLst/>
              <a:rect l="l" t="t" r="r" b="b"/>
              <a:pathLst>
                <a:path w="3299" h="2572" extrusionOk="0">
                  <a:moveTo>
                    <a:pt x="2935" y="364"/>
                  </a:moveTo>
                  <a:lnTo>
                    <a:pt x="2935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234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2311"/>
                  </a:lnTo>
                  <a:lnTo>
                    <a:pt x="0" y="2415"/>
                  </a:lnTo>
                  <a:lnTo>
                    <a:pt x="78" y="2493"/>
                  </a:lnTo>
                  <a:lnTo>
                    <a:pt x="156" y="2545"/>
                  </a:lnTo>
                  <a:lnTo>
                    <a:pt x="234" y="2571"/>
                  </a:lnTo>
                  <a:lnTo>
                    <a:pt x="3038" y="2571"/>
                  </a:lnTo>
                  <a:lnTo>
                    <a:pt x="3142" y="2545"/>
                  </a:lnTo>
                  <a:lnTo>
                    <a:pt x="3220" y="2493"/>
                  </a:lnTo>
                  <a:lnTo>
                    <a:pt x="3272" y="2415"/>
                  </a:lnTo>
                  <a:lnTo>
                    <a:pt x="3298" y="2311"/>
                  </a:lnTo>
                  <a:lnTo>
                    <a:pt x="3298" y="260"/>
                  </a:lnTo>
                  <a:lnTo>
                    <a:pt x="3272" y="156"/>
                  </a:lnTo>
                  <a:lnTo>
                    <a:pt x="3220" y="78"/>
                  </a:lnTo>
                  <a:lnTo>
                    <a:pt x="3142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1"/>
            <p:cNvSpPr/>
            <p:nvPr/>
          </p:nvSpPr>
          <p:spPr>
            <a:xfrm>
              <a:off x="4103075" y="3660450"/>
              <a:ext cx="82475" cy="9125"/>
            </a:xfrm>
            <a:custGeom>
              <a:avLst/>
              <a:gdLst/>
              <a:ahLst/>
              <a:cxnLst/>
              <a:rect l="l" t="t" r="r" b="b"/>
              <a:pathLst>
                <a:path w="3299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68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3"/>
                  </a:lnTo>
                  <a:lnTo>
                    <a:pt x="3168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1"/>
            <p:cNvSpPr/>
            <p:nvPr/>
          </p:nvSpPr>
          <p:spPr>
            <a:xfrm>
              <a:off x="4112150" y="3678625"/>
              <a:ext cx="63650" cy="9125"/>
            </a:xfrm>
            <a:custGeom>
              <a:avLst/>
              <a:gdLst/>
              <a:ahLst/>
              <a:cxnLst/>
              <a:rect l="l" t="t" r="r" b="b"/>
              <a:pathLst>
                <a:path w="2546" h="365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442" y="364"/>
                  </a:lnTo>
                  <a:lnTo>
                    <a:pt x="2494" y="312"/>
                  </a:lnTo>
                  <a:lnTo>
                    <a:pt x="2546" y="260"/>
                  </a:lnTo>
                  <a:lnTo>
                    <a:pt x="2546" y="182"/>
                  </a:lnTo>
                  <a:lnTo>
                    <a:pt x="2546" y="130"/>
                  </a:lnTo>
                  <a:lnTo>
                    <a:pt x="2494" y="53"/>
                  </a:lnTo>
                  <a:lnTo>
                    <a:pt x="2442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1"/>
            <p:cNvSpPr/>
            <p:nvPr/>
          </p:nvSpPr>
          <p:spPr>
            <a:xfrm>
              <a:off x="4125800" y="3642275"/>
              <a:ext cx="36375" cy="8475"/>
            </a:xfrm>
            <a:custGeom>
              <a:avLst/>
              <a:gdLst/>
              <a:ahLst/>
              <a:cxnLst/>
              <a:rect l="l" t="t" r="r" b="b"/>
              <a:pathLst>
                <a:path w="145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350" y="338"/>
                  </a:lnTo>
                  <a:lnTo>
                    <a:pt x="1402" y="286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2" y="53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3" name="Google Shape;4273;p71"/>
          <p:cNvGrpSpPr/>
          <p:nvPr/>
        </p:nvGrpSpPr>
        <p:grpSpPr>
          <a:xfrm>
            <a:off x="5467047" y="3506977"/>
            <a:ext cx="264085" cy="324700"/>
            <a:chOff x="4826850" y="3422225"/>
            <a:chExt cx="246050" cy="302525"/>
          </a:xfrm>
        </p:grpSpPr>
        <p:sp>
          <p:nvSpPr>
            <p:cNvPr id="4274" name="Google Shape;4274;p71"/>
            <p:cNvSpPr/>
            <p:nvPr/>
          </p:nvSpPr>
          <p:spPr>
            <a:xfrm>
              <a:off x="5015750" y="3478700"/>
              <a:ext cx="30550" cy="29875"/>
            </a:xfrm>
            <a:custGeom>
              <a:avLst/>
              <a:gdLst/>
              <a:ahLst/>
              <a:cxnLst/>
              <a:rect l="l" t="t" r="r" b="b"/>
              <a:pathLst>
                <a:path w="122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312" y="883"/>
                  </a:lnTo>
                  <a:lnTo>
                    <a:pt x="598" y="1195"/>
                  </a:lnTo>
                  <a:lnTo>
                    <a:pt x="1221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1"/>
            <p:cNvSpPr/>
            <p:nvPr/>
          </p:nvSpPr>
          <p:spPr>
            <a:xfrm>
              <a:off x="4849575" y="3478700"/>
              <a:ext cx="29900" cy="29875"/>
            </a:xfrm>
            <a:custGeom>
              <a:avLst/>
              <a:gdLst/>
              <a:ahLst/>
              <a:cxnLst/>
              <a:rect l="l" t="t" r="r" b="b"/>
              <a:pathLst>
                <a:path w="1196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84" y="883"/>
                  </a:lnTo>
                  <a:lnTo>
                    <a:pt x="1195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1"/>
            <p:cNvSpPr/>
            <p:nvPr/>
          </p:nvSpPr>
          <p:spPr>
            <a:xfrm>
              <a:off x="4926175" y="3447550"/>
              <a:ext cx="42875" cy="24025"/>
            </a:xfrm>
            <a:custGeom>
              <a:avLst/>
              <a:gdLst/>
              <a:ahLst/>
              <a:cxnLst/>
              <a:rect l="l" t="t" r="r" b="b"/>
              <a:pathLst>
                <a:path w="1715" h="961" extrusionOk="0">
                  <a:moveTo>
                    <a:pt x="1" y="0"/>
                  </a:moveTo>
                  <a:lnTo>
                    <a:pt x="1" y="961"/>
                  </a:lnTo>
                  <a:lnTo>
                    <a:pt x="416" y="883"/>
                  </a:lnTo>
                  <a:lnTo>
                    <a:pt x="857" y="857"/>
                  </a:lnTo>
                  <a:lnTo>
                    <a:pt x="1299" y="883"/>
                  </a:lnTo>
                  <a:lnTo>
                    <a:pt x="1714" y="961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1"/>
            <p:cNvSpPr/>
            <p:nvPr/>
          </p:nvSpPr>
          <p:spPr>
            <a:xfrm>
              <a:off x="4831400" y="3459875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039" y="0"/>
                  </a:moveTo>
                  <a:lnTo>
                    <a:pt x="961" y="26"/>
                  </a:lnTo>
                  <a:lnTo>
                    <a:pt x="884" y="52"/>
                  </a:lnTo>
                  <a:lnTo>
                    <a:pt x="806" y="78"/>
                  </a:lnTo>
                  <a:lnTo>
                    <a:pt x="728" y="130"/>
                  </a:lnTo>
                  <a:lnTo>
                    <a:pt x="131" y="753"/>
                  </a:lnTo>
                  <a:lnTo>
                    <a:pt x="79" y="805"/>
                  </a:lnTo>
                  <a:lnTo>
                    <a:pt x="27" y="883"/>
                  </a:lnTo>
                  <a:lnTo>
                    <a:pt x="1" y="961"/>
                  </a:lnTo>
                  <a:lnTo>
                    <a:pt x="1" y="1039"/>
                  </a:lnTo>
                  <a:lnTo>
                    <a:pt x="1" y="1117"/>
                  </a:lnTo>
                  <a:lnTo>
                    <a:pt x="27" y="1221"/>
                  </a:lnTo>
                  <a:lnTo>
                    <a:pt x="79" y="1273"/>
                  </a:lnTo>
                  <a:lnTo>
                    <a:pt x="131" y="1351"/>
                  </a:lnTo>
                  <a:lnTo>
                    <a:pt x="182" y="1402"/>
                  </a:lnTo>
                  <a:lnTo>
                    <a:pt x="260" y="1454"/>
                  </a:lnTo>
                  <a:lnTo>
                    <a:pt x="338" y="1480"/>
                  </a:lnTo>
                  <a:lnTo>
                    <a:pt x="520" y="1480"/>
                  </a:lnTo>
                  <a:lnTo>
                    <a:pt x="598" y="1454"/>
                  </a:lnTo>
                  <a:lnTo>
                    <a:pt x="650" y="1402"/>
                  </a:lnTo>
                  <a:lnTo>
                    <a:pt x="728" y="1351"/>
                  </a:lnTo>
                  <a:lnTo>
                    <a:pt x="1325" y="753"/>
                  </a:lnTo>
                  <a:lnTo>
                    <a:pt x="1403" y="675"/>
                  </a:lnTo>
                  <a:lnTo>
                    <a:pt x="1429" y="598"/>
                  </a:lnTo>
                  <a:lnTo>
                    <a:pt x="1455" y="520"/>
                  </a:lnTo>
                  <a:lnTo>
                    <a:pt x="1455" y="442"/>
                  </a:lnTo>
                  <a:lnTo>
                    <a:pt x="1455" y="364"/>
                  </a:lnTo>
                  <a:lnTo>
                    <a:pt x="1429" y="286"/>
                  </a:lnTo>
                  <a:lnTo>
                    <a:pt x="1403" y="208"/>
                  </a:lnTo>
                  <a:lnTo>
                    <a:pt x="1325" y="130"/>
                  </a:lnTo>
                  <a:lnTo>
                    <a:pt x="1273" y="78"/>
                  </a:lnTo>
                  <a:lnTo>
                    <a:pt x="1195" y="52"/>
                  </a:lnTo>
                  <a:lnTo>
                    <a:pt x="1117" y="26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1"/>
            <p:cNvSpPr/>
            <p:nvPr/>
          </p:nvSpPr>
          <p:spPr>
            <a:xfrm>
              <a:off x="5027450" y="34598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442" y="0"/>
                  </a:moveTo>
                  <a:lnTo>
                    <a:pt x="364" y="26"/>
                  </a:lnTo>
                  <a:lnTo>
                    <a:pt x="286" y="52"/>
                  </a:lnTo>
                  <a:lnTo>
                    <a:pt x="208" y="78"/>
                  </a:lnTo>
                  <a:lnTo>
                    <a:pt x="130" y="130"/>
                  </a:lnTo>
                  <a:lnTo>
                    <a:pt x="78" y="208"/>
                  </a:lnTo>
                  <a:lnTo>
                    <a:pt x="52" y="286"/>
                  </a:lnTo>
                  <a:lnTo>
                    <a:pt x="26" y="364"/>
                  </a:lnTo>
                  <a:lnTo>
                    <a:pt x="0" y="442"/>
                  </a:lnTo>
                  <a:lnTo>
                    <a:pt x="26" y="520"/>
                  </a:lnTo>
                  <a:lnTo>
                    <a:pt x="52" y="598"/>
                  </a:lnTo>
                  <a:lnTo>
                    <a:pt x="78" y="675"/>
                  </a:lnTo>
                  <a:lnTo>
                    <a:pt x="130" y="753"/>
                  </a:lnTo>
                  <a:lnTo>
                    <a:pt x="753" y="1351"/>
                  </a:lnTo>
                  <a:lnTo>
                    <a:pt x="805" y="1402"/>
                  </a:lnTo>
                  <a:lnTo>
                    <a:pt x="883" y="1454"/>
                  </a:lnTo>
                  <a:lnTo>
                    <a:pt x="961" y="1480"/>
                  </a:lnTo>
                  <a:lnTo>
                    <a:pt x="1117" y="1480"/>
                  </a:lnTo>
                  <a:lnTo>
                    <a:pt x="1221" y="1454"/>
                  </a:lnTo>
                  <a:lnTo>
                    <a:pt x="1273" y="1402"/>
                  </a:lnTo>
                  <a:lnTo>
                    <a:pt x="1350" y="1351"/>
                  </a:lnTo>
                  <a:lnTo>
                    <a:pt x="1402" y="1273"/>
                  </a:lnTo>
                  <a:lnTo>
                    <a:pt x="1454" y="1221"/>
                  </a:lnTo>
                  <a:lnTo>
                    <a:pt x="1480" y="1117"/>
                  </a:lnTo>
                  <a:lnTo>
                    <a:pt x="1480" y="1039"/>
                  </a:lnTo>
                  <a:lnTo>
                    <a:pt x="1480" y="961"/>
                  </a:lnTo>
                  <a:lnTo>
                    <a:pt x="1454" y="883"/>
                  </a:lnTo>
                  <a:lnTo>
                    <a:pt x="1402" y="805"/>
                  </a:lnTo>
                  <a:lnTo>
                    <a:pt x="1350" y="753"/>
                  </a:lnTo>
                  <a:lnTo>
                    <a:pt x="753" y="130"/>
                  </a:lnTo>
                  <a:lnTo>
                    <a:pt x="675" y="78"/>
                  </a:lnTo>
                  <a:lnTo>
                    <a:pt x="597" y="52"/>
                  </a:lnTo>
                  <a:lnTo>
                    <a:pt x="520" y="26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754"/>
                  </a:moveTo>
                  <a:lnTo>
                    <a:pt x="4648" y="780"/>
                  </a:lnTo>
                  <a:lnTo>
                    <a:pt x="5012" y="832"/>
                  </a:lnTo>
                  <a:lnTo>
                    <a:pt x="5349" y="936"/>
                  </a:lnTo>
                  <a:lnTo>
                    <a:pt x="5661" y="1039"/>
                  </a:lnTo>
                  <a:lnTo>
                    <a:pt x="5972" y="1195"/>
                  </a:lnTo>
                  <a:lnTo>
                    <a:pt x="6258" y="1377"/>
                  </a:lnTo>
                  <a:lnTo>
                    <a:pt x="6543" y="1585"/>
                  </a:lnTo>
                  <a:lnTo>
                    <a:pt x="6777" y="1792"/>
                  </a:lnTo>
                  <a:lnTo>
                    <a:pt x="7011" y="2052"/>
                  </a:lnTo>
                  <a:lnTo>
                    <a:pt x="7219" y="2338"/>
                  </a:lnTo>
                  <a:lnTo>
                    <a:pt x="7400" y="2623"/>
                  </a:lnTo>
                  <a:lnTo>
                    <a:pt x="7556" y="2935"/>
                  </a:lnTo>
                  <a:lnTo>
                    <a:pt x="7660" y="3247"/>
                  </a:lnTo>
                  <a:lnTo>
                    <a:pt x="7764" y="3584"/>
                  </a:lnTo>
                  <a:lnTo>
                    <a:pt x="7816" y="3948"/>
                  </a:lnTo>
                  <a:lnTo>
                    <a:pt x="7816" y="4311"/>
                  </a:lnTo>
                  <a:lnTo>
                    <a:pt x="7816" y="4675"/>
                  </a:lnTo>
                  <a:lnTo>
                    <a:pt x="7764" y="5012"/>
                  </a:lnTo>
                  <a:lnTo>
                    <a:pt x="7660" y="5350"/>
                  </a:lnTo>
                  <a:lnTo>
                    <a:pt x="7556" y="5687"/>
                  </a:lnTo>
                  <a:lnTo>
                    <a:pt x="7400" y="5999"/>
                  </a:lnTo>
                  <a:lnTo>
                    <a:pt x="7219" y="6284"/>
                  </a:lnTo>
                  <a:lnTo>
                    <a:pt x="7011" y="6544"/>
                  </a:lnTo>
                  <a:lnTo>
                    <a:pt x="6777" y="6804"/>
                  </a:lnTo>
                  <a:lnTo>
                    <a:pt x="6543" y="7037"/>
                  </a:lnTo>
                  <a:lnTo>
                    <a:pt x="6258" y="7245"/>
                  </a:lnTo>
                  <a:lnTo>
                    <a:pt x="5972" y="7427"/>
                  </a:lnTo>
                  <a:lnTo>
                    <a:pt x="5661" y="7557"/>
                  </a:lnTo>
                  <a:lnTo>
                    <a:pt x="5349" y="7687"/>
                  </a:lnTo>
                  <a:lnTo>
                    <a:pt x="5012" y="7764"/>
                  </a:lnTo>
                  <a:lnTo>
                    <a:pt x="4648" y="7816"/>
                  </a:lnTo>
                  <a:lnTo>
                    <a:pt x="4284" y="7842"/>
                  </a:lnTo>
                  <a:lnTo>
                    <a:pt x="3921" y="7816"/>
                  </a:lnTo>
                  <a:lnTo>
                    <a:pt x="3583" y="7764"/>
                  </a:lnTo>
                  <a:lnTo>
                    <a:pt x="3246" y="7687"/>
                  </a:lnTo>
                  <a:lnTo>
                    <a:pt x="2908" y="7557"/>
                  </a:lnTo>
                  <a:lnTo>
                    <a:pt x="2597" y="7427"/>
                  </a:lnTo>
                  <a:lnTo>
                    <a:pt x="2311" y="7245"/>
                  </a:lnTo>
                  <a:lnTo>
                    <a:pt x="2025" y="7037"/>
                  </a:lnTo>
                  <a:lnTo>
                    <a:pt x="1792" y="6804"/>
                  </a:lnTo>
                  <a:lnTo>
                    <a:pt x="1558" y="6544"/>
                  </a:lnTo>
                  <a:lnTo>
                    <a:pt x="1350" y="6284"/>
                  </a:lnTo>
                  <a:lnTo>
                    <a:pt x="1169" y="5999"/>
                  </a:lnTo>
                  <a:lnTo>
                    <a:pt x="1039" y="5687"/>
                  </a:lnTo>
                  <a:lnTo>
                    <a:pt x="909" y="5350"/>
                  </a:lnTo>
                  <a:lnTo>
                    <a:pt x="831" y="5012"/>
                  </a:lnTo>
                  <a:lnTo>
                    <a:pt x="779" y="4675"/>
                  </a:lnTo>
                  <a:lnTo>
                    <a:pt x="753" y="4311"/>
                  </a:lnTo>
                  <a:lnTo>
                    <a:pt x="779" y="3948"/>
                  </a:lnTo>
                  <a:lnTo>
                    <a:pt x="831" y="3584"/>
                  </a:lnTo>
                  <a:lnTo>
                    <a:pt x="909" y="3247"/>
                  </a:lnTo>
                  <a:lnTo>
                    <a:pt x="1039" y="2935"/>
                  </a:lnTo>
                  <a:lnTo>
                    <a:pt x="1169" y="2623"/>
                  </a:lnTo>
                  <a:lnTo>
                    <a:pt x="1350" y="2338"/>
                  </a:lnTo>
                  <a:lnTo>
                    <a:pt x="1558" y="2052"/>
                  </a:lnTo>
                  <a:lnTo>
                    <a:pt x="1792" y="1792"/>
                  </a:lnTo>
                  <a:lnTo>
                    <a:pt x="2025" y="1585"/>
                  </a:lnTo>
                  <a:lnTo>
                    <a:pt x="2311" y="1377"/>
                  </a:lnTo>
                  <a:lnTo>
                    <a:pt x="2597" y="1195"/>
                  </a:lnTo>
                  <a:lnTo>
                    <a:pt x="2908" y="1039"/>
                  </a:lnTo>
                  <a:lnTo>
                    <a:pt x="3246" y="936"/>
                  </a:lnTo>
                  <a:lnTo>
                    <a:pt x="3583" y="832"/>
                  </a:lnTo>
                  <a:lnTo>
                    <a:pt x="3921" y="780"/>
                  </a:lnTo>
                  <a:lnTo>
                    <a:pt x="4284" y="754"/>
                  </a:lnTo>
                  <a:close/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1"/>
            <p:cNvSpPr/>
            <p:nvPr/>
          </p:nvSpPr>
          <p:spPr>
            <a:xfrm>
              <a:off x="4840500" y="3469600"/>
              <a:ext cx="112975" cy="214250"/>
            </a:xfrm>
            <a:custGeom>
              <a:avLst/>
              <a:gdLst/>
              <a:ahLst/>
              <a:cxnLst/>
              <a:rect l="l" t="t" r="r" b="b"/>
              <a:pathLst>
                <a:path w="4519" h="8570" extrusionOk="0">
                  <a:moveTo>
                    <a:pt x="4077" y="1"/>
                  </a:moveTo>
                  <a:lnTo>
                    <a:pt x="3635" y="27"/>
                  </a:lnTo>
                  <a:lnTo>
                    <a:pt x="3194" y="131"/>
                  </a:lnTo>
                  <a:lnTo>
                    <a:pt x="2778" y="260"/>
                  </a:lnTo>
                  <a:lnTo>
                    <a:pt x="2389" y="442"/>
                  </a:lnTo>
                  <a:lnTo>
                    <a:pt x="2000" y="650"/>
                  </a:lnTo>
                  <a:lnTo>
                    <a:pt x="1662" y="884"/>
                  </a:lnTo>
                  <a:lnTo>
                    <a:pt x="1324" y="1169"/>
                  </a:lnTo>
                  <a:lnTo>
                    <a:pt x="1039" y="1481"/>
                  </a:lnTo>
                  <a:lnTo>
                    <a:pt x="779" y="1792"/>
                  </a:lnTo>
                  <a:lnTo>
                    <a:pt x="545" y="2156"/>
                  </a:lnTo>
                  <a:lnTo>
                    <a:pt x="364" y="2545"/>
                  </a:lnTo>
                  <a:lnTo>
                    <a:pt x="208" y="2961"/>
                  </a:lnTo>
                  <a:lnTo>
                    <a:pt x="78" y="3376"/>
                  </a:lnTo>
                  <a:lnTo>
                    <a:pt x="26" y="3818"/>
                  </a:lnTo>
                  <a:lnTo>
                    <a:pt x="0" y="4285"/>
                  </a:lnTo>
                  <a:lnTo>
                    <a:pt x="26" y="4727"/>
                  </a:lnTo>
                  <a:lnTo>
                    <a:pt x="78" y="5142"/>
                  </a:lnTo>
                  <a:lnTo>
                    <a:pt x="182" y="5557"/>
                  </a:lnTo>
                  <a:lnTo>
                    <a:pt x="338" y="5947"/>
                  </a:lnTo>
                  <a:lnTo>
                    <a:pt x="520" y="6336"/>
                  </a:lnTo>
                  <a:lnTo>
                    <a:pt x="727" y="6674"/>
                  </a:lnTo>
                  <a:lnTo>
                    <a:pt x="987" y="7011"/>
                  </a:lnTo>
                  <a:lnTo>
                    <a:pt x="1247" y="7323"/>
                  </a:lnTo>
                  <a:lnTo>
                    <a:pt x="1558" y="7583"/>
                  </a:lnTo>
                  <a:lnTo>
                    <a:pt x="1896" y="7842"/>
                  </a:lnTo>
                  <a:lnTo>
                    <a:pt x="2233" y="8050"/>
                  </a:lnTo>
                  <a:lnTo>
                    <a:pt x="2623" y="8232"/>
                  </a:lnTo>
                  <a:lnTo>
                    <a:pt x="3012" y="8388"/>
                  </a:lnTo>
                  <a:lnTo>
                    <a:pt x="3428" y="8491"/>
                  </a:lnTo>
                  <a:lnTo>
                    <a:pt x="3843" y="8543"/>
                  </a:lnTo>
                  <a:lnTo>
                    <a:pt x="4284" y="8569"/>
                  </a:lnTo>
                  <a:lnTo>
                    <a:pt x="4518" y="8569"/>
                  </a:lnTo>
                  <a:lnTo>
                    <a:pt x="4103" y="8517"/>
                  </a:lnTo>
                  <a:lnTo>
                    <a:pt x="3713" y="8440"/>
                  </a:lnTo>
                  <a:lnTo>
                    <a:pt x="3298" y="8310"/>
                  </a:lnTo>
                  <a:lnTo>
                    <a:pt x="2934" y="8154"/>
                  </a:lnTo>
                  <a:lnTo>
                    <a:pt x="2571" y="7972"/>
                  </a:lnTo>
                  <a:lnTo>
                    <a:pt x="2259" y="7764"/>
                  </a:lnTo>
                  <a:lnTo>
                    <a:pt x="1948" y="7505"/>
                  </a:lnTo>
                  <a:lnTo>
                    <a:pt x="1636" y="7245"/>
                  </a:lnTo>
                  <a:lnTo>
                    <a:pt x="1376" y="6934"/>
                  </a:lnTo>
                  <a:lnTo>
                    <a:pt x="1143" y="6596"/>
                  </a:lnTo>
                  <a:lnTo>
                    <a:pt x="961" y="6258"/>
                  </a:lnTo>
                  <a:lnTo>
                    <a:pt x="779" y="5895"/>
                  </a:lnTo>
                  <a:lnTo>
                    <a:pt x="649" y="5505"/>
                  </a:lnTo>
                  <a:lnTo>
                    <a:pt x="545" y="5116"/>
                  </a:lnTo>
                  <a:lnTo>
                    <a:pt x="494" y="4701"/>
                  </a:lnTo>
                  <a:lnTo>
                    <a:pt x="468" y="4285"/>
                  </a:lnTo>
                  <a:lnTo>
                    <a:pt x="494" y="3844"/>
                  </a:lnTo>
                  <a:lnTo>
                    <a:pt x="545" y="3454"/>
                  </a:lnTo>
                  <a:lnTo>
                    <a:pt x="649" y="3039"/>
                  </a:lnTo>
                  <a:lnTo>
                    <a:pt x="779" y="2649"/>
                  </a:lnTo>
                  <a:lnTo>
                    <a:pt x="961" y="2286"/>
                  </a:lnTo>
                  <a:lnTo>
                    <a:pt x="1143" y="1948"/>
                  </a:lnTo>
                  <a:lnTo>
                    <a:pt x="1376" y="1611"/>
                  </a:lnTo>
                  <a:lnTo>
                    <a:pt x="1636" y="1325"/>
                  </a:lnTo>
                  <a:lnTo>
                    <a:pt x="1948" y="1039"/>
                  </a:lnTo>
                  <a:lnTo>
                    <a:pt x="2259" y="806"/>
                  </a:lnTo>
                  <a:lnTo>
                    <a:pt x="2571" y="572"/>
                  </a:lnTo>
                  <a:lnTo>
                    <a:pt x="2934" y="390"/>
                  </a:lnTo>
                  <a:lnTo>
                    <a:pt x="3298" y="235"/>
                  </a:lnTo>
                  <a:lnTo>
                    <a:pt x="3713" y="131"/>
                  </a:lnTo>
                  <a:lnTo>
                    <a:pt x="4103" y="27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1"/>
            <p:cNvSpPr/>
            <p:nvPr/>
          </p:nvSpPr>
          <p:spPr>
            <a:xfrm>
              <a:off x="4915800" y="3426125"/>
              <a:ext cx="64275" cy="21425"/>
            </a:xfrm>
            <a:custGeom>
              <a:avLst/>
              <a:gdLst/>
              <a:ahLst/>
              <a:cxnLst/>
              <a:rect l="l" t="t" r="r" b="b"/>
              <a:pathLst>
                <a:path w="2571" h="857" extrusionOk="0">
                  <a:moveTo>
                    <a:pt x="156" y="0"/>
                  </a:moveTo>
                  <a:lnTo>
                    <a:pt x="78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01"/>
                  </a:lnTo>
                  <a:lnTo>
                    <a:pt x="0" y="779"/>
                  </a:lnTo>
                  <a:lnTo>
                    <a:pt x="26" y="831"/>
                  </a:lnTo>
                  <a:lnTo>
                    <a:pt x="78" y="857"/>
                  </a:lnTo>
                  <a:lnTo>
                    <a:pt x="2467" y="857"/>
                  </a:lnTo>
                  <a:lnTo>
                    <a:pt x="2519" y="831"/>
                  </a:lnTo>
                  <a:lnTo>
                    <a:pt x="2545" y="779"/>
                  </a:lnTo>
                  <a:lnTo>
                    <a:pt x="2571" y="701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1"/>
            <p:cNvSpPr/>
            <p:nvPr/>
          </p:nvSpPr>
          <p:spPr>
            <a:xfrm>
              <a:off x="4937225" y="3565675"/>
              <a:ext cx="21425" cy="21450"/>
            </a:xfrm>
            <a:custGeom>
              <a:avLst/>
              <a:gdLst/>
              <a:ahLst/>
              <a:cxnLst/>
              <a:rect l="l" t="t" r="r" b="b"/>
              <a:pathLst>
                <a:path w="857" h="858" extrusionOk="0">
                  <a:moveTo>
                    <a:pt x="415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82" y="79"/>
                  </a:lnTo>
                  <a:lnTo>
                    <a:pt x="104" y="131"/>
                  </a:lnTo>
                  <a:lnTo>
                    <a:pt x="52" y="182"/>
                  </a:lnTo>
                  <a:lnTo>
                    <a:pt x="26" y="260"/>
                  </a:lnTo>
                  <a:lnTo>
                    <a:pt x="0" y="338"/>
                  </a:lnTo>
                  <a:lnTo>
                    <a:pt x="0" y="442"/>
                  </a:lnTo>
                  <a:lnTo>
                    <a:pt x="0" y="520"/>
                  </a:lnTo>
                  <a:lnTo>
                    <a:pt x="26" y="598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82" y="780"/>
                  </a:lnTo>
                  <a:lnTo>
                    <a:pt x="260" y="832"/>
                  </a:lnTo>
                  <a:lnTo>
                    <a:pt x="338" y="858"/>
                  </a:lnTo>
                  <a:lnTo>
                    <a:pt x="493" y="858"/>
                  </a:lnTo>
                  <a:lnTo>
                    <a:pt x="597" y="832"/>
                  </a:lnTo>
                  <a:lnTo>
                    <a:pt x="649" y="780"/>
                  </a:lnTo>
                  <a:lnTo>
                    <a:pt x="727" y="728"/>
                  </a:lnTo>
                  <a:lnTo>
                    <a:pt x="779" y="676"/>
                  </a:lnTo>
                  <a:lnTo>
                    <a:pt x="805" y="598"/>
                  </a:lnTo>
                  <a:lnTo>
                    <a:pt x="831" y="520"/>
                  </a:lnTo>
                  <a:lnTo>
                    <a:pt x="857" y="442"/>
                  </a:lnTo>
                  <a:lnTo>
                    <a:pt x="831" y="338"/>
                  </a:lnTo>
                  <a:lnTo>
                    <a:pt x="805" y="260"/>
                  </a:lnTo>
                  <a:lnTo>
                    <a:pt x="779" y="182"/>
                  </a:lnTo>
                  <a:lnTo>
                    <a:pt x="727" y="131"/>
                  </a:lnTo>
                  <a:lnTo>
                    <a:pt x="649" y="79"/>
                  </a:lnTo>
                  <a:lnTo>
                    <a:pt x="597" y="53"/>
                  </a:lnTo>
                  <a:lnTo>
                    <a:pt x="493" y="2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1"/>
            <p:cNvSpPr/>
            <p:nvPr/>
          </p:nvSpPr>
          <p:spPr>
            <a:xfrm>
              <a:off x="4972925" y="3623450"/>
              <a:ext cx="96725" cy="96750"/>
            </a:xfrm>
            <a:custGeom>
              <a:avLst/>
              <a:gdLst/>
              <a:ahLst/>
              <a:cxnLst/>
              <a:rect l="l" t="t" r="r" b="b"/>
              <a:pathLst>
                <a:path w="3869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29" y="3843"/>
                  </a:lnTo>
                  <a:lnTo>
                    <a:pt x="2337" y="3818"/>
                  </a:lnTo>
                  <a:lnTo>
                    <a:pt x="2519" y="3766"/>
                  </a:lnTo>
                  <a:lnTo>
                    <a:pt x="2701" y="3714"/>
                  </a:lnTo>
                  <a:lnTo>
                    <a:pt x="2856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1" y="3013"/>
                  </a:lnTo>
                  <a:lnTo>
                    <a:pt x="3635" y="2857"/>
                  </a:lnTo>
                  <a:lnTo>
                    <a:pt x="3713" y="2675"/>
                  </a:lnTo>
                  <a:lnTo>
                    <a:pt x="3791" y="2493"/>
                  </a:lnTo>
                  <a:lnTo>
                    <a:pt x="3843" y="2312"/>
                  </a:lnTo>
                  <a:lnTo>
                    <a:pt x="3869" y="2130"/>
                  </a:lnTo>
                  <a:lnTo>
                    <a:pt x="3869" y="1922"/>
                  </a:lnTo>
                  <a:lnTo>
                    <a:pt x="3869" y="1740"/>
                  </a:lnTo>
                  <a:lnTo>
                    <a:pt x="3843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3"/>
                  </a:lnTo>
                  <a:lnTo>
                    <a:pt x="3531" y="832"/>
                  </a:lnTo>
                  <a:lnTo>
                    <a:pt x="3428" y="702"/>
                  </a:lnTo>
                  <a:lnTo>
                    <a:pt x="3298" y="546"/>
                  </a:lnTo>
                  <a:lnTo>
                    <a:pt x="3168" y="442"/>
                  </a:lnTo>
                  <a:lnTo>
                    <a:pt x="3012" y="312"/>
                  </a:lnTo>
                  <a:lnTo>
                    <a:pt x="2856" y="234"/>
                  </a:lnTo>
                  <a:lnTo>
                    <a:pt x="2701" y="130"/>
                  </a:lnTo>
                  <a:lnTo>
                    <a:pt x="2519" y="79"/>
                  </a:lnTo>
                  <a:lnTo>
                    <a:pt x="2337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1"/>
            <p:cNvSpPr/>
            <p:nvPr/>
          </p:nvSpPr>
          <p:spPr>
            <a:xfrm>
              <a:off x="4972925" y="362345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81" y="3843"/>
                  </a:lnTo>
                  <a:lnTo>
                    <a:pt x="1999" y="3818"/>
                  </a:lnTo>
                  <a:lnTo>
                    <a:pt x="1818" y="3766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35"/>
                  </a:lnTo>
                  <a:lnTo>
                    <a:pt x="675" y="2779"/>
                  </a:lnTo>
                  <a:lnTo>
                    <a:pt x="597" y="2623"/>
                  </a:lnTo>
                  <a:lnTo>
                    <a:pt x="545" y="2467"/>
                  </a:lnTo>
                  <a:lnTo>
                    <a:pt x="493" y="2286"/>
                  </a:lnTo>
                  <a:lnTo>
                    <a:pt x="468" y="2104"/>
                  </a:lnTo>
                  <a:lnTo>
                    <a:pt x="468" y="1922"/>
                  </a:lnTo>
                  <a:lnTo>
                    <a:pt x="468" y="1740"/>
                  </a:lnTo>
                  <a:lnTo>
                    <a:pt x="493" y="1559"/>
                  </a:lnTo>
                  <a:lnTo>
                    <a:pt x="545" y="1403"/>
                  </a:lnTo>
                  <a:lnTo>
                    <a:pt x="597" y="1221"/>
                  </a:lnTo>
                  <a:lnTo>
                    <a:pt x="675" y="1065"/>
                  </a:lnTo>
                  <a:lnTo>
                    <a:pt x="753" y="909"/>
                  </a:lnTo>
                  <a:lnTo>
                    <a:pt x="961" y="650"/>
                  </a:lnTo>
                  <a:lnTo>
                    <a:pt x="1221" y="390"/>
                  </a:lnTo>
                  <a:lnTo>
                    <a:pt x="1506" y="208"/>
                  </a:lnTo>
                  <a:lnTo>
                    <a:pt x="1662" y="130"/>
                  </a:lnTo>
                  <a:lnTo>
                    <a:pt x="1818" y="79"/>
                  </a:lnTo>
                  <a:lnTo>
                    <a:pt x="199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1"/>
            <p:cNvSpPr/>
            <p:nvPr/>
          </p:nvSpPr>
          <p:spPr>
            <a:xfrm>
              <a:off x="4926175" y="3447550"/>
              <a:ext cx="11700" cy="24025"/>
            </a:xfrm>
            <a:custGeom>
              <a:avLst/>
              <a:gdLst/>
              <a:ahLst/>
              <a:cxnLst/>
              <a:rect l="l" t="t" r="r" b="b"/>
              <a:pathLst>
                <a:path w="468" h="961" extrusionOk="0">
                  <a:moveTo>
                    <a:pt x="1" y="0"/>
                  </a:moveTo>
                  <a:lnTo>
                    <a:pt x="1" y="961"/>
                  </a:lnTo>
                  <a:lnTo>
                    <a:pt x="156" y="935"/>
                  </a:lnTo>
                  <a:lnTo>
                    <a:pt x="468" y="883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1"/>
            <p:cNvSpPr/>
            <p:nvPr/>
          </p:nvSpPr>
          <p:spPr>
            <a:xfrm>
              <a:off x="4849575" y="3478700"/>
              <a:ext cx="21450" cy="29875"/>
            </a:xfrm>
            <a:custGeom>
              <a:avLst/>
              <a:gdLst/>
              <a:ahLst/>
              <a:cxnLst/>
              <a:rect l="l" t="t" r="r" b="b"/>
              <a:pathLst>
                <a:path w="858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32" y="935"/>
                  </a:lnTo>
                  <a:lnTo>
                    <a:pt x="754" y="857"/>
                  </a:lnTo>
                  <a:lnTo>
                    <a:pt x="728" y="779"/>
                  </a:lnTo>
                  <a:lnTo>
                    <a:pt x="702" y="701"/>
                  </a:lnTo>
                  <a:lnTo>
                    <a:pt x="676" y="598"/>
                  </a:lnTo>
                  <a:lnTo>
                    <a:pt x="702" y="494"/>
                  </a:lnTo>
                  <a:lnTo>
                    <a:pt x="728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858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5015750" y="3478700"/>
              <a:ext cx="20800" cy="29875"/>
            </a:xfrm>
            <a:custGeom>
              <a:avLst/>
              <a:gdLst/>
              <a:ahLst/>
              <a:cxnLst/>
              <a:rect l="l" t="t" r="r" b="b"/>
              <a:pathLst>
                <a:path w="83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27" y="624"/>
                  </a:lnTo>
                  <a:lnTo>
                    <a:pt x="338" y="909"/>
                  </a:lnTo>
                  <a:lnTo>
                    <a:pt x="598" y="1195"/>
                  </a:lnTo>
                  <a:lnTo>
                    <a:pt x="832" y="961"/>
                  </a:lnTo>
                  <a:lnTo>
                    <a:pt x="754" y="883"/>
                  </a:lnTo>
                  <a:lnTo>
                    <a:pt x="702" y="779"/>
                  </a:lnTo>
                  <a:lnTo>
                    <a:pt x="676" y="701"/>
                  </a:lnTo>
                  <a:lnTo>
                    <a:pt x="676" y="598"/>
                  </a:lnTo>
                  <a:lnTo>
                    <a:pt x="676" y="494"/>
                  </a:lnTo>
                  <a:lnTo>
                    <a:pt x="702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4932675" y="3541025"/>
              <a:ext cx="50650" cy="50650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597" y="1168"/>
                  </a:moveTo>
                  <a:lnTo>
                    <a:pt x="701" y="1194"/>
                  </a:lnTo>
                  <a:lnTo>
                    <a:pt x="779" y="1246"/>
                  </a:lnTo>
                  <a:lnTo>
                    <a:pt x="831" y="1324"/>
                  </a:lnTo>
                  <a:lnTo>
                    <a:pt x="857" y="1428"/>
                  </a:lnTo>
                  <a:lnTo>
                    <a:pt x="831" y="1532"/>
                  </a:lnTo>
                  <a:lnTo>
                    <a:pt x="779" y="1610"/>
                  </a:lnTo>
                  <a:lnTo>
                    <a:pt x="701" y="1662"/>
                  </a:lnTo>
                  <a:lnTo>
                    <a:pt x="520" y="1662"/>
                  </a:lnTo>
                  <a:lnTo>
                    <a:pt x="416" y="1610"/>
                  </a:lnTo>
                  <a:lnTo>
                    <a:pt x="364" y="1532"/>
                  </a:lnTo>
                  <a:lnTo>
                    <a:pt x="364" y="1428"/>
                  </a:lnTo>
                  <a:lnTo>
                    <a:pt x="364" y="1324"/>
                  </a:lnTo>
                  <a:lnTo>
                    <a:pt x="416" y="1246"/>
                  </a:lnTo>
                  <a:lnTo>
                    <a:pt x="520" y="1194"/>
                  </a:lnTo>
                  <a:lnTo>
                    <a:pt x="597" y="1168"/>
                  </a:lnTo>
                  <a:close/>
                  <a:moveTo>
                    <a:pt x="1844" y="0"/>
                  </a:moveTo>
                  <a:lnTo>
                    <a:pt x="1766" y="26"/>
                  </a:lnTo>
                  <a:lnTo>
                    <a:pt x="1714" y="52"/>
                  </a:lnTo>
                  <a:lnTo>
                    <a:pt x="883" y="883"/>
                  </a:lnTo>
                  <a:lnTo>
                    <a:pt x="753" y="831"/>
                  </a:lnTo>
                  <a:lnTo>
                    <a:pt x="597" y="805"/>
                  </a:lnTo>
                  <a:lnTo>
                    <a:pt x="494" y="831"/>
                  </a:lnTo>
                  <a:lnTo>
                    <a:pt x="364" y="857"/>
                  </a:lnTo>
                  <a:lnTo>
                    <a:pt x="260" y="909"/>
                  </a:lnTo>
                  <a:lnTo>
                    <a:pt x="182" y="987"/>
                  </a:lnTo>
                  <a:lnTo>
                    <a:pt x="104" y="1091"/>
                  </a:lnTo>
                  <a:lnTo>
                    <a:pt x="52" y="1194"/>
                  </a:lnTo>
                  <a:lnTo>
                    <a:pt x="0" y="1298"/>
                  </a:lnTo>
                  <a:lnTo>
                    <a:pt x="0" y="1428"/>
                  </a:lnTo>
                  <a:lnTo>
                    <a:pt x="0" y="1532"/>
                  </a:lnTo>
                  <a:lnTo>
                    <a:pt x="52" y="1662"/>
                  </a:lnTo>
                  <a:lnTo>
                    <a:pt x="104" y="1766"/>
                  </a:lnTo>
                  <a:lnTo>
                    <a:pt x="182" y="1844"/>
                  </a:lnTo>
                  <a:lnTo>
                    <a:pt x="260" y="1921"/>
                  </a:lnTo>
                  <a:lnTo>
                    <a:pt x="364" y="1973"/>
                  </a:lnTo>
                  <a:lnTo>
                    <a:pt x="494" y="2025"/>
                  </a:lnTo>
                  <a:lnTo>
                    <a:pt x="727" y="2025"/>
                  </a:lnTo>
                  <a:lnTo>
                    <a:pt x="831" y="1973"/>
                  </a:lnTo>
                  <a:lnTo>
                    <a:pt x="935" y="1921"/>
                  </a:lnTo>
                  <a:lnTo>
                    <a:pt x="1039" y="1844"/>
                  </a:lnTo>
                  <a:lnTo>
                    <a:pt x="1117" y="1766"/>
                  </a:lnTo>
                  <a:lnTo>
                    <a:pt x="1169" y="1662"/>
                  </a:lnTo>
                  <a:lnTo>
                    <a:pt x="1195" y="1532"/>
                  </a:lnTo>
                  <a:lnTo>
                    <a:pt x="1221" y="1428"/>
                  </a:lnTo>
                  <a:lnTo>
                    <a:pt x="1195" y="1272"/>
                  </a:lnTo>
                  <a:lnTo>
                    <a:pt x="1143" y="1142"/>
                  </a:lnTo>
                  <a:lnTo>
                    <a:pt x="1974" y="312"/>
                  </a:lnTo>
                  <a:lnTo>
                    <a:pt x="2000" y="260"/>
                  </a:lnTo>
                  <a:lnTo>
                    <a:pt x="2026" y="182"/>
                  </a:lnTo>
                  <a:lnTo>
                    <a:pt x="2000" y="104"/>
                  </a:lnTo>
                  <a:lnTo>
                    <a:pt x="1974" y="52"/>
                  </a:lnTo>
                  <a:lnTo>
                    <a:pt x="1922" y="2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5002125" y="3632550"/>
              <a:ext cx="38325" cy="77900"/>
            </a:xfrm>
            <a:custGeom>
              <a:avLst/>
              <a:gdLst/>
              <a:ahLst/>
              <a:cxnLst/>
              <a:rect l="l" t="t" r="r" b="b"/>
              <a:pathLst>
                <a:path w="1533" h="3116" extrusionOk="0">
                  <a:moveTo>
                    <a:pt x="754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3"/>
                  </a:lnTo>
                  <a:lnTo>
                    <a:pt x="468" y="493"/>
                  </a:lnTo>
                  <a:lnTo>
                    <a:pt x="364" y="545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4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6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5"/>
                  </a:lnTo>
                  <a:lnTo>
                    <a:pt x="1143" y="2129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46" y="2285"/>
                  </a:lnTo>
                  <a:lnTo>
                    <a:pt x="468" y="2259"/>
                  </a:lnTo>
                  <a:lnTo>
                    <a:pt x="416" y="2181"/>
                  </a:lnTo>
                  <a:lnTo>
                    <a:pt x="390" y="2129"/>
                  </a:lnTo>
                  <a:lnTo>
                    <a:pt x="364" y="2077"/>
                  </a:lnTo>
                  <a:lnTo>
                    <a:pt x="312" y="2025"/>
                  </a:lnTo>
                  <a:lnTo>
                    <a:pt x="234" y="1999"/>
                  </a:lnTo>
                  <a:lnTo>
                    <a:pt x="156" y="1999"/>
                  </a:lnTo>
                  <a:lnTo>
                    <a:pt x="104" y="2051"/>
                  </a:lnTo>
                  <a:lnTo>
                    <a:pt x="53" y="2103"/>
                  </a:lnTo>
                  <a:lnTo>
                    <a:pt x="53" y="2155"/>
                  </a:lnTo>
                  <a:lnTo>
                    <a:pt x="53" y="2233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623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29"/>
                  </a:lnTo>
                  <a:lnTo>
                    <a:pt x="1533" y="2025"/>
                  </a:lnTo>
                  <a:lnTo>
                    <a:pt x="1507" y="1896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506"/>
                  </a:lnTo>
                  <a:lnTo>
                    <a:pt x="1143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546" y="1376"/>
                  </a:lnTo>
                  <a:lnTo>
                    <a:pt x="442" y="1298"/>
                  </a:lnTo>
                  <a:lnTo>
                    <a:pt x="390" y="1220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1013" y="883"/>
                  </a:lnTo>
                  <a:lnTo>
                    <a:pt x="1065" y="935"/>
                  </a:lnTo>
                  <a:lnTo>
                    <a:pt x="1091" y="987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77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3"/>
                  </a:lnTo>
                  <a:lnTo>
                    <a:pt x="1117" y="519"/>
                  </a:lnTo>
                  <a:lnTo>
                    <a:pt x="935" y="493"/>
                  </a:lnTo>
                  <a:lnTo>
                    <a:pt x="935" y="182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1"/>
            <p:cNvSpPr/>
            <p:nvPr/>
          </p:nvSpPr>
          <p:spPr>
            <a:xfrm>
              <a:off x="4826850" y="3422225"/>
              <a:ext cx="246050" cy="302525"/>
            </a:xfrm>
            <a:custGeom>
              <a:avLst/>
              <a:gdLst/>
              <a:ahLst/>
              <a:cxnLst/>
              <a:rect l="l" t="t" r="r" b="b"/>
              <a:pathLst>
                <a:path w="9842" h="12101" extrusionOk="0">
                  <a:moveTo>
                    <a:pt x="5947" y="338"/>
                  </a:moveTo>
                  <a:lnTo>
                    <a:pt x="5947" y="857"/>
                  </a:lnTo>
                  <a:lnTo>
                    <a:pt x="3714" y="857"/>
                  </a:lnTo>
                  <a:lnTo>
                    <a:pt x="3714" y="338"/>
                  </a:lnTo>
                  <a:close/>
                  <a:moveTo>
                    <a:pt x="5506" y="1195"/>
                  </a:moveTo>
                  <a:lnTo>
                    <a:pt x="5506" y="1766"/>
                  </a:lnTo>
                  <a:lnTo>
                    <a:pt x="5168" y="1714"/>
                  </a:lnTo>
                  <a:lnTo>
                    <a:pt x="4493" y="1714"/>
                  </a:lnTo>
                  <a:lnTo>
                    <a:pt x="4155" y="1766"/>
                  </a:lnTo>
                  <a:lnTo>
                    <a:pt x="4155" y="1195"/>
                  </a:lnTo>
                  <a:close/>
                  <a:moveTo>
                    <a:pt x="1221" y="1688"/>
                  </a:moveTo>
                  <a:lnTo>
                    <a:pt x="1299" y="1714"/>
                  </a:lnTo>
                  <a:lnTo>
                    <a:pt x="1403" y="1766"/>
                  </a:lnTo>
                  <a:lnTo>
                    <a:pt x="1455" y="1844"/>
                  </a:lnTo>
                  <a:lnTo>
                    <a:pt x="1455" y="1948"/>
                  </a:lnTo>
                  <a:lnTo>
                    <a:pt x="1455" y="2052"/>
                  </a:lnTo>
                  <a:lnTo>
                    <a:pt x="1403" y="2130"/>
                  </a:lnTo>
                  <a:lnTo>
                    <a:pt x="780" y="2727"/>
                  </a:lnTo>
                  <a:lnTo>
                    <a:pt x="702" y="2779"/>
                  </a:lnTo>
                  <a:lnTo>
                    <a:pt x="598" y="2805"/>
                  </a:lnTo>
                  <a:lnTo>
                    <a:pt x="520" y="2779"/>
                  </a:lnTo>
                  <a:lnTo>
                    <a:pt x="416" y="2727"/>
                  </a:lnTo>
                  <a:lnTo>
                    <a:pt x="364" y="2649"/>
                  </a:lnTo>
                  <a:lnTo>
                    <a:pt x="364" y="2545"/>
                  </a:lnTo>
                  <a:lnTo>
                    <a:pt x="364" y="2467"/>
                  </a:lnTo>
                  <a:lnTo>
                    <a:pt x="416" y="2363"/>
                  </a:lnTo>
                  <a:lnTo>
                    <a:pt x="1040" y="1766"/>
                  </a:lnTo>
                  <a:lnTo>
                    <a:pt x="1117" y="1714"/>
                  </a:lnTo>
                  <a:lnTo>
                    <a:pt x="1221" y="1688"/>
                  </a:lnTo>
                  <a:close/>
                  <a:moveTo>
                    <a:pt x="8466" y="1688"/>
                  </a:moveTo>
                  <a:lnTo>
                    <a:pt x="8570" y="1714"/>
                  </a:lnTo>
                  <a:lnTo>
                    <a:pt x="8647" y="1766"/>
                  </a:lnTo>
                  <a:lnTo>
                    <a:pt x="9245" y="2363"/>
                  </a:lnTo>
                  <a:lnTo>
                    <a:pt x="9297" y="2467"/>
                  </a:lnTo>
                  <a:lnTo>
                    <a:pt x="9323" y="2545"/>
                  </a:lnTo>
                  <a:lnTo>
                    <a:pt x="9297" y="2649"/>
                  </a:lnTo>
                  <a:lnTo>
                    <a:pt x="9245" y="2727"/>
                  </a:lnTo>
                  <a:lnTo>
                    <a:pt x="9167" y="2779"/>
                  </a:lnTo>
                  <a:lnTo>
                    <a:pt x="9063" y="2805"/>
                  </a:lnTo>
                  <a:lnTo>
                    <a:pt x="8985" y="2779"/>
                  </a:lnTo>
                  <a:lnTo>
                    <a:pt x="8881" y="2727"/>
                  </a:lnTo>
                  <a:lnTo>
                    <a:pt x="8284" y="2130"/>
                  </a:lnTo>
                  <a:lnTo>
                    <a:pt x="8232" y="2052"/>
                  </a:lnTo>
                  <a:lnTo>
                    <a:pt x="8206" y="1948"/>
                  </a:lnTo>
                  <a:lnTo>
                    <a:pt x="8232" y="1844"/>
                  </a:lnTo>
                  <a:lnTo>
                    <a:pt x="8284" y="1766"/>
                  </a:lnTo>
                  <a:lnTo>
                    <a:pt x="8362" y="1714"/>
                  </a:lnTo>
                  <a:lnTo>
                    <a:pt x="8466" y="1688"/>
                  </a:lnTo>
                  <a:close/>
                  <a:moveTo>
                    <a:pt x="1507" y="2493"/>
                  </a:moveTo>
                  <a:lnTo>
                    <a:pt x="1870" y="2831"/>
                  </a:lnTo>
                  <a:lnTo>
                    <a:pt x="1507" y="3194"/>
                  </a:lnTo>
                  <a:lnTo>
                    <a:pt x="1169" y="2857"/>
                  </a:lnTo>
                  <a:lnTo>
                    <a:pt x="1507" y="2493"/>
                  </a:lnTo>
                  <a:close/>
                  <a:moveTo>
                    <a:pt x="8154" y="2493"/>
                  </a:moveTo>
                  <a:lnTo>
                    <a:pt x="8518" y="2857"/>
                  </a:lnTo>
                  <a:lnTo>
                    <a:pt x="8180" y="3194"/>
                  </a:lnTo>
                  <a:lnTo>
                    <a:pt x="7817" y="2857"/>
                  </a:lnTo>
                  <a:lnTo>
                    <a:pt x="8154" y="2493"/>
                  </a:lnTo>
                  <a:close/>
                  <a:moveTo>
                    <a:pt x="3714" y="0"/>
                  </a:moveTo>
                  <a:lnTo>
                    <a:pt x="3584" y="26"/>
                  </a:lnTo>
                  <a:lnTo>
                    <a:pt x="3480" y="78"/>
                  </a:lnTo>
                  <a:lnTo>
                    <a:pt x="3402" y="182"/>
                  </a:lnTo>
                  <a:lnTo>
                    <a:pt x="3376" y="338"/>
                  </a:lnTo>
                  <a:lnTo>
                    <a:pt x="3376" y="857"/>
                  </a:lnTo>
                  <a:lnTo>
                    <a:pt x="3402" y="987"/>
                  </a:lnTo>
                  <a:lnTo>
                    <a:pt x="3480" y="1091"/>
                  </a:lnTo>
                  <a:lnTo>
                    <a:pt x="3584" y="1169"/>
                  </a:lnTo>
                  <a:lnTo>
                    <a:pt x="3714" y="1195"/>
                  </a:lnTo>
                  <a:lnTo>
                    <a:pt x="3792" y="1195"/>
                  </a:lnTo>
                  <a:lnTo>
                    <a:pt x="3792" y="1818"/>
                  </a:lnTo>
                  <a:lnTo>
                    <a:pt x="3350" y="1948"/>
                  </a:lnTo>
                  <a:lnTo>
                    <a:pt x="2909" y="2130"/>
                  </a:lnTo>
                  <a:lnTo>
                    <a:pt x="2520" y="2363"/>
                  </a:lnTo>
                  <a:lnTo>
                    <a:pt x="2130" y="2623"/>
                  </a:lnTo>
                  <a:lnTo>
                    <a:pt x="1741" y="2233"/>
                  </a:lnTo>
                  <a:lnTo>
                    <a:pt x="1818" y="2052"/>
                  </a:lnTo>
                  <a:lnTo>
                    <a:pt x="1818" y="1870"/>
                  </a:lnTo>
                  <a:lnTo>
                    <a:pt x="1767" y="1688"/>
                  </a:lnTo>
                  <a:lnTo>
                    <a:pt x="1715" y="1584"/>
                  </a:lnTo>
                  <a:lnTo>
                    <a:pt x="1637" y="1506"/>
                  </a:lnTo>
                  <a:lnTo>
                    <a:pt x="1559" y="1428"/>
                  </a:lnTo>
                  <a:lnTo>
                    <a:pt x="1455" y="1377"/>
                  </a:lnTo>
                  <a:lnTo>
                    <a:pt x="1325" y="1351"/>
                  </a:lnTo>
                  <a:lnTo>
                    <a:pt x="1091" y="1351"/>
                  </a:lnTo>
                  <a:lnTo>
                    <a:pt x="988" y="1377"/>
                  </a:lnTo>
                  <a:lnTo>
                    <a:pt x="884" y="1428"/>
                  </a:lnTo>
                  <a:lnTo>
                    <a:pt x="780" y="1506"/>
                  </a:lnTo>
                  <a:lnTo>
                    <a:pt x="183" y="2130"/>
                  </a:lnTo>
                  <a:lnTo>
                    <a:pt x="105" y="2207"/>
                  </a:lnTo>
                  <a:lnTo>
                    <a:pt x="53" y="2337"/>
                  </a:lnTo>
                  <a:lnTo>
                    <a:pt x="1" y="2441"/>
                  </a:lnTo>
                  <a:lnTo>
                    <a:pt x="1" y="2545"/>
                  </a:lnTo>
                  <a:lnTo>
                    <a:pt x="1" y="2675"/>
                  </a:lnTo>
                  <a:lnTo>
                    <a:pt x="53" y="2779"/>
                  </a:lnTo>
                  <a:lnTo>
                    <a:pt x="105" y="2883"/>
                  </a:lnTo>
                  <a:lnTo>
                    <a:pt x="183" y="2986"/>
                  </a:lnTo>
                  <a:lnTo>
                    <a:pt x="261" y="3038"/>
                  </a:lnTo>
                  <a:lnTo>
                    <a:pt x="338" y="3090"/>
                  </a:lnTo>
                  <a:lnTo>
                    <a:pt x="520" y="3142"/>
                  </a:lnTo>
                  <a:lnTo>
                    <a:pt x="702" y="3142"/>
                  </a:lnTo>
                  <a:lnTo>
                    <a:pt x="884" y="3090"/>
                  </a:lnTo>
                  <a:lnTo>
                    <a:pt x="1273" y="3480"/>
                  </a:lnTo>
                  <a:lnTo>
                    <a:pt x="1066" y="3765"/>
                  </a:lnTo>
                  <a:lnTo>
                    <a:pt x="884" y="4077"/>
                  </a:lnTo>
                  <a:lnTo>
                    <a:pt x="728" y="4388"/>
                  </a:lnTo>
                  <a:lnTo>
                    <a:pt x="598" y="4726"/>
                  </a:lnTo>
                  <a:lnTo>
                    <a:pt x="494" y="5064"/>
                  </a:lnTo>
                  <a:lnTo>
                    <a:pt x="416" y="5427"/>
                  </a:lnTo>
                  <a:lnTo>
                    <a:pt x="390" y="5791"/>
                  </a:lnTo>
                  <a:lnTo>
                    <a:pt x="364" y="6180"/>
                  </a:lnTo>
                  <a:lnTo>
                    <a:pt x="390" y="6570"/>
                  </a:lnTo>
                  <a:lnTo>
                    <a:pt x="442" y="6959"/>
                  </a:lnTo>
                  <a:lnTo>
                    <a:pt x="520" y="7349"/>
                  </a:lnTo>
                  <a:lnTo>
                    <a:pt x="650" y="7738"/>
                  </a:lnTo>
                  <a:lnTo>
                    <a:pt x="806" y="8102"/>
                  </a:lnTo>
                  <a:lnTo>
                    <a:pt x="988" y="8439"/>
                  </a:lnTo>
                  <a:lnTo>
                    <a:pt x="1195" y="8777"/>
                  </a:lnTo>
                  <a:lnTo>
                    <a:pt x="1455" y="9088"/>
                  </a:lnTo>
                  <a:lnTo>
                    <a:pt x="1715" y="9374"/>
                  </a:lnTo>
                  <a:lnTo>
                    <a:pt x="2026" y="9659"/>
                  </a:lnTo>
                  <a:lnTo>
                    <a:pt x="2338" y="9893"/>
                  </a:lnTo>
                  <a:lnTo>
                    <a:pt x="2675" y="10075"/>
                  </a:lnTo>
                  <a:lnTo>
                    <a:pt x="3013" y="10257"/>
                  </a:lnTo>
                  <a:lnTo>
                    <a:pt x="3376" y="10412"/>
                  </a:lnTo>
                  <a:lnTo>
                    <a:pt x="3766" y="10516"/>
                  </a:lnTo>
                  <a:lnTo>
                    <a:pt x="4155" y="10594"/>
                  </a:lnTo>
                  <a:lnTo>
                    <a:pt x="4233" y="10594"/>
                  </a:lnTo>
                  <a:lnTo>
                    <a:pt x="4285" y="10542"/>
                  </a:lnTo>
                  <a:lnTo>
                    <a:pt x="4337" y="10490"/>
                  </a:lnTo>
                  <a:lnTo>
                    <a:pt x="4363" y="10438"/>
                  </a:lnTo>
                  <a:lnTo>
                    <a:pt x="4363" y="10361"/>
                  </a:lnTo>
                  <a:lnTo>
                    <a:pt x="4311" y="10309"/>
                  </a:lnTo>
                  <a:lnTo>
                    <a:pt x="4285" y="10257"/>
                  </a:lnTo>
                  <a:lnTo>
                    <a:pt x="4207" y="10231"/>
                  </a:lnTo>
                  <a:lnTo>
                    <a:pt x="3844" y="10179"/>
                  </a:lnTo>
                  <a:lnTo>
                    <a:pt x="3506" y="10075"/>
                  </a:lnTo>
                  <a:lnTo>
                    <a:pt x="3169" y="9945"/>
                  </a:lnTo>
                  <a:lnTo>
                    <a:pt x="2831" y="9763"/>
                  </a:lnTo>
                  <a:lnTo>
                    <a:pt x="2546" y="9582"/>
                  </a:lnTo>
                  <a:lnTo>
                    <a:pt x="2234" y="9374"/>
                  </a:lnTo>
                  <a:lnTo>
                    <a:pt x="1974" y="9140"/>
                  </a:lnTo>
                  <a:lnTo>
                    <a:pt x="1715" y="8855"/>
                  </a:lnTo>
                  <a:lnTo>
                    <a:pt x="1481" y="8569"/>
                  </a:lnTo>
                  <a:lnTo>
                    <a:pt x="1299" y="8257"/>
                  </a:lnTo>
                  <a:lnTo>
                    <a:pt x="1117" y="7946"/>
                  </a:lnTo>
                  <a:lnTo>
                    <a:pt x="988" y="7608"/>
                  </a:lnTo>
                  <a:lnTo>
                    <a:pt x="858" y="7271"/>
                  </a:lnTo>
                  <a:lnTo>
                    <a:pt x="780" y="6907"/>
                  </a:lnTo>
                  <a:lnTo>
                    <a:pt x="728" y="6544"/>
                  </a:lnTo>
                  <a:lnTo>
                    <a:pt x="728" y="6180"/>
                  </a:lnTo>
                  <a:lnTo>
                    <a:pt x="728" y="5765"/>
                  </a:lnTo>
                  <a:lnTo>
                    <a:pt x="806" y="5349"/>
                  </a:lnTo>
                  <a:lnTo>
                    <a:pt x="910" y="4960"/>
                  </a:lnTo>
                  <a:lnTo>
                    <a:pt x="1040" y="4570"/>
                  </a:lnTo>
                  <a:lnTo>
                    <a:pt x="1221" y="4207"/>
                  </a:lnTo>
                  <a:lnTo>
                    <a:pt x="1429" y="3869"/>
                  </a:lnTo>
                  <a:lnTo>
                    <a:pt x="1663" y="3558"/>
                  </a:lnTo>
                  <a:lnTo>
                    <a:pt x="1922" y="3272"/>
                  </a:lnTo>
                  <a:lnTo>
                    <a:pt x="2208" y="3012"/>
                  </a:lnTo>
                  <a:lnTo>
                    <a:pt x="2520" y="2753"/>
                  </a:lnTo>
                  <a:lnTo>
                    <a:pt x="2883" y="2545"/>
                  </a:lnTo>
                  <a:lnTo>
                    <a:pt x="3221" y="2389"/>
                  </a:lnTo>
                  <a:lnTo>
                    <a:pt x="3610" y="2233"/>
                  </a:lnTo>
                  <a:lnTo>
                    <a:pt x="4000" y="2155"/>
                  </a:lnTo>
                  <a:lnTo>
                    <a:pt x="4415" y="2078"/>
                  </a:lnTo>
                  <a:lnTo>
                    <a:pt x="4830" y="2052"/>
                  </a:lnTo>
                  <a:lnTo>
                    <a:pt x="5246" y="2078"/>
                  </a:lnTo>
                  <a:lnTo>
                    <a:pt x="5661" y="2130"/>
                  </a:lnTo>
                  <a:lnTo>
                    <a:pt x="6051" y="2233"/>
                  </a:lnTo>
                  <a:lnTo>
                    <a:pt x="6414" y="2389"/>
                  </a:lnTo>
                  <a:lnTo>
                    <a:pt x="6778" y="2545"/>
                  </a:lnTo>
                  <a:lnTo>
                    <a:pt x="7115" y="2753"/>
                  </a:lnTo>
                  <a:lnTo>
                    <a:pt x="7453" y="2986"/>
                  </a:lnTo>
                  <a:lnTo>
                    <a:pt x="7739" y="3272"/>
                  </a:lnTo>
                  <a:lnTo>
                    <a:pt x="7998" y="3558"/>
                  </a:lnTo>
                  <a:lnTo>
                    <a:pt x="8232" y="3869"/>
                  </a:lnTo>
                  <a:lnTo>
                    <a:pt x="8440" y="4207"/>
                  </a:lnTo>
                  <a:lnTo>
                    <a:pt x="8621" y="4570"/>
                  </a:lnTo>
                  <a:lnTo>
                    <a:pt x="8751" y="4934"/>
                  </a:lnTo>
                  <a:lnTo>
                    <a:pt x="8855" y="5349"/>
                  </a:lnTo>
                  <a:lnTo>
                    <a:pt x="8933" y="5739"/>
                  </a:lnTo>
                  <a:lnTo>
                    <a:pt x="8959" y="6180"/>
                  </a:lnTo>
                  <a:lnTo>
                    <a:pt x="8933" y="6647"/>
                  </a:lnTo>
                  <a:lnTo>
                    <a:pt x="8829" y="7115"/>
                  </a:lnTo>
                  <a:lnTo>
                    <a:pt x="8699" y="7556"/>
                  </a:lnTo>
                  <a:lnTo>
                    <a:pt x="8518" y="7998"/>
                  </a:lnTo>
                  <a:lnTo>
                    <a:pt x="8336" y="7946"/>
                  </a:lnTo>
                  <a:lnTo>
                    <a:pt x="8128" y="7894"/>
                  </a:lnTo>
                  <a:lnTo>
                    <a:pt x="8310" y="7478"/>
                  </a:lnTo>
                  <a:lnTo>
                    <a:pt x="8440" y="7063"/>
                  </a:lnTo>
                  <a:lnTo>
                    <a:pt x="8518" y="6622"/>
                  </a:lnTo>
                  <a:lnTo>
                    <a:pt x="8544" y="6180"/>
                  </a:lnTo>
                  <a:lnTo>
                    <a:pt x="8518" y="5791"/>
                  </a:lnTo>
                  <a:lnTo>
                    <a:pt x="8466" y="5427"/>
                  </a:lnTo>
                  <a:lnTo>
                    <a:pt x="8388" y="5064"/>
                  </a:lnTo>
                  <a:lnTo>
                    <a:pt x="8258" y="4726"/>
                  </a:lnTo>
                  <a:lnTo>
                    <a:pt x="8102" y="4414"/>
                  </a:lnTo>
                  <a:lnTo>
                    <a:pt x="7920" y="4103"/>
                  </a:lnTo>
                  <a:lnTo>
                    <a:pt x="7713" y="3817"/>
                  </a:lnTo>
                  <a:lnTo>
                    <a:pt x="7453" y="3558"/>
                  </a:lnTo>
                  <a:lnTo>
                    <a:pt x="7193" y="3298"/>
                  </a:lnTo>
                  <a:lnTo>
                    <a:pt x="6908" y="3090"/>
                  </a:lnTo>
                  <a:lnTo>
                    <a:pt x="6596" y="2908"/>
                  </a:lnTo>
                  <a:lnTo>
                    <a:pt x="6285" y="2753"/>
                  </a:lnTo>
                  <a:lnTo>
                    <a:pt x="5947" y="2623"/>
                  </a:lnTo>
                  <a:lnTo>
                    <a:pt x="5583" y="2545"/>
                  </a:lnTo>
                  <a:lnTo>
                    <a:pt x="5220" y="2467"/>
                  </a:lnTo>
                  <a:lnTo>
                    <a:pt x="4571" y="2467"/>
                  </a:lnTo>
                  <a:lnTo>
                    <a:pt x="4337" y="2493"/>
                  </a:lnTo>
                  <a:lnTo>
                    <a:pt x="4103" y="2519"/>
                  </a:lnTo>
                  <a:lnTo>
                    <a:pt x="3870" y="2597"/>
                  </a:lnTo>
                  <a:lnTo>
                    <a:pt x="3636" y="2649"/>
                  </a:lnTo>
                  <a:lnTo>
                    <a:pt x="3402" y="2753"/>
                  </a:lnTo>
                  <a:lnTo>
                    <a:pt x="2987" y="2960"/>
                  </a:lnTo>
                  <a:lnTo>
                    <a:pt x="2597" y="3220"/>
                  </a:lnTo>
                  <a:lnTo>
                    <a:pt x="2234" y="3532"/>
                  </a:lnTo>
                  <a:lnTo>
                    <a:pt x="1922" y="3869"/>
                  </a:lnTo>
                  <a:lnTo>
                    <a:pt x="1637" y="4259"/>
                  </a:lnTo>
                  <a:lnTo>
                    <a:pt x="1611" y="4337"/>
                  </a:lnTo>
                  <a:lnTo>
                    <a:pt x="1637" y="4388"/>
                  </a:lnTo>
                  <a:lnTo>
                    <a:pt x="1663" y="4466"/>
                  </a:lnTo>
                  <a:lnTo>
                    <a:pt x="1715" y="4518"/>
                  </a:lnTo>
                  <a:lnTo>
                    <a:pt x="1844" y="4518"/>
                  </a:lnTo>
                  <a:lnTo>
                    <a:pt x="1896" y="4492"/>
                  </a:lnTo>
                  <a:lnTo>
                    <a:pt x="1948" y="4440"/>
                  </a:lnTo>
                  <a:lnTo>
                    <a:pt x="2182" y="4103"/>
                  </a:lnTo>
                  <a:lnTo>
                    <a:pt x="2442" y="3817"/>
                  </a:lnTo>
                  <a:lnTo>
                    <a:pt x="2753" y="3532"/>
                  </a:lnTo>
                  <a:lnTo>
                    <a:pt x="3091" y="3298"/>
                  </a:lnTo>
                  <a:lnTo>
                    <a:pt x="3454" y="3116"/>
                  </a:lnTo>
                  <a:lnTo>
                    <a:pt x="3818" y="2960"/>
                  </a:lnTo>
                  <a:lnTo>
                    <a:pt x="4233" y="2857"/>
                  </a:lnTo>
                  <a:lnTo>
                    <a:pt x="4675" y="2805"/>
                  </a:lnTo>
                  <a:lnTo>
                    <a:pt x="4675" y="3480"/>
                  </a:lnTo>
                  <a:lnTo>
                    <a:pt x="4675" y="3558"/>
                  </a:lnTo>
                  <a:lnTo>
                    <a:pt x="4727" y="3610"/>
                  </a:lnTo>
                  <a:lnTo>
                    <a:pt x="4779" y="3661"/>
                  </a:lnTo>
                  <a:lnTo>
                    <a:pt x="4908" y="3661"/>
                  </a:lnTo>
                  <a:lnTo>
                    <a:pt x="4960" y="3610"/>
                  </a:lnTo>
                  <a:lnTo>
                    <a:pt x="5012" y="3558"/>
                  </a:lnTo>
                  <a:lnTo>
                    <a:pt x="5012" y="3480"/>
                  </a:lnTo>
                  <a:lnTo>
                    <a:pt x="5012" y="2805"/>
                  </a:lnTo>
                  <a:lnTo>
                    <a:pt x="5324" y="2857"/>
                  </a:lnTo>
                  <a:lnTo>
                    <a:pt x="5635" y="2908"/>
                  </a:lnTo>
                  <a:lnTo>
                    <a:pt x="5947" y="2986"/>
                  </a:lnTo>
                  <a:lnTo>
                    <a:pt x="6233" y="3116"/>
                  </a:lnTo>
                  <a:lnTo>
                    <a:pt x="6492" y="3246"/>
                  </a:lnTo>
                  <a:lnTo>
                    <a:pt x="6752" y="3402"/>
                  </a:lnTo>
                  <a:lnTo>
                    <a:pt x="6986" y="3584"/>
                  </a:lnTo>
                  <a:lnTo>
                    <a:pt x="7219" y="3791"/>
                  </a:lnTo>
                  <a:lnTo>
                    <a:pt x="7427" y="4025"/>
                  </a:lnTo>
                  <a:lnTo>
                    <a:pt x="7609" y="4259"/>
                  </a:lnTo>
                  <a:lnTo>
                    <a:pt x="7765" y="4518"/>
                  </a:lnTo>
                  <a:lnTo>
                    <a:pt x="7894" y="4778"/>
                  </a:lnTo>
                  <a:lnTo>
                    <a:pt x="7998" y="5064"/>
                  </a:lnTo>
                  <a:lnTo>
                    <a:pt x="8102" y="5375"/>
                  </a:lnTo>
                  <a:lnTo>
                    <a:pt x="8154" y="5687"/>
                  </a:lnTo>
                  <a:lnTo>
                    <a:pt x="8180" y="5998"/>
                  </a:lnTo>
                  <a:lnTo>
                    <a:pt x="7401" y="5998"/>
                  </a:lnTo>
                  <a:lnTo>
                    <a:pt x="7349" y="6050"/>
                  </a:lnTo>
                  <a:lnTo>
                    <a:pt x="7297" y="6102"/>
                  </a:lnTo>
                  <a:lnTo>
                    <a:pt x="7297" y="6180"/>
                  </a:lnTo>
                  <a:lnTo>
                    <a:pt x="7297" y="6232"/>
                  </a:lnTo>
                  <a:lnTo>
                    <a:pt x="7349" y="6310"/>
                  </a:lnTo>
                  <a:lnTo>
                    <a:pt x="7401" y="6336"/>
                  </a:lnTo>
                  <a:lnTo>
                    <a:pt x="7453" y="6362"/>
                  </a:lnTo>
                  <a:lnTo>
                    <a:pt x="8180" y="6362"/>
                  </a:lnTo>
                  <a:lnTo>
                    <a:pt x="8154" y="6751"/>
                  </a:lnTo>
                  <a:lnTo>
                    <a:pt x="8050" y="7141"/>
                  </a:lnTo>
                  <a:lnTo>
                    <a:pt x="7920" y="7504"/>
                  </a:lnTo>
                  <a:lnTo>
                    <a:pt x="7739" y="7868"/>
                  </a:lnTo>
                  <a:lnTo>
                    <a:pt x="7401" y="7894"/>
                  </a:lnTo>
                  <a:lnTo>
                    <a:pt x="7064" y="7998"/>
                  </a:lnTo>
                  <a:lnTo>
                    <a:pt x="6752" y="8128"/>
                  </a:lnTo>
                  <a:lnTo>
                    <a:pt x="6466" y="8309"/>
                  </a:lnTo>
                  <a:lnTo>
                    <a:pt x="6233" y="8543"/>
                  </a:lnTo>
                  <a:lnTo>
                    <a:pt x="6025" y="8803"/>
                  </a:lnTo>
                  <a:lnTo>
                    <a:pt x="5843" y="9088"/>
                  </a:lnTo>
                  <a:lnTo>
                    <a:pt x="5739" y="9400"/>
                  </a:lnTo>
                  <a:lnTo>
                    <a:pt x="5376" y="9478"/>
                  </a:lnTo>
                  <a:lnTo>
                    <a:pt x="5012" y="9530"/>
                  </a:lnTo>
                  <a:lnTo>
                    <a:pt x="5012" y="8855"/>
                  </a:lnTo>
                  <a:lnTo>
                    <a:pt x="5012" y="8777"/>
                  </a:lnTo>
                  <a:lnTo>
                    <a:pt x="4960" y="8725"/>
                  </a:lnTo>
                  <a:lnTo>
                    <a:pt x="4908" y="8699"/>
                  </a:lnTo>
                  <a:lnTo>
                    <a:pt x="4830" y="8673"/>
                  </a:lnTo>
                  <a:lnTo>
                    <a:pt x="4779" y="8699"/>
                  </a:lnTo>
                  <a:lnTo>
                    <a:pt x="4727" y="8725"/>
                  </a:lnTo>
                  <a:lnTo>
                    <a:pt x="4675" y="8777"/>
                  </a:lnTo>
                  <a:lnTo>
                    <a:pt x="4675" y="8855"/>
                  </a:lnTo>
                  <a:lnTo>
                    <a:pt x="4675" y="9530"/>
                  </a:lnTo>
                  <a:lnTo>
                    <a:pt x="4337" y="9504"/>
                  </a:lnTo>
                  <a:lnTo>
                    <a:pt x="4026" y="9452"/>
                  </a:lnTo>
                  <a:lnTo>
                    <a:pt x="3740" y="9348"/>
                  </a:lnTo>
                  <a:lnTo>
                    <a:pt x="3454" y="9244"/>
                  </a:lnTo>
                  <a:lnTo>
                    <a:pt x="3169" y="9088"/>
                  </a:lnTo>
                  <a:lnTo>
                    <a:pt x="2935" y="8932"/>
                  </a:lnTo>
                  <a:lnTo>
                    <a:pt x="2675" y="8751"/>
                  </a:lnTo>
                  <a:lnTo>
                    <a:pt x="2468" y="8543"/>
                  </a:lnTo>
                  <a:lnTo>
                    <a:pt x="2260" y="8335"/>
                  </a:lnTo>
                  <a:lnTo>
                    <a:pt x="2078" y="8076"/>
                  </a:lnTo>
                  <a:lnTo>
                    <a:pt x="1896" y="7842"/>
                  </a:lnTo>
                  <a:lnTo>
                    <a:pt x="1767" y="7556"/>
                  </a:lnTo>
                  <a:lnTo>
                    <a:pt x="1663" y="7271"/>
                  </a:lnTo>
                  <a:lnTo>
                    <a:pt x="1559" y="6985"/>
                  </a:lnTo>
                  <a:lnTo>
                    <a:pt x="1507" y="6673"/>
                  </a:lnTo>
                  <a:lnTo>
                    <a:pt x="1481" y="6362"/>
                  </a:lnTo>
                  <a:lnTo>
                    <a:pt x="2156" y="6362"/>
                  </a:lnTo>
                  <a:lnTo>
                    <a:pt x="2234" y="6336"/>
                  </a:lnTo>
                  <a:lnTo>
                    <a:pt x="2286" y="6310"/>
                  </a:lnTo>
                  <a:lnTo>
                    <a:pt x="2312" y="6232"/>
                  </a:lnTo>
                  <a:lnTo>
                    <a:pt x="2338" y="6180"/>
                  </a:lnTo>
                  <a:lnTo>
                    <a:pt x="2312" y="6102"/>
                  </a:lnTo>
                  <a:lnTo>
                    <a:pt x="2286" y="6050"/>
                  </a:lnTo>
                  <a:lnTo>
                    <a:pt x="2234" y="5998"/>
                  </a:lnTo>
                  <a:lnTo>
                    <a:pt x="1481" y="5998"/>
                  </a:lnTo>
                  <a:lnTo>
                    <a:pt x="1533" y="5557"/>
                  </a:lnTo>
                  <a:lnTo>
                    <a:pt x="1637" y="5141"/>
                  </a:lnTo>
                  <a:lnTo>
                    <a:pt x="1637" y="5064"/>
                  </a:lnTo>
                  <a:lnTo>
                    <a:pt x="1611" y="5012"/>
                  </a:lnTo>
                  <a:lnTo>
                    <a:pt x="1585" y="4960"/>
                  </a:lnTo>
                  <a:lnTo>
                    <a:pt x="1507" y="4908"/>
                  </a:lnTo>
                  <a:lnTo>
                    <a:pt x="1455" y="4908"/>
                  </a:lnTo>
                  <a:lnTo>
                    <a:pt x="1377" y="4934"/>
                  </a:lnTo>
                  <a:lnTo>
                    <a:pt x="1325" y="4960"/>
                  </a:lnTo>
                  <a:lnTo>
                    <a:pt x="1299" y="5038"/>
                  </a:lnTo>
                  <a:lnTo>
                    <a:pt x="1221" y="5323"/>
                  </a:lnTo>
                  <a:lnTo>
                    <a:pt x="1169" y="5583"/>
                  </a:lnTo>
                  <a:lnTo>
                    <a:pt x="1117" y="5894"/>
                  </a:lnTo>
                  <a:lnTo>
                    <a:pt x="1117" y="6180"/>
                  </a:lnTo>
                  <a:lnTo>
                    <a:pt x="1143" y="6544"/>
                  </a:lnTo>
                  <a:lnTo>
                    <a:pt x="1195" y="6933"/>
                  </a:lnTo>
                  <a:lnTo>
                    <a:pt x="1273" y="7271"/>
                  </a:lnTo>
                  <a:lnTo>
                    <a:pt x="1403" y="7608"/>
                  </a:lnTo>
                  <a:lnTo>
                    <a:pt x="1559" y="7946"/>
                  </a:lnTo>
                  <a:lnTo>
                    <a:pt x="1741" y="8257"/>
                  </a:lnTo>
                  <a:lnTo>
                    <a:pt x="1974" y="8543"/>
                  </a:lnTo>
                  <a:lnTo>
                    <a:pt x="2208" y="8803"/>
                  </a:lnTo>
                  <a:lnTo>
                    <a:pt x="2468" y="9036"/>
                  </a:lnTo>
                  <a:lnTo>
                    <a:pt x="2753" y="9244"/>
                  </a:lnTo>
                  <a:lnTo>
                    <a:pt x="3065" y="9452"/>
                  </a:lnTo>
                  <a:lnTo>
                    <a:pt x="3376" y="9608"/>
                  </a:lnTo>
                  <a:lnTo>
                    <a:pt x="3740" y="9711"/>
                  </a:lnTo>
                  <a:lnTo>
                    <a:pt x="4077" y="9815"/>
                  </a:lnTo>
                  <a:lnTo>
                    <a:pt x="4441" y="9867"/>
                  </a:lnTo>
                  <a:lnTo>
                    <a:pt x="4830" y="9893"/>
                  </a:lnTo>
                  <a:lnTo>
                    <a:pt x="5246" y="9867"/>
                  </a:lnTo>
                  <a:lnTo>
                    <a:pt x="5661" y="9789"/>
                  </a:lnTo>
                  <a:lnTo>
                    <a:pt x="5661" y="9971"/>
                  </a:lnTo>
                  <a:lnTo>
                    <a:pt x="5661" y="10205"/>
                  </a:lnTo>
                  <a:lnTo>
                    <a:pt x="5324" y="10257"/>
                  </a:lnTo>
                  <a:lnTo>
                    <a:pt x="4986" y="10283"/>
                  </a:lnTo>
                  <a:lnTo>
                    <a:pt x="4908" y="10309"/>
                  </a:lnTo>
                  <a:lnTo>
                    <a:pt x="4856" y="10335"/>
                  </a:lnTo>
                  <a:lnTo>
                    <a:pt x="4830" y="10386"/>
                  </a:lnTo>
                  <a:lnTo>
                    <a:pt x="4805" y="10464"/>
                  </a:lnTo>
                  <a:lnTo>
                    <a:pt x="4830" y="10542"/>
                  </a:lnTo>
                  <a:lnTo>
                    <a:pt x="4856" y="10594"/>
                  </a:lnTo>
                  <a:lnTo>
                    <a:pt x="4908" y="10620"/>
                  </a:lnTo>
                  <a:lnTo>
                    <a:pt x="4986" y="10646"/>
                  </a:lnTo>
                  <a:lnTo>
                    <a:pt x="5376" y="10620"/>
                  </a:lnTo>
                  <a:lnTo>
                    <a:pt x="5739" y="10542"/>
                  </a:lnTo>
                  <a:lnTo>
                    <a:pt x="5869" y="10880"/>
                  </a:lnTo>
                  <a:lnTo>
                    <a:pt x="6025" y="11165"/>
                  </a:lnTo>
                  <a:lnTo>
                    <a:pt x="6233" y="11425"/>
                  </a:lnTo>
                  <a:lnTo>
                    <a:pt x="6492" y="11659"/>
                  </a:lnTo>
                  <a:lnTo>
                    <a:pt x="6778" y="11841"/>
                  </a:lnTo>
                  <a:lnTo>
                    <a:pt x="7089" y="11970"/>
                  </a:lnTo>
                  <a:lnTo>
                    <a:pt x="7427" y="12074"/>
                  </a:lnTo>
                  <a:lnTo>
                    <a:pt x="7765" y="12100"/>
                  </a:lnTo>
                  <a:lnTo>
                    <a:pt x="7972" y="12074"/>
                  </a:lnTo>
                  <a:lnTo>
                    <a:pt x="8154" y="12048"/>
                  </a:lnTo>
                  <a:lnTo>
                    <a:pt x="8336" y="12022"/>
                  </a:lnTo>
                  <a:lnTo>
                    <a:pt x="8492" y="11970"/>
                  </a:lnTo>
                  <a:lnTo>
                    <a:pt x="8829" y="11815"/>
                  </a:lnTo>
                  <a:lnTo>
                    <a:pt x="9115" y="11607"/>
                  </a:lnTo>
                  <a:lnTo>
                    <a:pt x="9374" y="11373"/>
                  </a:lnTo>
                  <a:lnTo>
                    <a:pt x="9582" y="11062"/>
                  </a:lnTo>
                  <a:lnTo>
                    <a:pt x="9686" y="10906"/>
                  </a:lnTo>
                  <a:lnTo>
                    <a:pt x="9738" y="10750"/>
                  </a:lnTo>
                  <a:lnTo>
                    <a:pt x="9816" y="10568"/>
                  </a:lnTo>
                  <a:lnTo>
                    <a:pt x="9842" y="10386"/>
                  </a:lnTo>
                  <a:lnTo>
                    <a:pt x="9842" y="10309"/>
                  </a:lnTo>
                  <a:lnTo>
                    <a:pt x="9816" y="10257"/>
                  </a:lnTo>
                  <a:lnTo>
                    <a:pt x="9790" y="10205"/>
                  </a:lnTo>
                  <a:lnTo>
                    <a:pt x="9712" y="10179"/>
                  </a:lnTo>
                  <a:lnTo>
                    <a:pt x="9634" y="10179"/>
                  </a:lnTo>
                  <a:lnTo>
                    <a:pt x="9582" y="10205"/>
                  </a:lnTo>
                  <a:lnTo>
                    <a:pt x="9530" y="10257"/>
                  </a:lnTo>
                  <a:lnTo>
                    <a:pt x="9504" y="10309"/>
                  </a:lnTo>
                  <a:lnTo>
                    <a:pt x="9426" y="10620"/>
                  </a:lnTo>
                  <a:lnTo>
                    <a:pt x="9271" y="10880"/>
                  </a:lnTo>
                  <a:lnTo>
                    <a:pt x="9115" y="11139"/>
                  </a:lnTo>
                  <a:lnTo>
                    <a:pt x="8881" y="11347"/>
                  </a:lnTo>
                  <a:lnTo>
                    <a:pt x="8647" y="11503"/>
                  </a:lnTo>
                  <a:lnTo>
                    <a:pt x="8388" y="11633"/>
                  </a:lnTo>
                  <a:lnTo>
                    <a:pt x="8076" y="11711"/>
                  </a:lnTo>
                  <a:lnTo>
                    <a:pt x="7765" y="11737"/>
                  </a:lnTo>
                  <a:lnTo>
                    <a:pt x="7609" y="11737"/>
                  </a:lnTo>
                  <a:lnTo>
                    <a:pt x="7427" y="11711"/>
                  </a:lnTo>
                  <a:lnTo>
                    <a:pt x="7245" y="11659"/>
                  </a:lnTo>
                  <a:lnTo>
                    <a:pt x="7089" y="11607"/>
                  </a:lnTo>
                  <a:lnTo>
                    <a:pt x="6934" y="11529"/>
                  </a:lnTo>
                  <a:lnTo>
                    <a:pt x="6804" y="11425"/>
                  </a:lnTo>
                  <a:lnTo>
                    <a:pt x="6648" y="11321"/>
                  </a:lnTo>
                  <a:lnTo>
                    <a:pt x="6544" y="11217"/>
                  </a:lnTo>
                  <a:lnTo>
                    <a:pt x="6414" y="11088"/>
                  </a:lnTo>
                  <a:lnTo>
                    <a:pt x="6311" y="10958"/>
                  </a:lnTo>
                  <a:lnTo>
                    <a:pt x="6233" y="10802"/>
                  </a:lnTo>
                  <a:lnTo>
                    <a:pt x="6155" y="10672"/>
                  </a:lnTo>
                  <a:lnTo>
                    <a:pt x="6103" y="10490"/>
                  </a:lnTo>
                  <a:lnTo>
                    <a:pt x="6051" y="10335"/>
                  </a:lnTo>
                  <a:lnTo>
                    <a:pt x="6025" y="10153"/>
                  </a:lnTo>
                  <a:lnTo>
                    <a:pt x="6025" y="9971"/>
                  </a:lnTo>
                  <a:lnTo>
                    <a:pt x="6025" y="9789"/>
                  </a:lnTo>
                  <a:lnTo>
                    <a:pt x="6051" y="9633"/>
                  </a:lnTo>
                  <a:lnTo>
                    <a:pt x="6103" y="9452"/>
                  </a:lnTo>
                  <a:lnTo>
                    <a:pt x="6155" y="9296"/>
                  </a:lnTo>
                  <a:lnTo>
                    <a:pt x="6233" y="9140"/>
                  </a:lnTo>
                  <a:lnTo>
                    <a:pt x="6311" y="8984"/>
                  </a:lnTo>
                  <a:lnTo>
                    <a:pt x="6414" y="8855"/>
                  </a:lnTo>
                  <a:lnTo>
                    <a:pt x="6544" y="8725"/>
                  </a:lnTo>
                  <a:lnTo>
                    <a:pt x="6648" y="8621"/>
                  </a:lnTo>
                  <a:lnTo>
                    <a:pt x="6804" y="8517"/>
                  </a:lnTo>
                  <a:lnTo>
                    <a:pt x="6934" y="8439"/>
                  </a:lnTo>
                  <a:lnTo>
                    <a:pt x="7089" y="8361"/>
                  </a:lnTo>
                  <a:lnTo>
                    <a:pt x="7245" y="8283"/>
                  </a:lnTo>
                  <a:lnTo>
                    <a:pt x="7427" y="8257"/>
                  </a:lnTo>
                  <a:lnTo>
                    <a:pt x="7609" y="8231"/>
                  </a:lnTo>
                  <a:lnTo>
                    <a:pt x="7765" y="8205"/>
                  </a:lnTo>
                  <a:lnTo>
                    <a:pt x="8076" y="8231"/>
                  </a:lnTo>
                  <a:lnTo>
                    <a:pt x="8362" y="8309"/>
                  </a:lnTo>
                  <a:lnTo>
                    <a:pt x="8647" y="8439"/>
                  </a:lnTo>
                  <a:lnTo>
                    <a:pt x="8881" y="8621"/>
                  </a:lnTo>
                  <a:lnTo>
                    <a:pt x="9115" y="8829"/>
                  </a:lnTo>
                  <a:lnTo>
                    <a:pt x="9271" y="9062"/>
                  </a:lnTo>
                  <a:lnTo>
                    <a:pt x="9426" y="9322"/>
                  </a:lnTo>
                  <a:lnTo>
                    <a:pt x="9504" y="9633"/>
                  </a:lnTo>
                  <a:lnTo>
                    <a:pt x="9530" y="9685"/>
                  </a:lnTo>
                  <a:lnTo>
                    <a:pt x="9582" y="9737"/>
                  </a:lnTo>
                  <a:lnTo>
                    <a:pt x="9634" y="9763"/>
                  </a:lnTo>
                  <a:lnTo>
                    <a:pt x="9712" y="9763"/>
                  </a:lnTo>
                  <a:lnTo>
                    <a:pt x="9764" y="9737"/>
                  </a:lnTo>
                  <a:lnTo>
                    <a:pt x="9816" y="9685"/>
                  </a:lnTo>
                  <a:lnTo>
                    <a:pt x="9842" y="9608"/>
                  </a:lnTo>
                  <a:lnTo>
                    <a:pt x="9842" y="9556"/>
                  </a:lnTo>
                  <a:lnTo>
                    <a:pt x="9790" y="9322"/>
                  </a:lnTo>
                  <a:lnTo>
                    <a:pt x="9712" y="9114"/>
                  </a:lnTo>
                  <a:lnTo>
                    <a:pt x="9608" y="8932"/>
                  </a:lnTo>
                  <a:lnTo>
                    <a:pt x="9478" y="8725"/>
                  </a:lnTo>
                  <a:lnTo>
                    <a:pt x="9348" y="8569"/>
                  </a:lnTo>
                  <a:lnTo>
                    <a:pt x="9193" y="8413"/>
                  </a:lnTo>
                  <a:lnTo>
                    <a:pt x="9037" y="8283"/>
                  </a:lnTo>
                  <a:lnTo>
                    <a:pt x="8829" y="8153"/>
                  </a:lnTo>
                  <a:lnTo>
                    <a:pt x="9037" y="7686"/>
                  </a:lnTo>
                  <a:lnTo>
                    <a:pt x="9193" y="7193"/>
                  </a:lnTo>
                  <a:lnTo>
                    <a:pt x="9271" y="6673"/>
                  </a:lnTo>
                  <a:lnTo>
                    <a:pt x="9297" y="6180"/>
                  </a:lnTo>
                  <a:lnTo>
                    <a:pt x="9297" y="5791"/>
                  </a:lnTo>
                  <a:lnTo>
                    <a:pt x="9245" y="5427"/>
                  </a:lnTo>
                  <a:lnTo>
                    <a:pt x="9167" y="5064"/>
                  </a:lnTo>
                  <a:lnTo>
                    <a:pt x="9063" y="4726"/>
                  </a:lnTo>
                  <a:lnTo>
                    <a:pt x="8933" y="4388"/>
                  </a:lnTo>
                  <a:lnTo>
                    <a:pt x="8777" y="4077"/>
                  </a:lnTo>
                  <a:lnTo>
                    <a:pt x="8595" y="3765"/>
                  </a:lnTo>
                  <a:lnTo>
                    <a:pt x="8388" y="3480"/>
                  </a:lnTo>
                  <a:lnTo>
                    <a:pt x="8777" y="3090"/>
                  </a:lnTo>
                  <a:lnTo>
                    <a:pt x="8959" y="3142"/>
                  </a:lnTo>
                  <a:lnTo>
                    <a:pt x="9245" y="3142"/>
                  </a:lnTo>
                  <a:lnTo>
                    <a:pt x="9348" y="3090"/>
                  </a:lnTo>
                  <a:lnTo>
                    <a:pt x="9426" y="3038"/>
                  </a:lnTo>
                  <a:lnTo>
                    <a:pt x="9504" y="2986"/>
                  </a:lnTo>
                  <a:lnTo>
                    <a:pt x="9582" y="2883"/>
                  </a:lnTo>
                  <a:lnTo>
                    <a:pt x="9634" y="2779"/>
                  </a:lnTo>
                  <a:lnTo>
                    <a:pt x="9660" y="2675"/>
                  </a:lnTo>
                  <a:lnTo>
                    <a:pt x="9686" y="2545"/>
                  </a:lnTo>
                  <a:lnTo>
                    <a:pt x="9660" y="2441"/>
                  </a:lnTo>
                  <a:lnTo>
                    <a:pt x="9634" y="2337"/>
                  </a:lnTo>
                  <a:lnTo>
                    <a:pt x="9582" y="2207"/>
                  </a:lnTo>
                  <a:lnTo>
                    <a:pt x="9504" y="2130"/>
                  </a:lnTo>
                  <a:lnTo>
                    <a:pt x="8881" y="1506"/>
                  </a:lnTo>
                  <a:lnTo>
                    <a:pt x="8803" y="1428"/>
                  </a:lnTo>
                  <a:lnTo>
                    <a:pt x="8699" y="1377"/>
                  </a:lnTo>
                  <a:lnTo>
                    <a:pt x="8570" y="1351"/>
                  </a:lnTo>
                  <a:lnTo>
                    <a:pt x="8336" y="1351"/>
                  </a:lnTo>
                  <a:lnTo>
                    <a:pt x="8232" y="1377"/>
                  </a:lnTo>
                  <a:lnTo>
                    <a:pt x="8128" y="1428"/>
                  </a:lnTo>
                  <a:lnTo>
                    <a:pt x="8024" y="1506"/>
                  </a:lnTo>
                  <a:lnTo>
                    <a:pt x="7972" y="1584"/>
                  </a:lnTo>
                  <a:lnTo>
                    <a:pt x="7920" y="1688"/>
                  </a:lnTo>
                  <a:lnTo>
                    <a:pt x="7868" y="1870"/>
                  </a:lnTo>
                  <a:lnTo>
                    <a:pt x="7868" y="2052"/>
                  </a:lnTo>
                  <a:lnTo>
                    <a:pt x="7920" y="2233"/>
                  </a:lnTo>
                  <a:lnTo>
                    <a:pt x="7531" y="2623"/>
                  </a:lnTo>
                  <a:lnTo>
                    <a:pt x="7167" y="2363"/>
                  </a:lnTo>
                  <a:lnTo>
                    <a:pt x="6752" y="2130"/>
                  </a:lnTo>
                  <a:lnTo>
                    <a:pt x="6311" y="1948"/>
                  </a:lnTo>
                  <a:lnTo>
                    <a:pt x="5869" y="1818"/>
                  </a:lnTo>
                  <a:lnTo>
                    <a:pt x="5869" y="1195"/>
                  </a:lnTo>
                  <a:lnTo>
                    <a:pt x="5947" y="1195"/>
                  </a:lnTo>
                  <a:lnTo>
                    <a:pt x="6103" y="1169"/>
                  </a:lnTo>
                  <a:lnTo>
                    <a:pt x="6207" y="1091"/>
                  </a:lnTo>
                  <a:lnTo>
                    <a:pt x="6259" y="987"/>
                  </a:lnTo>
                  <a:lnTo>
                    <a:pt x="6311" y="857"/>
                  </a:lnTo>
                  <a:lnTo>
                    <a:pt x="6311" y="338"/>
                  </a:lnTo>
                  <a:lnTo>
                    <a:pt x="6259" y="182"/>
                  </a:lnTo>
                  <a:lnTo>
                    <a:pt x="6207" y="78"/>
                  </a:lnTo>
                  <a:lnTo>
                    <a:pt x="6103" y="26"/>
                  </a:lnTo>
                  <a:lnTo>
                    <a:pt x="59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2" name="Google Shape;4292;p71"/>
          <p:cNvGrpSpPr/>
          <p:nvPr/>
        </p:nvGrpSpPr>
        <p:grpSpPr>
          <a:xfrm>
            <a:off x="6187769" y="3492353"/>
            <a:ext cx="324700" cy="324673"/>
            <a:chOff x="5559075" y="3408600"/>
            <a:chExt cx="302525" cy="302500"/>
          </a:xfrm>
        </p:grpSpPr>
        <p:sp>
          <p:nvSpPr>
            <p:cNvPr id="4293" name="Google Shape;4293;p71"/>
            <p:cNvSpPr/>
            <p:nvPr/>
          </p:nvSpPr>
          <p:spPr>
            <a:xfrm>
              <a:off x="5787575" y="3485825"/>
              <a:ext cx="64950" cy="168150"/>
            </a:xfrm>
            <a:custGeom>
              <a:avLst/>
              <a:gdLst/>
              <a:ahLst/>
              <a:cxnLst/>
              <a:rect l="l" t="t" r="r" b="b"/>
              <a:pathLst>
                <a:path w="2598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2597" y="672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1"/>
            <p:cNvSpPr/>
            <p:nvPr/>
          </p:nvSpPr>
          <p:spPr>
            <a:xfrm>
              <a:off x="5829125" y="3485825"/>
              <a:ext cx="9775" cy="25"/>
            </a:xfrm>
            <a:custGeom>
              <a:avLst/>
              <a:gdLst/>
              <a:ahLst/>
              <a:cxnLst/>
              <a:rect l="l" t="t" r="r" b="b"/>
              <a:pathLst>
                <a:path w="391" h="1" extrusionOk="0">
                  <a:moveTo>
                    <a:pt x="390" y="1"/>
                  </a:moveTo>
                  <a:lnTo>
                    <a:pt x="390" y="1"/>
                  </a:lnTo>
                  <a:lnTo>
                    <a:pt x="390" y="1"/>
                  </a:lnTo>
                  <a:lnTo>
                    <a:pt x="1" y="1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1"/>
            <p:cNvSpPr/>
            <p:nvPr/>
          </p:nvSpPr>
          <p:spPr>
            <a:xfrm>
              <a:off x="5787575" y="3485825"/>
              <a:ext cx="25350" cy="168150"/>
            </a:xfrm>
            <a:custGeom>
              <a:avLst/>
              <a:gdLst/>
              <a:ahLst/>
              <a:cxnLst/>
              <a:rect l="l" t="t" r="r" b="b"/>
              <a:pathLst>
                <a:path w="1014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468" y="6726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2051" y="3221"/>
                  </a:lnTo>
                  <a:lnTo>
                    <a:pt x="1039" y="3221"/>
                  </a:lnTo>
                  <a:lnTo>
                    <a:pt x="935" y="3195"/>
                  </a:lnTo>
                  <a:lnTo>
                    <a:pt x="831" y="3169"/>
                  </a:lnTo>
                  <a:lnTo>
                    <a:pt x="727" y="3117"/>
                  </a:lnTo>
                  <a:lnTo>
                    <a:pt x="675" y="3039"/>
                  </a:lnTo>
                  <a:lnTo>
                    <a:pt x="597" y="2961"/>
                  </a:lnTo>
                  <a:lnTo>
                    <a:pt x="571" y="2883"/>
                  </a:lnTo>
                  <a:lnTo>
                    <a:pt x="545" y="2779"/>
                  </a:lnTo>
                  <a:lnTo>
                    <a:pt x="545" y="2675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1"/>
            <p:cNvSpPr/>
            <p:nvPr/>
          </p:nvSpPr>
          <p:spPr>
            <a:xfrm>
              <a:off x="5581800" y="3578025"/>
              <a:ext cx="229175" cy="128550"/>
            </a:xfrm>
            <a:custGeom>
              <a:avLst/>
              <a:gdLst/>
              <a:ahLst/>
              <a:cxnLst/>
              <a:rect l="l" t="t" r="r" b="b"/>
              <a:pathLst>
                <a:path w="9167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9167" y="5141"/>
                  </a:lnTo>
                  <a:lnTo>
                    <a:pt x="916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1"/>
            <p:cNvSpPr/>
            <p:nvPr/>
          </p:nvSpPr>
          <p:spPr>
            <a:xfrm>
              <a:off x="558180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1"/>
            <p:cNvSpPr/>
            <p:nvPr/>
          </p:nvSpPr>
          <p:spPr>
            <a:xfrm>
              <a:off x="565515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1"/>
            <p:cNvSpPr/>
            <p:nvPr/>
          </p:nvSpPr>
          <p:spPr>
            <a:xfrm>
              <a:off x="5755775" y="3578025"/>
              <a:ext cx="12350" cy="128550"/>
            </a:xfrm>
            <a:custGeom>
              <a:avLst/>
              <a:gdLst/>
              <a:ahLst/>
              <a:cxnLst/>
              <a:rect l="l" t="t" r="r" b="b"/>
              <a:pathLst>
                <a:path w="49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94" y="5141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1"/>
            <p:cNvSpPr/>
            <p:nvPr/>
          </p:nvSpPr>
          <p:spPr>
            <a:xfrm>
              <a:off x="5562975" y="3541025"/>
              <a:ext cx="18850" cy="165550"/>
            </a:xfrm>
            <a:custGeom>
              <a:avLst/>
              <a:gdLst/>
              <a:ahLst/>
              <a:cxnLst/>
              <a:rect l="l" t="t" r="r" b="b"/>
              <a:pathLst>
                <a:path w="754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54" y="662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1"/>
            <p:cNvSpPr/>
            <p:nvPr/>
          </p:nvSpPr>
          <p:spPr>
            <a:xfrm>
              <a:off x="5636975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1"/>
            <p:cNvSpPr/>
            <p:nvPr/>
          </p:nvSpPr>
          <p:spPr>
            <a:xfrm>
              <a:off x="573760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0" y="0"/>
                  </a:moveTo>
                  <a:lnTo>
                    <a:pt x="0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1"/>
            <p:cNvSpPr/>
            <p:nvPr/>
          </p:nvSpPr>
          <p:spPr>
            <a:xfrm>
              <a:off x="581095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4" y="624"/>
                  </a:lnTo>
                  <a:lnTo>
                    <a:pt x="2182" y="520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31" y="468"/>
                  </a:lnTo>
                  <a:lnTo>
                    <a:pt x="2182" y="468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117" y="210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494" y="2104"/>
                  </a:lnTo>
                  <a:lnTo>
                    <a:pt x="494" y="988"/>
                  </a:lnTo>
                  <a:lnTo>
                    <a:pt x="494" y="884"/>
                  </a:lnTo>
                  <a:lnTo>
                    <a:pt x="520" y="780"/>
                  </a:lnTo>
                  <a:lnTo>
                    <a:pt x="572" y="702"/>
                  </a:lnTo>
                  <a:lnTo>
                    <a:pt x="624" y="624"/>
                  </a:lnTo>
                  <a:lnTo>
                    <a:pt x="702" y="572"/>
                  </a:lnTo>
                  <a:lnTo>
                    <a:pt x="780" y="520"/>
                  </a:lnTo>
                  <a:lnTo>
                    <a:pt x="883" y="494"/>
                  </a:lnTo>
                  <a:lnTo>
                    <a:pt x="1117" y="49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1"/>
            <p:cNvSpPr/>
            <p:nvPr/>
          </p:nvSpPr>
          <p:spPr>
            <a:xfrm>
              <a:off x="5696050" y="3653950"/>
              <a:ext cx="41575" cy="52625"/>
            </a:xfrm>
            <a:custGeom>
              <a:avLst/>
              <a:gdLst/>
              <a:ahLst/>
              <a:cxnLst/>
              <a:rect l="l" t="t" r="r" b="b"/>
              <a:pathLst>
                <a:path w="1663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62" y="2104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1"/>
            <p:cNvSpPr/>
            <p:nvPr/>
          </p:nvSpPr>
          <p:spPr>
            <a:xfrm>
              <a:off x="5655150" y="3653950"/>
              <a:ext cx="40925" cy="52625"/>
            </a:xfrm>
            <a:custGeom>
              <a:avLst/>
              <a:gdLst/>
              <a:ahLst/>
              <a:cxnLst/>
              <a:rect l="l" t="t" r="r" b="b"/>
              <a:pathLst>
                <a:path w="1637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37" y="2104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3" y="624"/>
                  </a:lnTo>
                  <a:lnTo>
                    <a:pt x="2181" y="520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3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31" y="468"/>
                  </a:lnTo>
                  <a:lnTo>
                    <a:pt x="2181" y="468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1"/>
            <p:cNvSpPr/>
            <p:nvPr/>
          </p:nvSpPr>
          <p:spPr>
            <a:xfrm>
              <a:off x="5595450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04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1"/>
            <p:cNvSpPr/>
            <p:nvPr/>
          </p:nvSpPr>
          <p:spPr>
            <a:xfrm>
              <a:off x="5613625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30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64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1"/>
            <p:cNvSpPr/>
            <p:nvPr/>
          </p:nvSpPr>
          <p:spPr>
            <a:xfrm>
              <a:off x="56921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57" y="935"/>
                  </a:lnTo>
                  <a:lnTo>
                    <a:pt x="235" y="909"/>
                  </a:lnTo>
                  <a:lnTo>
                    <a:pt x="287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7" y="52"/>
                  </a:lnTo>
                  <a:lnTo>
                    <a:pt x="235" y="2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1"/>
            <p:cNvSpPr/>
            <p:nvPr/>
          </p:nvSpPr>
          <p:spPr>
            <a:xfrm>
              <a:off x="5710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5" y="909"/>
                  </a:lnTo>
                  <a:lnTo>
                    <a:pt x="313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3" y="52"/>
                  </a:lnTo>
                  <a:lnTo>
                    <a:pt x="235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1"/>
            <p:cNvSpPr/>
            <p:nvPr/>
          </p:nvSpPr>
          <p:spPr>
            <a:xfrm>
              <a:off x="5673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31" y="909"/>
                  </a:lnTo>
                  <a:lnTo>
                    <a:pt x="183" y="935"/>
                  </a:lnTo>
                  <a:lnTo>
                    <a:pt x="261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1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1"/>
            <p:cNvSpPr/>
            <p:nvPr/>
          </p:nvSpPr>
          <p:spPr>
            <a:xfrm>
              <a:off x="57700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4" y="909"/>
                  </a:lnTo>
                  <a:lnTo>
                    <a:pt x="286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1"/>
            <p:cNvSpPr/>
            <p:nvPr/>
          </p:nvSpPr>
          <p:spPr>
            <a:xfrm>
              <a:off x="57882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1"/>
            <p:cNvSpPr/>
            <p:nvPr/>
          </p:nvSpPr>
          <p:spPr>
            <a:xfrm>
              <a:off x="5770050" y="3426775"/>
              <a:ext cx="45475" cy="27275"/>
            </a:xfrm>
            <a:custGeom>
              <a:avLst/>
              <a:gdLst/>
              <a:ahLst/>
              <a:cxnLst/>
              <a:rect l="l" t="t" r="r" b="b"/>
              <a:pathLst>
                <a:path w="1819" h="1091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455" y="338"/>
                  </a:lnTo>
                  <a:lnTo>
                    <a:pt x="1455" y="909"/>
                  </a:lnTo>
                  <a:lnTo>
                    <a:pt x="1481" y="987"/>
                  </a:lnTo>
                  <a:lnTo>
                    <a:pt x="1507" y="1039"/>
                  </a:lnTo>
                  <a:lnTo>
                    <a:pt x="1585" y="1065"/>
                  </a:lnTo>
                  <a:lnTo>
                    <a:pt x="1637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792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1" y="26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1"/>
            <p:cNvSpPr/>
            <p:nvPr/>
          </p:nvSpPr>
          <p:spPr>
            <a:xfrm>
              <a:off x="5751875" y="3408600"/>
              <a:ext cx="81825" cy="45450"/>
            </a:xfrm>
            <a:custGeom>
              <a:avLst/>
              <a:gdLst/>
              <a:ahLst/>
              <a:cxnLst/>
              <a:rect l="l" t="t" r="r" b="b"/>
              <a:pathLst>
                <a:path w="3273" h="181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9" y="519"/>
                  </a:lnTo>
                  <a:lnTo>
                    <a:pt x="2935" y="623"/>
                  </a:lnTo>
                  <a:lnTo>
                    <a:pt x="2935" y="1636"/>
                  </a:lnTo>
                  <a:lnTo>
                    <a:pt x="2935" y="1714"/>
                  </a:lnTo>
                  <a:lnTo>
                    <a:pt x="2987" y="1766"/>
                  </a:lnTo>
                  <a:lnTo>
                    <a:pt x="3039" y="1792"/>
                  </a:lnTo>
                  <a:lnTo>
                    <a:pt x="3091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20" y="364"/>
                  </a:lnTo>
                  <a:lnTo>
                    <a:pt x="3168" y="260"/>
                  </a:lnTo>
                  <a:lnTo>
                    <a:pt x="3091" y="182"/>
                  </a:lnTo>
                  <a:lnTo>
                    <a:pt x="3013" y="104"/>
                  </a:lnTo>
                  <a:lnTo>
                    <a:pt x="2883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1"/>
            <p:cNvSpPr/>
            <p:nvPr/>
          </p:nvSpPr>
          <p:spPr>
            <a:xfrm>
              <a:off x="5646075" y="3426775"/>
              <a:ext cx="45450" cy="27275"/>
            </a:xfrm>
            <a:custGeom>
              <a:avLst/>
              <a:gdLst/>
              <a:ahLst/>
              <a:cxnLst/>
              <a:rect l="l" t="t" r="r" b="b"/>
              <a:pathLst>
                <a:path w="181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480" y="338"/>
                  </a:lnTo>
                  <a:lnTo>
                    <a:pt x="1480" y="909"/>
                  </a:lnTo>
                  <a:lnTo>
                    <a:pt x="1480" y="987"/>
                  </a:lnTo>
                  <a:lnTo>
                    <a:pt x="1532" y="1039"/>
                  </a:lnTo>
                  <a:lnTo>
                    <a:pt x="1584" y="1065"/>
                  </a:lnTo>
                  <a:lnTo>
                    <a:pt x="1636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0" y="2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1"/>
            <p:cNvSpPr/>
            <p:nvPr/>
          </p:nvSpPr>
          <p:spPr>
            <a:xfrm>
              <a:off x="5627900" y="3408600"/>
              <a:ext cx="81800" cy="45450"/>
            </a:xfrm>
            <a:custGeom>
              <a:avLst/>
              <a:gdLst/>
              <a:ahLst/>
              <a:cxnLst/>
              <a:rect l="l" t="t" r="r" b="b"/>
              <a:pathLst>
                <a:path w="3272" h="181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8" y="519"/>
                  </a:lnTo>
                  <a:lnTo>
                    <a:pt x="2934" y="623"/>
                  </a:lnTo>
                  <a:lnTo>
                    <a:pt x="2934" y="1636"/>
                  </a:lnTo>
                  <a:lnTo>
                    <a:pt x="2934" y="1714"/>
                  </a:lnTo>
                  <a:lnTo>
                    <a:pt x="2986" y="1766"/>
                  </a:lnTo>
                  <a:lnTo>
                    <a:pt x="3038" y="1792"/>
                  </a:lnTo>
                  <a:lnTo>
                    <a:pt x="3116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46" y="364"/>
                  </a:lnTo>
                  <a:lnTo>
                    <a:pt x="3168" y="260"/>
                  </a:lnTo>
                  <a:lnTo>
                    <a:pt x="3090" y="182"/>
                  </a:lnTo>
                  <a:lnTo>
                    <a:pt x="3012" y="104"/>
                  </a:lnTo>
                  <a:lnTo>
                    <a:pt x="2908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1"/>
            <p:cNvSpPr/>
            <p:nvPr/>
          </p:nvSpPr>
          <p:spPr>
            <a:xfrm>
              <a:off x="5559075" y="3463125"/>
              <a:ext cx="302525" cy="247975"/>
            </a:xfrm>
            <a:custGeom>
              <a:avLst/>
              <a:gdLst/>
              <a:ahLst/>
              <a:cxnLst/>
              <a:rect l="l" t="t" r="r" b="b"/>
              <a:pathLst>
                <a:path w="12101" h="9919" extrusionOk="0">
                  <a:moveTo>
                    <a:pt x="6233" y="364"/>
                  </a:moveTo>
                  <a:lnTo>
                    <a:pt x="6311" y="390"/>
                  </a:lnTo>
                  <a:lnTo>
                    <a:pt x="6363" y="416"/>
                  </a:lnTo>
                  <a:lnTo>
                    <a:pt x="6388" y="468"/>
                  </a:lnTo>
                  <a:lnTo>
                    <a:pt x="6414" y="545"/>
                  </a:lnTo>
                  <a:lnTo>
                    <a:pt x="6414" y="623"/>
                  </a:lnTo>
                  <a:lnTo>
                    <a:pt x="6363" y="675"/>
                  </a:lnTo>
                  <a:lnTo>
                    <a:pt x="6311" y="727"/>
                  </a:lnTo>
                  <a:lnTo>
                    <a:pt x="6259" y="753"/>
                  </a:lnTo>
                  <a:lnTo>
                    <a:pt x="4753" y="753"/>
                  </a:lnTo>
                  <a:lnTo>
                    <a:pt x="4675" y="727"/>
                  </a:lnTo>
                  <a:lnTo>
                    <a:pt x="4623" y="675"/>
                  </a:lnTo>
                  <a:lnTo>
                    <a:pt x="4571" y="623"/>
                  </a:lnTo>
                  <a:lnTo>
                    <a:pt x="4571" y="545"/>
                  </a:lnTo>
                  <a:lnTo>
                    <a:pt x="4571" y="468"/>
                  </a:lnTo>
                  <a:lnTo>
                    <a:pt x="4623" y="416"/>
                  </a:lnTo>
                  <a:lnTo>
                    <a:pt x="4675" y="390"/>
                  </a:lnTo>
                  <a:lnTo>
                    <a:pt x="4753" y="364"/>
                  </a:lnTo>
                  <a:close/>
                  <a:moveTo>
                    <a:pt x="11192" y="364"/>
                  </a:moveTo>
                  <a:lnTo>
                    <a:pt x="11244" y="390"/>
                  </a:lnTo>
                  <a:lnTo>
                    <a:pt x="11322" y="416"/>
                  </a:lnTo>
                  <a:lnTo>
                    <a:pt x="11348" y="468"/>
                  </a:lnTo>
                  <a:lnTo>
                    <a:pt x="11374" y="545"/>
                  </a:lnTo>
                  <a:lnTo>
                    <a:pt x="11348" y="623"/>
                  </a:lnTo>
                  <a:lnTo>
                    <a:pt x="11322" y="675"/>
                  </a:lnTo>
                  <a:lnTo>
                    <a:pt x="11270" y="727"/>
                  </a:lnTo>
                  <a:lnTo>
                    <a:pt x="11192" y="753"/>
                  </a:lnTo>
                  <a:lnTo>
                    <a:pt x="9712" y="753"/>
                  </a:lnTo>
                  <a:lnTo>
                    <a:pt x="9634" y="727"/>
                  </a:lnTo>
                  <a:lnTo>
                    <a:pt x="9582" y="675"/>
                  </a:lnTo>
                  <a:lnTo>
                    <a:pt x="9530" y="623"/>
                  </a:lnTo>
                  <a:lnTo>
                    <a:pt x="9530" y="545"/>
                  </a:lnTo>
                  <a:lnTo>
                    <a:pt x="9530" y="468"/>
                  </a:lnTo>
                  <a:lnTo>
                    <a:pt x="9582" y="416"/>
                  </a:lnTo>
                  <a:lnTo>
                    <a:pt x="9634" y="390"/>
                  </a:lnTo>
                  <a:lnTo>
                    <a:pt x="9712" y="364"/>
                  </a:lnTo>
                  <a:close/>
                  <a:moveTo>
                    <a:pt x="6129" y="1091"/>
                  </a:moveTo>
                  <a:lnTo>
                    <a:pt x="6285" y="3687"/>
                  </a:lnTo>
                  <a:lnTo>
                    <a:pt x="4727" y="3687"/>
                  </a:lnTo>
                  <a:lnTo>
                    <a:pt x="4960" y="1091"/>
                  </a:lnTo>
                  <a:close/>
                  <a:moveTo>
                    <a:pt x="2935" y="4025"/>
                  </a:moveTo>
                  <a:lnTo>
                    <a:pt x="2935" y="4414"/>
                  </a:lnTo>
                  <a:lnTo>
                    <a:pt x="1092" y="4414"/>
                  </a:lnTo>
                  <a:lnTo>
                    <a:pt x="1092" y="4025"/>
                  </a:lnTo>
                  <a:close/>
                  <a:moveTo>
                    <a:pt x="4337" y="4025"/>
                  </a:moveTo>
                  <a:lnTo>
                    <a:pt x="4285" y="4414"/>
                  </a:lnTo>
                  <a:lnTo>
                    <a:pt x="4026" y="4414"/>
                  </a:lnTo>
                  <a:lnTo>
                    <a:pt x="4026" y="4025"/>
                  </a:lnTo>
                  <a:close/>
                  <a:moveTo>
                    <a:pt x="6311" y="4025"/>
                  </a:moveTo>
                  <a:lnTo>
                    <a:pt x="6337" y="4414"/>
                  </a:lnTo>
                  <a:lnTo>
                    <a:pt x="4649" y="4414"/>
                  </a:lnTo>
                  <a:lnTo>
                    <a:pt x="4675" y="4025"/>
                  </a:lnTo>
                  <a:close/>
                  <a:moveTo>
                    <a:pt x="6960" y="4025"/>
                  </a:moveTo>
                  <a:lnTo>
                    <a:pt x="6960" y="4414"/>
                  </a:lnTo>
                  <a:lnTo>
                    <a:pt x="6700" y="4414"/>
                  </a:lnTo>
                  <a:lnTo>
                    <a:pt x="6674" y="4025"/>
                  </a:lnTo>
                  <a:close/>
                  <a:moveTo>
                    <a:pt x="9245" y="4025"/>
                  </a:moveTo>
                  <a:lnTo>
                    <a:pt x="9219" y="4414"/>
                  </a:lnTo>
                  <a:lnTo>
                    <a:pt x="8050" y="4414"/>
                  </a:lnTo>
                  <a:lnTo>
                    <a:pt x="8050" y="4025"/>
                  </a:lnTo>
                  <a:close/>
                  <a:moveTo>
                    <a:pt x="9894" y="4025"/>
                  </a:moveTo>
                  <a:lnTo>
                    <a:pt x="9894" y="4414"/>
                  </a:lnTo>
                  <a:lnTo>
                    <a:pt x="9582" y="4414"/>
                  </a:lnTo>
                  <a:lnTo>
                    <a:pt x="9608" y="4025"/>
                  </a:lnTo>
                  <a:close/>
                  <a:moveTo>
                    <a:pt x="6960" y="4778"/>
                  </a:moveTo>
                  <a:lnTo>
                    <a:pt x="6960" y="7478"/>
                  </a:lnTo>
                  <a:lnTo>
                    <a:pt x="4026" y="7478"/>
                  </a:lnTo>
                  <a:lnTo>
                    <a:pt x="4026" y="4778"/>
                  </a:lnTo>
                  <a:close/>
                  <a:moveTo>
                    <a:pt x="11036" y="1091"/>
                  </a:moveTo>
                  <a:lnTo>
                    <a:pt x="11530" y="7478"/>
                  </a:lnTo>
                  <a:lnTo>
                    <a:pt x="10984" y="7478"/>
                  </a:lnTo>
                  <a:lnTo>
                    <a:pt x="10984" y="3116"/>
                  </a:lnTo>
                  <a:lnTo>
                    <a:pt x="10984" y="3064"/>
                  </a:lnTo>
                  <a:lnTo>
                    <a:pt x="10932" y="2986"/>
                  </a:lnTo>
                  <a:lnTo>
                    <a:pt x="10880" y="2960"/>
                  </a:lnTo>
                  <a:lnTo>
                    <a:pt x="10803" y="2934"/>
                  </a:lnTo>
                  <a:lnTo>
                    <a:pt x="10076" y="2934"/>
                  </a:lnTo>
                  <a:lnTo>
                    <a:pt x="10024" y="2960"/>
                  </a:lnTo>
                  <a:lnTo>
                    <a:pt x="9946" y="2986"/>
                  </a:lnTo>
                  <a:lnTo>
                    <a:pt x="9920" y="3064"/>
                  </a:lnTo>
                  <a:lnTo>
                    <a:pt x="9894" y="3116"/>
                  </a:lnTo>
                  <a:lnTo>
                    <a:pt x="9894" y="3687"/>
                  </a:lnTo>
                  <a:lnTo>
                    <a:pt x="9634" y="3687"/>
                  </a:lnTo>
                  <a:lnTo>
                    <a:pt x="9868" y="1091"/>
                  </a:lnTo>
                  <a:close/>
                  <a:moveTo>
                    <a:pt x="2935" y="4778"/>
                  </a:moveTo>
                  <a:lnTo>
                    <a:pt x="2935" y="8465"/>
                  </a:lnTo>
                  <a:lnTo>
                    <a:pt x="1092" y="8465"/>
                  </a:lnTo>
                  <a:lnTo>
                    <a:pt x="1092" y="4778"/>
                  </a:lnTo>
                  <a:close/>
                  <a:moveTo>
                    <a:pt x="9894" y="4778"/>
                  </a:moveTo>
                  <a:lnTo>
                    <a:pt x="9894" y="8465"/>
                  </a:lnTo>
                  <a:lnTo>
                    <a:pt x="8050" y="8465"/>
                  </a:lnTo>
                  <a:lnTo>
                    <a:pt x="8050" y="4778"/>
                  </a:lnTo>
                  <a:close/>
                  <a:moveTo>
                    <a:pt x="728" y="3298"/>
                  </a:moveTo>
                  <a:lnTo>
                    <a:pt x="728" y="8621"/>
                  </a:lnTo>
                  <a:lnTo>
                    <a:pt x="728" y="8647"/>
                  </a:lnTo>
                  <a:lnTo>
                    <a:pt x="728" y="9555"/>
                  </a:lnTo>
                  <a:lnTo>
                    <a:pt x="339" y="9555"/>
                  </a:lnTo>
                  <a:lnTo>
                    <a:pt x="339" y="3298"/>
                  </a:lnTo>
                  <a:close/>
                  <a:moveTo>
                    <a:pt x="2935" y="8802"/>
                  </a:moveTo>
                  <a:lnTo>
                    <a:pt x="2935" y="9555"/>
                  </a:lnTo>
                  <a:lnTo>
                    <a:pt x="1092" y="9555"/>
                  </a:lnTo>
                  <a:lnTo>
                    <a:pt x="1092" y="8802"/>
                  </a:lnTo>
                  <a:close/>
                  <a:moveTo>
                    <a:pt x="3662" y="3298"/>
                  </a:moveTo>
                  <a:lnTo>
                    <a:pt x="3662" y="9555"/>
                  </a:lnTo>
                  <a:lnTo>
                    <a:pt x="3273" y="9555"/>
                  </a:lnTo>
                  <a:lnTo>
                    <a:pt x="3273" y="8647"/>
                  </a:lnTo>
                  <a:lnTo>
                    <a:pt x="3273" y="8621"/>
                  </a:lnTo>
                  <a:lnTo>
                    <a:pt x="3273" y="3298"/>
                  </a:lnTo>
                  <a:close/>
                  <a:moveTo>
                    <a:pt x="5324" y="7816"/>
                  </a:moveTo>
                  <a:lnTo>
                    <a:pt x="5324" y="9555"/>
                  </a:lnTo>
                  <a:lnTo>
                    <a:pt x="4026" y="9555"/>
                  </a:lnTo>
                  <a:lnTo>
                    <a:pt x="4026" y="7816"/>
                  </a:lnTo>
                  <a:close/>
                  <a:moveTo>
                    <a:pt x="6960" y="7816"/>
                  </a:moveTo>
                  <a:lnTo>
                    <a:pt x="6960" y="9555"/>
                  </a:lnTo>
                  <a:lnTo>
                    <a:pt x="5661" y="9555"/>
                  </a:lnTo>
                  <a:lnTo>
                    <a:pt x="5661" y="7816"/>
                  </a:lnTo>
                  <a:close/>
                  <a:moveTo>
                    <a:pt x="7713" y="3298"/>
                  </a:moveTo>
                  <a:lnTo>
                    <a:pt x="7713" y="9555"/>
                  </a:lnTo>
                  <a:lnTo>
                    <a:pt x="7323" y="9529"/>
                  </a:lnTo>
                  <a:lnTo>
                    <a:pt x="7323" y="3298"/>
                  </a:lnTo>
                  <a:close/>
                  <a:moveTo>
                    <a:pt x="9894" y="8802"/>
                  </a:moveTo>
                  <a:lnTo>
                    <a:pt x="9894" y="9555"/>
                  </a:lnTo>
                  <a:lnTo>
                    <a:pt x="8050" y="9555"/>
                  </a:lnTo>
                  <a:lnTo>
                    <a:pt x="8050" y="8802"/>
                  </a:lnTo>
                  <a:close/>
                  <a:moveTo>
                    <a:pt x="10647" y="3298"/>
                  </a:moveTo>
                  <a:lnTo>
                    <a:pt x="10647" y="9555"/>
                  </a:lnTo>
                  <a:lnTo>
                    <a:pt x="10257" y="9555"/>
                  </a:lnTo>
                  <a:lnTo>
                    <a:pt x="10257" y="3298"/>
                  </a:lnTo>
                  <a:close/>
                  <a:moveTo>
                    <a:pt x="11737" y="7816"/>
                  </a:moveTo>
                  <a:lnTo>
                    <a:pt x="11737" y="9555"/>
                  </a:lnTo>
                  <a:lnTo>
                    <a:pt x="10984" y="9555"/>
                  </a:lnTo>
                  <a:lnTo>
                    <a:pt x="10984" y="7816"/>
                  </a:lnTo>
                  <a:close/>
                  <a:moveTo>
                    <a:pt x="4753" y="0"/>
                  </a:moveTo>
                  <a:lnTo>
                    <a:pt x="4649" y="26"/>
                  </a:lnTo>
                  <a:lnTo>
                    <a:pt x="4545" y="52"/>
                  </a:lnTo>
                  <a:lnTo>
                    <a:pt x="4441" y="104"/>
                  </a:lnTo>
                  <a:lnTo>
                    <a:pt x="4363" y="182"/>
                  </a:lnTo>
                  <a:lnTo>
                    <a:pt x="4311" y="260"/>
                  </a:lnTo>
                  <a:lnTo>
                    <a:pt x="4259" y="338"/>
                  </a:lnTo>
                  <a:lnTo>
                    <a:pt x="4233" y="442"/>
                  </a:lnTo>
                  <a:lnTo>
                    <a:pt x="4207" y="545"/>
                  </a:lnTo>
                  <a:lnTo>
                    <a:pt x="4233" y="727"/>
                  </a:lnTo>
                  <a:lnTo>
                    <a:pt x="4337" y="883"/>
                  </a:lnTo>
                  <a:lnTo>
                    <a:pt x="4441" y="1013"/>
                  </a:lnTo>
                  <a:lnTo>
                    <a:pt x="4597" y="1065"/>
                  </a:lnTo>
                  <a:lnTo>
                    <a:pt x="4363" y="3687"/>
                  </a:lnTo>
                  <a:lnTo>
                    <a:pt x="4026" y="3687"/>
                  </a:lnTo>
                  <a:lnTo>
                    <a:pt x="4026" y="3116"/>
                  </a:lnTo>
                  <a:lnTo>
                    <a:pt x="4000" y="3064"/>
                  </a:lnTo>
                  <a:lnTo>
                    <a:pt x="3974" y="2986"/>
                  </a:lnTo>
                  <a:lnTo>
                    <a:pt x="3922" y="2960"/>
                  </a:lnTo>
                  <a:lnTo>
                    <a:pt x="3844" y="2934"/>
                  </a:lnTo>
                  <a:lnTo>
                    <a:pt x="3117" y="2934"/>
                  </a:lnTo>
                  <a:lnTo>
                    <a:pt x="3039" y="2960"/>
                  </a:lnTo>
                  <a:lnTo>
                    <a:pt x="2987" y="2986"/>
                  </a:lnTo>
                  <a:lnTo>
                    <a:pt x="2935" y="3064"/>
                  </a:lnTo>
                  <a:lnTo>
                    <a:pt x="2935" y="3116"/>
                  </a:lnTo>
                  <a:lnTo>
                    <a:pt x="2935" y="3687"/>
                  </a:lnTo>
                  <a:lnTo>
                    <a:pt x="1092" y="3687"/>
                  </a:lnTo>
                  <a:lnTo>
                    <a:pt x="1092" y="3116"/>
                  </a:lnTo>
                  <a:lnTo>
                    <a:pt x="1066" y="3064"/>
                  </a:lnTo>
                  <a:lnTo>
                    <a:pt x="1040" y="2986"/>
                  </a:lnTo>
                  <a:lnTo>
                    <a:pt x="962" y="2960"/>
                  </a:lnTo>
                  <a:lnTo>
                    <a:pt x="910" y="2934"/>
                  </a:lnTo>
                  <a:lnTo>
                    <a:pt x="157" y="2934"/>
                  </a:lnTo>
                  <a:lnTo>
                    <a:pt x="105" y="2960"/>
                  </a:lnTo>
                  <a:lnTo>
                    <a:pt x="53" y="2986"/>
                  </a:lnTo>
                  <a:lnTo>
                    <a:pt x="1" y="3064"/>
                  </a:lnTo>
                  <a:lnTo>
                    <a:pt x="1" y="3116"/>
                  </a:lnTo>
                  <a:lnTo>
                    <a:pt x="1" y="9737"/>
                  </a:lnTo>
                  <a:lnTo>
                    <a:pt x="1" y="9789"/>
                  </a:lnTo>
                  <a:lnTo>
                    <a:pt x="53" y="9867"/>
                  </a:lnTo>
                  <a:lnTo>
                    <a:pt x="105" y="9893"/>
                  </a:lnTo>
                  <a:lnTo>
                    <a:pt x="157" y="9919"/>
                  </a:lnTo>
                  <a:lnTo>
                    <a:pt x="11919" y="9919"/>
                  </a:lnTo>
                  <a:lnTo>
                    <a:pt x="11997" y="9893"/>
                  </a:lnTo>
                  <a:lnTo>
                    <a:pt x="12049" y="9867"/>
                  </a:lnTo>
                  <a:lnTo>
                    <a:pt x="12075" y="9789"/>
                  </a:lnTo>
                  <a:lnTo>
                    <a:pt x="12101" y="9737"/>
                  </a:lnTo>
                  <a:lnTo>
                    <a:pt x="12101" y="7816"/>
                  </a:lnTo>
                  <a:lnTo>
                    <a:pt x="12075" y="7738"/>
                  </a:lnTo>
                  <a:lnTo>
                    <a:pt x="12049" y="7634"/>
                  </a:lnTo>
                  <a:lnTo>
                    <a:pt x="11971" y="7556"/>
                  </a:lnTo>
                  <a:lnTo>
                    <a:pt x="11893" y="7504"/>
                  </a:lnTo>
                  <a:lnTo>
                    <a:pt x="11374" y="1065"/>
                  </a:lnTo>
                  <a:lnTo>
                    <a:pt x="11530" y="987"/>
                  </a:lnTo>
                  <a:lnTo>
                    <a:pt x="11633" y="857"/>
                  </a:lnTo>
                  <a:lnTo>
                    <a:pt x="11711" y="727"/>
                  </a:lnTo>
                  <a:lnTo>
                    <a:pt x="11737" y="545"/>
                  </a:lnTo>
                  <a:lnTo>
                    <a:pt x="11711" y="442"/>
                  </a:lnTo>
                  <a:lnTo>
                    <a:pt x="11685" y="338"/>
                  </a:lnTo>
                  <a:lnTo>
                    <a:pt x="11633" y="260"/>
                  </a:lnTo>
                  <a:lnTo>
                    <a:pt x="11556" y="156"/>
                  </a:lnTo>
                  <a:lnTo>
                    <a:pt x="11478" y="104"/>
                  </a:lnTo>
                  <a:lnTo>
                    <a:pt x="11400" y="52"/>
                  </a:lnTo>
                  <a:lnTo>
                    <a:pt x="11296" y="26"/>
                  </a:lnTo>
                  <a:lnTo>
                    <a:pt x="11192" y="0"/>
                  </a:lnTo>
                  <a:lnTo>
                    <a:pt x="9712" y="0"/>
                  </a:lnTo>
                  <a:lnTo>
                    <a:pt x="9608" y="26"/>
                  </a:lnTo>
                  <a:lnTo>
                    <a:pt x="9504" y="52"/>
                  </a:lnTo>
                  <a:lnTo>
                    <a:pt x="9400" y="104"/>
                  </a:lnTo>
                  <a:lnTo>
                    <a:pt x="9323" y="156"/>
                  </a:lnTo>
                  <a:lnTo>
                    <a:pt x="9271" y="260"/>
                  </a:lnTo>
                  <a:lnTo>
                    <a:pt x="9219" y="338"/>
                  </a:lnTo>
                  <a:lnTo>
                    <a:pt x="9193" y="442"/>
                  </a:lnTo>
                  <a:lnTo>
                    <a:pt x="9167" y="545"/>
                  </a:lnTo>
                  <a:lnTo>
                    <a:pt x="9193" y="727"/>
                  </a:lnTo>
                  <a:lnTo>
                    <a:pt x="9271" y="857"/>
                  </a:lnTo>
                  <a:lnTo>
                    <a:pt x="9375" y="987"/>
                  </a:lnTo>
                  <a:lnTo>
                    <a:pt x="9504" y="1065"/>
                  </a:lnTo>
                  <a:lnTo>
                    <a:pt x="9297" y="3687"/>
                  </a:lnTo>
                  <a:lnTo>
                    <a:pt x="8050" y="3687"/>
                  </a:lnTo>
                  <a:lnTo>
                    <a:pt x="8050" y="3116"/>
                  </a:lnTo>
                  <a:lnTo>
                    <a:pt x="8050" y="3064"/>
                  </a:lnTo>
                  <a:lnTo>
                    <a:pt x="7998" y="2986"/>
                  </a:lnTo>
                  <a:lnTo>
                    <a:pt x="7946" y="2960"/>
                  </a:lnTo>
                  <a:lnTo>
                    <a:pt x="7894" y="2934"/>
                  </a:lnTo>
                  <a:lnTo>
                    <a:pt x="7064" y="2934"/>
                  </a:lnTo>
                  <a:lnTo>
                    <a:pt x="7012" y="2986"/>
                  </a:lnTo>
                  <a:lnTo>
                    <a:pt x="6986" y="3038"/>
                  </a:lnTo>
                  <a:lnTo>
                    <a:pt x="6960" y="3116"/>
                  </a:lnTo>
                  <a:lnTo>
                    <a:pt x="6960" y="3687"/>
                  </a:lnTo>
                  <a:lnTo>
                    <a:pt x="6648" y="3687"/>
                  </a:lnTo>
                  <a:lnTo>
                    <a:pt x="6492" y="1039"/>
                  </a:lnTo>
                  <a:lnTo>
                    <a:pt x="6596" y="961"/>
                  </a:lnTo>
                  <a:lnTo>
                    <a:pt x="6700" y="831"/>
                  </a:lnTo>
                  <a:lnTo>
                    <a:pt x="6752" y="701"/>
                  </a:lnTo>
                  <a:lnTo>
                    <a:pt x="6778" y="545"/>
                  </a:lnTo>
                  <a:lnTo>
                    <a:pt x="6752" y="442"/>
                  </a:lnTo>
                  <a:lnTo>
                    <a:pt x="6726" y="338"/>
                  </a:lnTo>
                  <a:lnTo>
                    <a:pt x="6674" y="260"/>
                  </a:lnTo>
                  <a:lnTo>
                    <a:pt x="6622" y="182"/>
                  </a:lnTo>
                  <a:lnTo>
                    <a:pt x="6518" y="104"/>
                  </a:lnTo>
                  <a:lnTo>
                    <a:pt x="6440" y="52"/>
                  </a:lnTo>
                  <a:lnTo>
                    <a:pt x="6337" y="26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6" name="Google Shape;4326;p71"/>
          <p:cNvGrpSpPr/>
          <p:nvPr/>
        </p:nvGrpSpPr>
        <p:grpSpPr>
          <a:xfrm>
            <a:off x="6969105" y="3527879"/>
            <a:ext cx="324700" cy="282197"/>
            <a:chOff x="6319225" y="3441700"/>
            <a:chExt cx="302525" cy="262925"/>
          </a:xfrm>
        </p:grpSpPr>
        <p:sp>
          <p:nvSpPr>
            <p:cNvPr id="4327" name="Google Shape;4327;p71"/>
            <p:cNvSpPr/>
            <p:nvPr/>
          </p:nvSpPr>
          <p:spPr>
            <a:xfrm>
              <a:off x="6611975" y="3606575"/>
              <a:ext cx="5225" cy="18200"/>
            </a:xfrm>
            <a:custGeom>
              <a:avLst/>
              <a:gdLst/>
              <a:ahLst/>
              <a:cxnLst/>
              <a:rect l="l" t="t" r="r" b="b"/>
              <a:pathLst>
                <a:path w="209" h="728" extrusionOk="0">
                  <a:moveTo>
                    <a:pt x="1" y="1"/>
                  </a:moveTo>
                  <a:lnTo>
                    <a:pt x="131" y="338"/>
                  </a:lnTo>
                  <a:lnTo>
                    <a:pt x="183" y="728"/>
                  </a:lnTo>
                  <a:lnTo>
                    <a:pt x="209" y="72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58" y="728"/>
                  </a:lnTo>
                  <a:lnTo>
                    <a:pt x="6310" y="33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1"/>
            <p:cNvSpPr/>
            <p:nvPr/>
          </p:nvSpPr>
          <p:spPr>
            <a:xfrm>
              <a:off x="6323125" y="3624750"/>
              <a:ext cx="157100" cy="18200"/>
            </a:xfrm>
            <a:custGeom>
              <a:avLst/>
              <a:gdLst/>
              <a:ahLst/>
              <a:cxnLst/>
              <a:rect l="l" t="t" r="r" b="b"/>
              <a:pathLst>
                <a:path w="628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84" y="728"/>
                  </a:lnTo>
                  <a:lnTo>
                    <a:pt x="6232" y="364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1"/>
            <p:cNvSpPr/>
            <p:nvPr/>
          </p:nvSpPr>
          <p:spPr>
            <a:xfrm>
              <a:off x="6323125" y="3446250"/>
              <a:ext cx="294075" cy="160350"/>
            </a:xfrm>
            <a:custGeom>
              <a:avLst/>
              <a:gdLst/>
              <a:ahLst/>
              <a:cxnLst/>
              <a:rect l="l" t="t" r="r" b="b"/>
              <a:pathLst>
                <a:path w="11763" h="6414" extrusionOk="0">
                  <a:moveTo>
                    <a:pt x="0" y="0"/>
                  </a:moveTo>
                  <a:lnTo>
                    <a:pt x="0" y="6414"/>
                  </a:lnTo>
                  <a:lnTo>
                    <a:pt x="6440" y="6414"/>
                  </a:lnTo>
                  <a:lnTo>
                    <a:pt x="6622" y="6024"/>
                  </a:lnTo>
                  <a:lnTo>
                    <a:pt x="6829" y="5686"/>
                  </a:lnTo>
                  <a:lnTo>
                    <a:pt x="7115" y="5401"/>
                  </a:lnTo>
                  <a:lnTo>
                    <a:pt x="7426" y="5141"/>
                  </a:lnTo>
                  <a:lnTo>
                    <a:pt x="7790" y="4933"/>
                  </a:lnTo>
                  <a:lnTo>
                    <a:pt x="8153" y="4778"/>
                  </a:lnTo>
                  <a:lnTo>
                    <a:pt x="8361" y="4726"/>
                  </a:lnTo>
                  <a:lnTo>
                    <a:pt x="8569" y="4700"/>
                  </a:lnTo>
                  <a:lnTo>
                    <a:pt x="8777" y="4674"/>
                  </a:lnTo>
                  <a:lnTo>
                    <a:pt x="9010" y="4648"/>
                  </a:lnTo>
                  <a:lnTo>
                    <a:pt x="9218" y="4674"/>
                  </a:lnTo>
                  <a:lnTo>
                    <a:pt x="9426" y="4700"/>
                  </a:lnTo>
                  <a:lnTo>
                    <a:pt x="9634" y="4726"/>
                  </a:lnTo>
                  <a:lnTo>
                    <a:pt x="9841" y="4778"/>
                  </a:lnTo>
                  <a:lnTo>
                    <a:pt x="10023" y="4856"/>
                  </a:lnTo>
                  <a:lnTo>
                    <a:pt x="10205" y="4933"/>
                  </a:lnTo>
                  <a:lnTo>
                    <a:pt x="10568" y="5141"/>
                  </a:lnTo>
                  <a:lnTo>
                    <a:pt x="10880" y="5401"/>
                  </a:lnTo>
                  <a:lnTo>
                    <a:pt x="11165" y="5686"/>
                  </a:lnTo>
                  <a:lnTo>
                    <a:pt x="11399" y="6024"/>
                  </a:lnTo>
                  <a:lnTo>
                    <a:pt x="11555" y="6414"/>
                  </a:lnTo>
                  <a:lnTo>
                    <a:pt x="11763" y="6414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1"/>
            <p:cNvSpPr/>
            <p:nvPr/>
          </p:nvSpPr>
          <p:spPr>
            <a:xfrm>
              <a:off x="6341950" y="346442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10" y="4726"/>
                  </a:lnTo>
                  <a:lnTo>
                    <a:pt x="6544" y="4518"/>
                  </a:lnTo>
                  <a:lnTo>
                    <a:pt x="6777" y="4362"/>
                  </a:lnTo>
                  <a:lnTo>
                    <a:pt x="7037" y="4206"/>
                  </a:lnTo>
                  <a:lnTo>
                    <a:pt x="7323" y="4077"/>
                  </a:lnTo>
                  <a:lnTo>
                    <a:pt x="7608" y="3999"/>
                  </a:lnTo>
                  <a:lnTo>
                    <a:pt x="7920" y="3947"/>
                  </a:lnTo>
                  <a:lnTo>
                    <a:pt x="8257" y="3921"/>
                  </a:lnTo>
                  <a:lnTo>
                    <a:pt x="8465" y="3947"/>
                  </a:lnTo>
                  <a:lnTo>
                    <a:pt x="8673" y="3973"/>
                  </a:lnTo>
                  <a:lnTo>
                    <a:pt x="9062" y="4051"/>
                  </a:lnTo>
                  <a:lnTo>
                    <a:pt x="9426" y="4206"/>
                  </a:lnTo>
                  <a:lnTo>
                    <a:pt x="9763" y="4388"/>
                  </a:lnTo>
                  <a:lnTo>
                    <a:pt x="9867" y="4310"/>
                  </a:lnTo>
                  <a:lnTo>
                    <a:pt x="9997" y="4258"/>
                  </a:lnTo>
                  <a:lnTo>
                    <a:pt x="10127" y="4206"/>
                  </a:lnTo>
                  <a:lnTo>
                    <a:pt x="10283" y="4206"/>
                  </a:lnTo>
                  <a:lnTo>
                    <a:pt x="10283" y="753"/>
                  </a:lnTo>
                  <a:lnTo>
                    <a:pt x="10127" y="727"/>
                  </a:lnTo>
                  <a:lnTo>
                    <a:pt x="9971" y="701"/>
                  </a:lnTo>
                  <a:lnTo>
                    <a:pt x="9867" y="623"/>
                  </a:lnTo>
                  <a:lnTo>
                    <a:pt x="9737" y="545"/>
                  </a:lnTo>
                  <a:lnTo>
                    <a:pt x="9659" y="416"/>
                  </a:lnTo>
                  <a:lnTo>
                    <a:pt x="9582" y="312"/>
                  </a:lnTo>
                  <a:lnTo>
                    <a:pt x="9556" y="156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1"/>
            <p:cNvSpPr/>
            <p:nvPr/>
          </p:nvSpPr>
          <p:spPr>
            <a:xfrm>
              <a:off x="6426975" y="3483250"/>
              <a:ext cx="86375" cy="86350"/>
            </a:xfrm>
            <a:custGeom>
              <a:avLst/>
              <a:gdLst/>
              <a:ahLst/>
              <a:cxnLst/>
              <a:rect l="l" t="t" r="r" b="b"/>
              <a:pathLst>
                <a:path w="3455" h="3454" extrusionOk="0">
                  <a:moveTo>
                    <a:pt x="1559" y="0"/>
                  </a:moveTo>
                  <a:lnTo>
                    <a:pt x="1377" y="26"/>
                  </a:lnTo>
                  <a:lnTo>
                    <a:pt x="1221" y="78"/>
                  </a:lnTo>
                  <a:lnTo>
                    <a:pt x="1065" y="130"/>
                  </a:lnTo>
                  <a:lnTo>
                    <a:pt x="910" y="208"/>
                  </a:lnTo>
                  <a:lnTo>
                    <a:pt x="754" y="286"/>
                  </a:lnTo>
                  <a:lnTo>
                    <a:pt x="624" y="390"/>
                  </a:lnTo>
                  <a:lnTo>
                    <a:pt x="520" y="493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9" y="909"/>
                  </a:lnTo>
                  <a:lnTo>
                    <a:pt x="131" y="1039"/>
                  </a:lnTo>
                  <a:lnTo>
                    <a:pt x="79" y="1220"/>
                  </a:lnTo>
                  <a:lnTo>
                    <a:pt x="27" y="1376"/>
                  </a:lnTo>
                  <a:lnTo>
                    <a:pt x="1" y="1558"/>
                  </a:lnTo>
                  <a:lnTo>
                    <a:pt x="1" y="1714"/>
                  </a:lnTo>
                  <a:lnTo>
                    <a:pt x="1" y="1896"/>
                  </a:lnTo>
                  <a:lnTo>
                    <a:pt x="27" y="2077"/>
                  </a:lnTo>
                  <a:lnTo>
                    <a:pt x="79" y="2233"/>
                  </a:lnTo>
                  <a:lnTo>
                    <a:pt x="131" y="2389"/>
                  </a:lnTo>
                  <a:lnTo>
                    <a:pt x="209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520" y="2934"/>
                  </a:lnTo>
                  <a:lnTo>
                    <a:pt x="624" y="3064"/>
                  </a:lnTo>
                  <a:lnTo>
                    <a:pt x="754" y="3168"/>
                  </a:lnTo>
                  <a:lnTo>
                    <a:pt x="910" y="3246"/>
                  </a:lnTo>
                  <a:lnTo>
                    <a:pt x="1065" y="3324"/>
                  </a:lnTo>
                  <a:lnTo>
                    <a:pt x="1221" y="3376"/>
                  </a:lnTo>
                  <a:lnTo>
                    <a:pt x="1377" y="3428"/>
                  </a:lnTo>
                  <a:lnTo>
                    <a:pt x="1559" y="3453"/>
                  </a:lnTo>
                  <a:lnTo>
                    <a:pt x="1896" y="3453"/>
                  </a:lnTo>
                  <a:lnTo>
                    <a:pt x="2078" y="3428"/>
                  </a:lnTo>
                  <a:lnTo>
                    <a:pt x="2234" y="3376"/>
                  </a:lnTo>
                  <a:lnTo>
                    <a:pt x="2416" y="3324"/>
                  </a:lnTo>
                  <a:lnTo>
                    <a:pt x="2545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34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6" y="2545"/>
                  </a:lnTo>
                  <a:lnTo>
                    <a:pt x="3324" y="2389"/>
                  </a:lnTo>
                  <a:lnTo>
                    <a:pt x="3376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54" y="1714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376" y="1220"/>
                  </a:lnTo>
                  <a:lnTo>
                    <a:pt x="3324" y="1039"/>
                  </a:lnTo>
                  <a:lnTo>
                    <a:pt x="3246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493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45" y="208"/>
                  </a:lnTo>
                  <a:lnTo>
                    <a:pt x="2416" y="130"/>
                  </a:lnTo>
                  <a:lnTo>
                    <a:pt x="2234" y="78"/>
                  </a:lnTo>
                  <a:lnTo>
                    <a:pt x="2078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1"/>
            <p:cNvSpPr/>
            <p:nvPr/>
          </p:nvSpPr>
          <p:spPr>
            <a:xfrm>
              <a:off x="6547075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1"/>
            <p:cNvSpPr/>
            <p:nvPr/>
          </p:nvSpPr>
          <p:spPr>
            <a:xfrm>
              <a:off x="6375050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1"/>
            <p:cNvSpPr/>
            <p:nvPr/>
          </p:nvSpPr>
          <p:spPr>
            <a:xfrm>
              <a:off x="6478925" y="3562425"/>
              <a:ext cx="138275" cy="138300"/>
            </a:xfrm>
            <a:custGeom>
              <a:avLst/>
              <a:gdLst/>
              <a:ahLst/>
              <a:cxnLst/>
              <a:rect l="l" t="t" r="r" b="b"/>
              <a:pathLst>
                <a:path w="5531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38" y="5506"/>
                  </a:lnTo>
                  <a:lnTo>
                    <a:pt x="3324" y="5480"/>
                  </a:lnTo>
                  <a:lnTo>
                    <a:pt x="3583" y="5402"/>
                  </a:lnTo>
                  <a:lnTo>
                    <a:pt x="3843" y="5324"/>
                  </a:lnTo>
                  <a:lnTo>
                    <a:pt x="4077" y="5194"/>
                  </a:lnTo>
                  <a:lnTo>
                    <a:pt x="4310" y="5064"/>
                  </a:lnTo>
                  <a:lnTo>
                    <a:pt x="4518" y="4908"/>
                  </a:lnTo>
                  <a:lnTo>
                    <a:pt x="4726" y="4727"/>
                  </a:lnTo>
                  <a:lnTo>
                    <a:pt x="4908" y="4519"/>
                  </a:lnTo>
                  <a:lnTo>
                    <a:pt x="5063" y="4311"/>
                  </a:lnTo>
                  <a:lnTo>
                    <a:pt x="5193" y="4077"/>
                  </a:lnTo>
                  <a:lnTo>
                    <a:pt x="5297" y="3844"/>
                  </a:lnTo>
                  <a:lnTo>
                    <a:pt x="5401" y="3584"/>
                  </a:lnTo>
                  <a:lnTo>
                    <a:pt x="5479" y="3324"/>
                  </a:lnTo>
                  <a:lnTo>
                    <a:pt x="5505" y="3065"/>
                  </a:lnTo>
                  <a:lnTo>
                    <a:pt x="5531" y="2779"/>
                  </a:lnTo>
                  <a:lnTo>
                    <a:pt x="5505" y="2494"/>
                  </a:lnTo>
                  <a:lnTo>
                    <a:pt x="5479" y="2208"/>
                  </a:lnTo>
                  <a:lnTo>
                    <a:pt x="5401" y="1948"/>
                  </a:lnTo>
                  <a:lnTo>
                    <a:pt x="5297" y="1689"/>
                  </a:lnTo>
                  <a:lnTo>
                    <a:pt x="5193" y="1455"/>
                  </a:lnTo>
                  <a:lnTo>
                    <a:pt x="5063" y="1221"/>
                  </a:lnTo>
                  <a:lnTo>
                    <a:pt x="4908" y="1014"/>
                  </a:lnTo>
                  <a:lnTo>
                    <a:pt x="4726" y="832"/>
                  </a:lnTo>
                  <a:lnTo>
                    <a:pt x="4518" y="650"/>
                  </a:lnTo>
                  <a:lnTo>
                    <a:pt x="4310" y="494"/>
                  </a:lnTo>
                  <a:lnTo>
                    <a:pt x="4077" y="338"/>
                  </a:lnTo>
                  <a:lnTo>
                    <a:pt x="3843" y="235"/>
                  </a:lnTo>
                  <a:lnTo>
                    <a:pt x="3583" y="131"/>
                  </a:lnTo>
                  <a:lnTo>
                    <a:pt x="3324" y="79"/>
                  </a:lnTo>
                  <a:lnTo>
                    <a:pt x="3038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1"/>
            <p:cNvSpPr/>
            <p:nvPr/>
          </p:nvSpPr>
          <p:spPr>
            <a:xfrm>
              <a:off x="6478925" y="3562425"/>
              <a:ext cx="75325" cy="138300"/>
            </a:xfrm>
            <a:custGeom>
              <a:avLst/>
              <a:gdLst/>
              <a:ahLst/>
              <a:cxnLst/>
              <a:rect l="l" t="t" r="r" b="b"/>
              <a:pathLst>
                <a:path w="3013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12" y="5531"/>
                  </a:lnTo>
                  <a:lnTo>
                    <a:pt x="2752" y="5480"/>
                  </a:lnTo>
                  <a:lnTo>
                    <a:pt x="2493" y="5428"/>
                  </a:lnTo>
                  <a:lnTo>
                    <a:pt x="2233" y="5350"/>
                  </a:lnTo>
                  <a:lnTo>
                    <a:pt x="1999" y="5246"/>
                  </a:lnTo>
                  <a:lnTo>
                    <a:pt x="1792" y="5116"/>
                  </a:lnTo>
                  <a:lnTo>
                    <a:pt x="1584" y="4986"/>
                  </a:lnTo>
                  <a:lnTo>
                    <a:pt x="1376" y="4830"/>
                  </a:lnTo>
                  <a:lnTo>
                    <a:pt x="1220" y="4649"/>
                  </a:lnTo>
                  <a:lnTo>
                    <a:pt x="1039" y="4441"/>
                  </a:lnTo>
                  <a:lnTo>
                    <a:pt x="909" y="4233"/>
                  </a:lnTo>
                  <a:lnTo>
                    <a:pt x="779" y="4025"/>
                  </a:lnTo>
                  <a:lnTo>
                    <a:pt x="675" y="3792"/>
                  </a:lnTo>
                  <a:lnTo>
                    <a:pt x="597" y="3558"/>
                  </a:lnTo>
                  <a:lnTo>
                    <a:pt x="519" y="3298"/>
                  </a:lnTo>
                  <a:lnTo>
                    <a:pt x="493" y="3039"/>
                  </a:lnTo>
                  <a:lnTo>
                    <a:pt x="467" y="2779"/>
                  </a:lnTo>
                  <a:lnTo>
                    <a:pt x="493" y="2494"/>
                  </a:lnTo>
                  <a:lnTo>
                    <a:pt x="519" y="2234"/>
                  </a:lnTo>
                  <a:lnTo>
                    <a:pt x="597" y="2000"/>
                  </a:lnTo>
                  <a:lnTo>
                    <a:pt x="675" y="1741"/>
                  </a:lnTo>
                  <a:lnTo>
                    <a:pt x="779" y="1507"/>
                  </a:lnTo>
                  <a:lnTo>
                    <a:pt x="909" y="1299"/>
                  </a:lnTo>
                  <a:lnTo>
                    <a:pt x="1039" y="1091"/>
                  </a:lnTo>
                  <a:lnTo>
                    <a:pt x="1220" y="910"/>
                  </a:lnTo>
                  <a:lnTo>
                    <a:pt x="1376" y="728"/>
                  </a:lnTo>
                  <a:lnTo>
                    <a:pt x="1584" y="572"/>
                  </a:lnTo>
                  <a:lnTo>
                    <a:pt x="1792" y="416"/>
                  </a:lnTo>
                  <a:lnTo>
                    <a:pt x="1999" y="286"/>
                  </a:lnTo>
                  <a:lnTo>
                    <a:pt x="2233" y="209"/>
                  </a:lnTo>
                  <a:lnTo>
                    <a:pt x="2493" y="105"/>
                  </a:lnTo>
                  <a:lnTo>
                    <a:pt x="2752" y="53"/>
                  </a:lnTo>
                  <a:lnTo>
                    <a:pt x="3012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1"/>
            <p:cNvSpPr/>
            <p:nvPr/>
          </p:nvSpPr>
          <p:spPr>
            <a:xfrm>
              <a:off x="6341950" y="3464425"/>
              <a:ext cx="165550" cy="123350"/>
            </a:xfrm>
            <a:custGeom>
              <a:avLst/>
              <a:gdLst/>
              <a:ahLst/>
              <a:cxnLst/>
              <a:rect l="l" t="t" r="r" b="b"/>
              <a:pathLst>
                <a:path w="6622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36" y="4674"/>
                  </a:lnTo>
                  <a:lnTo>
                    <a:pt x="662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39" y="4362"/>
                  </a:lnTo>
                  <a:lnTo>
                    <a:pt x="961" y="4232"/>
                  </a:lnTo>
                  <a:lnTo>
                    <a:pt x="857" y="4103"/>
                  </a:lnTo>
                  <a:lnTo>
                    <a:pt x="727" y="3999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494" y="3869"/>
                  </a:lnTo>
                  <a:lnTo>
                    <a:pt x="468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68" y="1117"/>
                  </a:lnTo>
                  <a:lnTo>
                    <a:pt x="494" y="1065"/>
                  </a:lnTo>
                  <a:lnTo>
                    <a:pt x="546" y="1039"/>
                  </a:lnTo>
                  <a:lnTo>
                    <a:pt x="598" y="1013"/>
                  </a:lnTo>
                  <a:lnTo>
                    <a:pt x="701" y="961"/>
                  </a:lnTo>
                  <a:lnTo>
                    <a:pt x="779" y="909"/>
                  </a:lnTo>
                  <a:lnTo>
                    <a:pt x="883" y="805"/>
                  </a:lnTo>
                  <a:lnTo>
                    <a:pt x="961" y="701"/>
                  </a:lnTo>
                  <a:lnTo>
                    <a:pt x="1091" y="467"/>
                  </a:lnTo>
                  <a:lnTo>
                    <a:pt x="1169" y="208"/>
                  </a:lnTo>
                  <a:lnTo>
                    <a:pt x="1195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1"/>
            <p:cNvSpPr/>
            <p:nvPr/>
          </p:nvSpPr>
          <p:spPr>
            <a:xfrm>
              <a:off x="6525000" y="3589050"/>
              <a:ext cx="64300" cy="41575"/>
            </a:xfrm>
            <a:custGeom>
              <a:avLst/>
              <a:gdLst/>
              <a:ahLst/>
              <a:cxnLst/>
              <a:rect l="l" t="t" r="r" b="b"/>
              <a:pathLst>
                <a:path w="2572" h="1663" extrusionOk="0">
                  <a:moveTo>
                    <a:pt x="1507" y="0"/>
                  </a:moveTo>
                  <a:lnTo>
                    <a:pt x="1481" y="26"/>
                  </a:lnTo>
                  <a:lnTo>
                    <a:pt x="1455" y="52"/>
                  </a:lnTo>
                  <a:lnTo>
                    <a:pt x="1455" y="468"/>
                  </a:lnTo>
                  <a:lnTo>
                    <a:pt x="182" y="468"/>
                  </a:lnTo>
                  <a:lnTo>
                    <a:pt x="104" y="494"/>
                  </a:lnTo>
                  <a:lnTo>
                    <a:pt x="53" y="520"/>
                  </a:lnTo>
                  <a:lnTo>
                    <a:pt x="27" y="572"/>
                  </a:lnTo>
                  <a:lnTo>
                    <a:pt x="1" y="624"/>
                  </a:lnTo>
                  <a:lnTo>
                    <a:pt x="1" y="1039"/>
                  </a:lnTo>
                  <a:lnTo>
                    <a:pt x="27" y="1091"/>
                  </a:lnTo>
                  <a:lnTo>
                    <a:pt x="53" y="1143"/>
                  </a:lnTo>
                  <a:lnTo>
                    <a:pt x="104" y="1195"/>
                  </a:lnTo>
                  <a:lnTo>
                    <a:pt x="1455" y="1195"/>
                  </a:lnTo>
                  <a:lnTo>
                    <a:pt x="1455" y="1610"/>
                  </a:lnTo>
                  <a:lnTo>
                    <a:pt x="1481" y="1636"/>
                  </a:lnTo>
                  <a:lnTo>
                    <a:pt x="1507" y="1662"/>
                  </a:lnTo>
                  <a:lnTo>
                    <a:pt x="1559" y="1662"/>
                  </a:lnTo>
                  <a:lnTo>
                    <a:pt x="2571" y="857"/>
                  </a:lnTo>
                  <a:lnTo>
                    <a:pt x="2571" y="831"/>
                  </a:lnTo>
                  <a:lnTo>
                    <a:pt x="2571" y="805"/>
                  </a:lnTo>
                  <a:lnTo>
                    <a:pt x="1559" y="26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1"/>
            <p:cNvSpPr/>
            <p:nvPr/>
          </p:nvSpPr>
          <p:spPr>
            <a:xfrm>
              <a:off x="6506825" y="3632550"/>
              <a:ext cx="64300" cy="41550"/>
            </a:xfrm>
            <a:custGeom>
              <a:avLst/>
              <a:gdLst/>
              <a:ahLst/>
              <a:cxnLst/>
              <a:rect l="l" t="t" r="r" b="b"/>
              <a:pathLst>
                <a:path w="2572" h="1662" extrusionOk="0">
                  <a:moveTo>
                    <a:pt x="1039" y="0"/>
                  </a:moveTo>
                  <a:lnTo>
                    <a:pt x="1013" y="26"/>
                  </a:lnTo>
                  <a:lnTo>
                    <a:pt x="1" y="805"/>
                  </a:lnTo>
                  <a:lnTo>
                    <a:pt x="1" y="831"/>
                  </a:lnTo>
                  <a:lnTo>
                    <a:pt x="1" y="857"/>
                  </a:lnTo>
                  <a:lnTo>
                    <a:pt x="1013" y="1662"/>
                  </a:lnTo>
                  <a:lnTo>
                    <a:pt x="1065" y="1662"/>
                  </a:lnTo>
                  <a:lnTo>
                    <a:pt x="1091" y="1636"/>
                  </a:lnTo>
                  <a:lnTo>
                    <a:pt x="1117" y="1610"/>
                  </a:lnTo>
                  <a:lnTo>
                    <a:pt x="1117" y="1195"/>
                  </a:lnTo>
                  <a:lnTo>
                    <a:pt x="2467" y="1195"/>
                  </a:lnTo>
                  <a:lnTo>
                    <a:pt x="2519" y="1143"/>
                  </a:lnTo>
                  <a:lnTo>
                    <a:pt x="2545" y="1091"/>
                  </a:lnTo>
                  <a:lnTo>
                    <a:pt x="2571" y="1039"/>
                  </a:lnTo>
                  <a:lnTo>
                    <a:pt x="2571" y="623"/>
                  </a:lnTo>
                  <a:lnTo>
                    <a:pt x="2545" y="571"/>
                  </a:lnTo>
                  <a:lnTo>
                    <a:pt x="2519" y="519"/>
                  </a:lnTo>
                  <a:lnTo>
                    <a:pt x="2467" y="493"/>
                  </a:lnTo>
                  <a:lnTo>
                    <a:pt x="2389" y="468"/>
                  </a:lnTo>
                  <a:lnTo>
                    <a:pt x="1117" y="468"/>
                  </a:lnTo>
                  <a:lnTo>
                    <a:pt x="1117" y="52"/>
                  </a:lnTo>
                  <a:lnTo>
                    <a:pt x="109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1"/>
            <p:cNvSpPr/>
            <p:nvPr/>
          </p:nvSpPr>
          <p:spPr>
            <a:xfrm>
              <a:off x="6323125" y="3624750"/>
              <a:ext cx="156450" cy="18200"/>
            </a:xfrm>
            <a:custGeom>
              <a:avLst/>
              <a:gdLst/>
              <a:ahLst/>
              <a:cxnLst/>
              <a:rect l="l" t="t" r="r" b="b"/>
              <a:pathLst>
                <a:path w="625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49" y="468"/>
                  </a:lnTo>
                  <a:lnTo>
                    <a:pt x="6232" y="468"/>
                  </a:lnTo>
                  <a:lnTo>
                    <a:pt x="6232" y="286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1"/>
            <p:cNvSpPr/>
            <p:nvPr/>
          </p:nvSpPr>
          <p:spPr>
            <a:xfrm>
              <a:off x="6616525" y="3624750"/>
              <a:ext cx="675" cy="7175"/>
            </a:xfrm>
            <a:custGeom>
              <a:avLst/>
              <a:gdLst/>
              <a:ahLst/>
              <a:cxnLst/>
              <a:rect l="l" t="t" r="r" b="b"/>
              <a:pathLst>
                <a:path w="27" h="287" extrusionOk="0">
                  <a:moveTo>
                    <a:pt x="1" y="1"/>
                  </a:moveTo>
                  <a:lnTo>
                    <a:pt x="27" y="286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68"/>
                  </a:lnTo>
                  <a:lnTo>
                    <a:pt x="6284" y="468"/>
                  </a:lnTo>
                  <a:lnTo>
                    <a:pt x="6362" y="20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1"/>
            <p:cNvSpPr/>
            <p:nvPr/>
          </p:nvSpPr>
          <p:spPr>
            <a:xfrm>
              <a:off x="6611975" y="3606575"/>
              <a:ext cx="5225" cy="11700"/>
            </a:xfrm>
            <a:custGeom>
              <a:avLst/>
              <a:gdLst/>
              <a:ahLst/>
              <a:cxnLst/>
              <a:rect l="l" t="t" r="r" b="b"/>
              <a:pathLst>
                <a:path w="209" h="468" extrusionOk="0">
                  <a:moveTo>
                    <a:pt x="1" y="1"/>
                  </a:moveTo>
                  <a:lnTo>
                    <a:pt x="79" y="208"/>
                  </a:lnTo>
                  <a:lnTo>
                    <a:pt x="157" y="468"/>
                  </a:lnTo>
                  <a:lnTo>
                    <a:pt x="209" y="46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1"/>
            <p:cNvSpPr/>
            <p:nvPr/>
          </p:nvSpPr>
          <p:spPr>
            <a:xfrm>
              <a:off x="6319225" y="3441700"/>
              <a:ext cx="302525" cy="262925"/>
            </a:xfrm>
            <a:custGeom>
              <a:avLst/>
              <a:gdLst/>
              <a:ahLst/>
              <a:cxnLst/>
              <a:rect l="l" t="t" r="r" b="b"/>
              <a:pathLst>
                <a:path w="12101" h="10517" extrusionOk="0">
                  <a:moveTo>
                    <a:pt x="11737" y="364"/>
                  </a:moveTo>
                  <a:lnTo>
                    <a:pt x="11737" y="6206"/>
                  </a:lnTo>
                  <a:lnTo>
                    <a:pt x="11581" y="5946"/>
                  </a:lnTo>
                  <a:lnTo>
                    <a:pt x="11425" y="5713"/>
                  </a:lnTo>
                  <a:lnTo>
                    <a:pt x="11218" y="5505"/>
                  </a:lnTo>
                  <a:lnTo>
                    <a:pt x="11010" y="5323"/>
                  </a:lnTo>
                  <a:lnTo>
                    <a:pt x="11192" y="5297"/>
                  </a:lnTo>
                  <a:lnTo>
                    <a:pt x="11244" y="5271"/>
                  </a:lnTo>
                  <a:lnTo>
                    <a:pt x="11296" y="5245"/>
                  </a:lnTo>
                  <a:lnTo>
                    <a:pt x="11347" y="5193"/>
                  </a:lnTo>
                  <a:lnTo>
                    <a:pt x="11347" y="5115"/>
                  </a:lnTo>
                  <a:lnTo>
                    <a:pt x="11347" y="1662"/>
                  </a:lnTo>
                  <a:lnTo>
                    <a:pt x="11347" y="1584"/>
                  </a:lnTo>
                  <a:lnTo>
                    <a:pt x="11296" y="1532"/>
                  </a:lnTo>
                  <a:lnTo>
                    <a:pt x="11244" y="1480"/>
                  </a:lnTo>
                  <a:lnTo>
                    <a:pt x="11192" y="1480"/>
                  </a:lnTo>
                  <a:lnTo>
                    <a:pt x="11062" y="1454"/>
                  </a:lnTo>
                  <a:lnTo>
                    <a:pt x="10958" y="1428"/>
                  </a:lnTo>
                  <a:lnTo>
                    <a:pt x="10854" y="1376"/>
                  </a:lnTo>
                  <a:lnTo>
                    <a:pt x="10776" y="1325"/>
                  </a:lnTo>
                  <a:lnTo>
                    <a:pt x="10724" y="1247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20" y="909"/>
                  </a:lnTo>
                  <a:lnTo>
                    <a:pt x="10620" y="857"/>
                  </a:lnTo>
                  <a:lnTo>
                    <a:pt x="10568" y="805"/>
                  </a:lnTo>
                  <a:lnTo>
                    <a:pt x="10517" y="753"/>
                  </a:lnTo>
                  <a:lnTo>
                    <a:pt x="8180" y="753"/>
                  </a:lnTo>
                  <a:lnTo>
                    <a:pt x="8128" y="805"/>
                  </a:lnTo>
                  <a:lnTo>
                    <a:pt x="8102" y="857"/>
                  </a:lnTo>
                  <a:lnTo>
                    <a:pt x="8076" y="909"/>
                  </a:lnTo>
                  <a:lnTo>
                    <a:pt x="8102" y="987"/>
                  </a:lnTo>
                  <a:lnTo>
                    <a:pt x="8128" y="1039"/>
                  </a:lnTo>
                  <a:lnTo>
                    <a:pt x="8180" y="1091"/>
                  </a:lnTo>
                  <a:lnTo>
                    <a:pt x="10283" y="1091"/>
                  </a:lnTo>
                  <a:lnTo>
                    <a:pt x="10309" y="1221"/>
                  </a:lnTo>
                  <a:lnTo>
                    <a:pt x="10387" y="1351"/>
                  </a:lnTo>
                  <a:lnTo>
                    <a:pt x="10439" y="1480"/>
                  </a:lnTo>
                  <a:lnTo>
                    <a:pt x="10543" y="1558"/>
                  </a:lnTo>
                  <a:lnTo>
                    <a:pt x="10646" y="1662"/>
                  </a:lnTo>
                  <a:lnTo>
                    <a:pt x="10750" y="1714"/>
                  </a:lnTo>
                  <a:lnTo>
                    <a:pt x="10880" y="1792"/>
                  </a:lnTo>
                  <a:lnTo>
                    <a:pt x="11010" y="1818"/>
                  </a:lnTo>
                  <a:lnTo>
                    <a:pt x="11010" y="4960"/>
                  </a:lnTo>
                  <a:lnTo>
                    <a:pt x="10828" y="5012"/>
                  </a:lnTo>
                  <a:lnTo>
                    <a:pt x="10672" y="5090"/>
                  </a:lnTo>
                  <a:lnTo>
                    <a:pt x="10335" y="4908"/>
                  </a:lnTo>
                  <a:lnTo>
                    <a:pt x="9945" y="4778"/>
                  </a:lnTo>
                  <a:lnTo>
                    <a:pt x="9556" y="4700"/>
                  </a:lnTo>
                  <a:lnTo>
                    <a:pt x="9166" y="4674"/>
                  </a:lnTo>
                  <a:lnTo>
                    <a:pt x="8829" y="4674"/>
                  </a:lnTo>
                  <a:lnTo>
                    <a:pt x="8517" y="4726"/>
                  </a:lnTo>
                  <a:lnTo>
                    <a:pt x="8206" y="4830"/>
                  </a:lnTo>
                  <a:lnTo>
                    <a:pt x="7920" y="4934"/>
                  </a:lnTo>
                  <a:lnTo>
                    <a:pt x="7634" y="5090"/>
                  </a:lnTo>
                  <a:lnTo>
                    <a:pt x="7401" y="5245"/>
                  </a:lnTo>
                  <a:lnTo>
                    <a:pt x="7141" y="5453"/>
                  </a:lnTo>
                  <a:lnTo>
                    <a:pt x="6933" y="5661"/>
                  </a:lnTo>
                  <a:lnTo>
                    <a:pt x="1792" y="5661"/>
                  </a:lnTo>
                  <a:lnTo>
                    <a:pt x="1766" y="5531"/>
                  </a:lnTo>
                  <a:lnTo>
                    <a:pt x="1714" y="5427"/>
                  </a:lnTo>
                  <a:lnTo>
                    <a:pt x="1636" y="5297"/>
                  </a:lnTo>
                  <a:lnTo>
                    <a:pt x="1558" y="5193"/>
                  </a:lnTo>
                  <a:lnTo>
                    <a:pt x="1455" y="5115"/>
                  </a:lnTo>
                  <a:lnTo>
                    <a:pt x="1325" y="5038"/>
                  </a:lnTo>
                  <a:lnTo>
                    <a:pt x="1221" y="4986"/>
                  </a:lnTo>
                  <a:lnTo>
                    <a:pt x="1065" y="4960"/>
                  </a:lnTo>
                  <a:lnTo>
                    <a:pt x="1065" y="1818"/>
                  </a:lnTo>
                  <a:lnTo>
                    <a:pt x="1221" y="1792"/>
                  </a:lnTo>
                  <a:lnTo>
                    <a:pt x="1325" y="1714"/>
                  </a:lnTo>
                  <a:lnTo>
                    <a:pt x="1455" y="1662"/>
                  </a:lnTo>
                  <a:lnTo>
                    <a:pt x="1558" y="1558"/>
                  </a:lnTo>
                  <a:lnTo>
                    <a:pt x="1636" y="1480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792" y="1091"/>
                  </a:lnTo>
                  <a:lnTo>
                    <a:pt x="7556" y="1091"/>
                  </a:lnTo>
                  <a:lnTo>
                    <a:pt x="7608" y="1039"/>
                  </a:lnTo>
                  <a:lnTo>
                    <a:pt x="7660" y="987"/>
                  </a:lnTo>
                  <a:lnTo>
                    <a:pt x="7660" y="909"/>
                  </a:lnTo>
                  <a:lnTo>
                    <a:pt x="7660" y="857"/>
                  </a:lnTo>
                  <a:lnTo>
                    <a:pt x="7608" y="805"/>
                  </a:lnTo>
                  <a:lnTo>
                    <a:pt x="7556" y="753"/>
                  </a:lnTo>
                  <a:lnTo>
                    <a:pt x="1558" y="753"/>
                  </a:lnTo>
                  <a:lnTo>
                    <a:pt x="1507" y="805"/>
                  </a:lnTo>
                  <a:lnTo>
                    <a:pt x="1481" y="857"/>
                  </a:lnTo>
                  <a:lnTo>
                    <a:pt x="1455" y="909"/>
                  </a:lnTo>
                  <a:lnTo>
                    <a:pt x="1455" y="1039"/>
                  </a:lnTo>
                  <a:lnTo>
                    <a:pt x="1403" y="1143"/>
                  </a:lnTo>
                  <a:lnTo>
                    <a:pt x="1377" y="1247"/>
                  </a:lnTo>
                  <a:lnTo>
                    <a:pt x="1299" y="1325"/>
                  </a:lnTo>
                  <a:lnTo>
                    <a:pt x="1221" y="1376"/>
                  </a:lnTo>
                  <a:lnTo>
                    <a:pt x="1117" y="1428"/>
                  </a:lnTo>
                  <a:lnTo>
                    <a:pt x="1013" y="1454"/>
                  </a:lnTo>
                  <a:lnTo>
                    <a:pt x="909" y="1480"/>
                  </a:lnTo>
                  <a:lnTo>
                    <a:pt x="831" y="1480"/>
                  </a:lnTo>
                  <a:lnTo>
                    <a:pt x="779" y="1532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5115"/>
                  </a:lnTo>
                  <a:lnTo>
                    <a:pt x="728" y="5193"/>
                  </a:lnTo>
                  <a:lnTo>
                    <a:pt x="779" y="5245"/>
                  </a:lnTo>
                  <a:lnTo>
                    <a:pt x="831" y="5271"/>
                  </a:lnTo>
                  <a:lnTo>
                    <a:pt x="909" y="5297"/>
                  </a:lnTo>
                  <a:lnTo>
                    <a:pt x="1013" y="5297"/>
                  </a:lnTo>
                  <a:lnTo>
                    <a:pt x="1117" y="5323"/>
                  </a:lnTo>
                  <a:lnTo>
                    <a:pt x="1221" y="5375"/>
                  </a:lnTo>
                  <a:lnTo>
                    <a:pt x="1299" y="5453"/>
                  </a:lnTo>
                  <a:lnTo>
                    <a:pt x="1377" y="5531"/>
                  </a:lnTo>
                  <a:lnTo>
                    <a:pt x="1403" y="5635"/>
                  </a:lnTo>
                  <a:lnTo>
                    <a:pt x="1455" y="5739"/>
                  </a:lnTo>
                  <a:lnTo>
                    <a:pt x="1455" y="5843"/>
                  </a:lnTo>
                  <a:lnTo>
                    <a:pt x="1481" y="5920"/>
                  </a:lnTo>
                  <a:lnTo>
                    <a:pt x="1507" y="5972"/>
                  </a:lnTo>
                  <a:lnTo>
                    <a:pt x="1558" y="6024"/>
                  </a:lnTo>
                  <a:lnTo>
                    <a:pt x="6674" y="6024"/>
                  </a:lnTo>
                  <a:lnTo>
                    <a:pt x="6570" y="6206"/>
                  </a:lnTo>
                  <a:lnTo>
                    <a:pt x="6466" y="6414"/>
                  </a:lnTo>
                  <a:lnTo>
                    <a:pt x="4155" y="6414"/>
                  </a:lnTo>
                  <a:lnTo>
                    <a:pt x="4103" y="6466"/>
                  </a:lnTo>
                  <a:lnTo>
                    <a:pt x="4051" y="6518"/>
                  </a:lnTo>
                  <a:lnTo>
                    <a:pt x="4051" y="6596"/>
                  </a:lnTo>
                  <a:lnTo>
                    <a:pt x="4051" y="6647"/>
                  </a:lnTo>
                  <a:lnTo>
                    <a:pt x="4103" y="6699"/>
                  </a:lnTo>
                  <a:lnTo>
                    <a:pt x="4155" y="6751"/>
                  </a:lnTo>
                  <a:lnTo>
                    <a:pt x="6336" y="6751"/>
                  </a:lnTo>
                  <a:lnTo>
                    <a:pt x="6258" y="7141"/>
                  </a:lnTo>
                  <a:lnTo>
                    <a:pt x="338" y="7141"/>
                  </a:lnTo>
                  <a:lnTo>
                    <a:pt x="338" y="6751"/>
                  </a:lnTo>
                  <a:lnTo>
                    <a:pt x="3532" y="6751"/>
                  </a:lnTo>
                  <a:lnTo>
                    <a:pt x="3584" y="6699"/>
                  </a:lnTo>
                  <a:lnTo>
                    <a:pt x="3610" y="6647"/>
                  </a:lnTo>
                  <a:lnTo>
                    <a:pt x="3636" y="6596"/>
                  </a:lnTo>
                  <a:lnTo>
                    <a:pt x="3610" y="6518"/>
                  </a:lnTo>
                  <a:lnTo>
                    <a:pt x="3584" y="6466"/>
                  </a:lnTo>
                  <a:lnTo>
                    <a:pt x="3532" y="6414"/>
                  </a:lnTo>
                  <a:lnTo>
                    <a:pt x="338" y="6414"/>
                  </a:lnTo>
                  <a:lnTo>
                    <a:pt x="338" y="364"/>
                  </a:lnTo>
                  <a:close/>
                  <a:moveTo>
                    <a:pt x="6206" y="7504"/>
                  </a:moveTo>
                  <a:lnTo>
                    <a:pt x="6206" y="7608"/>
                  </a:lnTo>
                  <a:lnTo>
                    <a:pt x="6232" y="7868"/>
                  </a:lnTo>
                  <a:lnTo>
                    <a:pt x="338" y="7868"/>
                  </a:lnTo>
                  <a:lnTo>
                    <a:pt x="338" y="7504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8050"/>
                  </a:lnTo>
                  <a:lnTo>
                    <a:pt x="1" y="8127"/>
                  </a:lnTo>
                  <a:lnTo>
                    <a:pt x="52" y="8179"/>
                  </a:lnTo>
                  <a:lnTo>
                    <a:pt x="104" y="8205"/>
                  </a:lnTo>
                  <a:lnTo>
                    <a:pt x="156" y="8231"/>
                  </a:lnTo>
                  <a:lnTo>
                    <a:pt x="6284" y="8231"/>
                  </a:lnTo>
                  <a:lnTo>
                    <a:pt x="6336" y="8465"/>
                  </a:lnTo>
                  <a:lnTo>
                    <a:pt x="6414" y="8673"/>
                  </a:lnTo>
                  <a:lnTo>
                    <a:pt x="6518" y="8880"/>
                  </a:lnTo>
                  <a:lnTo>
                    <a:pt x="6622" y="9088"/>
                  </a:lnTo>
                  <a:lnTo>
                    <a:pt x="6726" y="9270"/>
                  </a:lnTo>
                  <a:lnTo>
                    <a:pt x="6855" y="9452"/>
                  </a:lnTo>
                  <a:lnTo>
                    <a:pt x="7011" y="9607"/>
                  </a:lnTo>
                  <a:lnTo>
                    <a:pt x="7167" y="9763"/>
                  </a:lnTo>
                  <a:lnTo>
                    <a:pt x="7349" y="9919"/>
                  </a:lnTo>
                  <a:lnTo>
                    <a:pt x="7505" y="10049"/>
                  </a:lnTo>
                  <a:lnTo>
                    <a:pt x="7712" y="10153"/>
                  </a:lnTo>
                  <a:lnTo>
                    <a:pt x="7894" y="10257"/>
                  </a:lnTo>
                  <a:lnTo>
                    <a:pt x="8102" y="10335"/>
                  </a:lnTo>
                  <a:lnTo>
                    <a:pt x="8309" y="10412"/>
                  </a:lnTo>
                  <a:lnTo>
                    <a:pt x="8517" y="10464"/>
                  </a:lnTo>
                  <a:lnTo>
                    <a:pt x="8751" y="10516"/>
                  </a:lnTo>
                  <a:lnTo>
                    <a:pt x="8777" y="10516"/>
                  </a:lnTo>
                  <a:lnTo>
                    <a:pt x="8829" y="10490"/>
                  </a:lnTo>
                  <a:lnTo>
                    <a:pt x="8881" y="10464"/>
                  </a:lnTo>
                  <a:lnTo>
                    <a:pt x="8933" y="10412"/>
                  </a:lnTo>
                  <a:lnTo>
                    <a:pt x="8933" y="10360"/>
                  </a:lnTo>
                  <a:lnTo>
                    <a:pt x="8933" y="10283"/>
                  </a:lnTo>
                  <a:lnTo>
                    <a:pt x="8907" y="10231"/>
                  </a:lnTo>
                  <a:lnTo>
                    <a:pt x="8855" y="10179"/>
                  </a:lnTo>
                  <a:lnTo>
                    <a:pt x="8803" y="10153"/>
                  </a:lnTo>
                  <a:lnTo>
                    <a:pt x="8569" y="10127"/>
                  </a:lnTo>
                  <a:lnTo>
                    <a:pt x="8335" y="10049"/>
                  </a:lnTo>
                  <a:lnTo>
                    <a:pt x="8128" y="9971"/>
                  </a:lnTo>
                  <a:lnTo>
                    <a:pt x="7920" y="9867"/>
                  </a:lnTo>
                  <a:lnTo>
                    <a:pt x="7712" y="9737"/>
                  </a:lnTo>
                  <a:lnTo>
                    <a:pt x="7531" y="9607"/>
                  </a:lnTo>
                  <a:lnTo>
                    <a:pt x="7375" y="9452"/>
                  </a:lnTo>
                  <a:lnTo>
                    <a:pt x="7219" y="9296"/>
                  </a:lnTo>
                  <a:lnTo>
                    <a:pt x="7063" y="9114"/>
                  </a:lnTo>
                  <a:lnTo>
                    <a:pt x="6933" y="8932"/>
                  </a:lnTo>
                  <a:lnTo>
                    <a:pt x="6829" y="8725"/>
                  </a:lnTo>
                  <a:lnTo>
                    <a:pt x="6752" y="8517"/>
                  </a:lnTo>
                  <a:lnTo>
                    <a:pt x="6674" y="8309"/>
                  </a:lnTo>
                  <a:lnTo>
                    <a:pt x="6622" y="8076"/>
                  </a:lnTo>
                  <a:lnTo>
                    <a:pt x="6570" y="7842"/>
                  </a:lnTo>
                  <a:lnTo>
                    <a:pt x="6570" y="7608"/>
                  </a:lnTo>
                  <a:lnTo>
                    <a:pt x="6596" y="7349"/>
                  </a:lnTo>
                  <a:lnTo>
                    <a:pt x="6622" y="7089"/>
                  </a:lnTo>
                  <a:lnTo>
                    <a:pt x="6700" y="6829"/>
                  </a:lnTo>
                  <a:lnTo>
                    <a:pt x="6778" y="6596"/>
                  </a:lnTo>
                  <a:lnTo>
                    <a:pt x="6881" y="6362"/>
                  </a:lnTo>
                  <a:lnTo>
                    <a:pt x="7011" y="6154"/>
                  </a:lnTo>
                  <a:lnTo>
                    <a:pt x="7167" y="5946"/>
                  </a:lnTo>
                  <a:lnTo>
                    <a:pt x="7323" y="5765"/>
                  </a:lnTo>
                  <a:lnTo>
                    <a:pt x="7505" y="5609"/>
                  </a:lnTo>
                  <a:lnTo>
                    <a:pt x="7712" y="5453"/>
                  </a:lnTo>
                  <a:lnTo>
                    <a:pt x="7920" y="5323"/>
                  </a:lnTo>
                  <a:lnTo>
                    <a:pt x="8154" y="5219"/>
                  </a:lnTo>
                  <a:lnTo>
                    <a:pt x="8387" y="5141"/>
                  </a:lnTo>
                  <a:lnTo>
                    <a:pt x="8647" y="5064"/>
                  </a:lnTo>
                  <a:lnTo>
                    <a:pt x="8881" y="5038"/>
                  </a:lnTo>
                  <a:lnTo>
                    <a:pt x="9166" y="5012"/>
                  </a:lnTo>
                  <a:lnTo>
                    <a:pt x="9426" y="5038"/>
                  </a:lnTo>
                  <a:lnTo>
                    <a:pt x="9686" y="5064"/>
                  </a:lnTo>
                  <a:lnTo>
                    <a:pt x="9919" y="5141"/>
                  </a:lnTo>
                  <a:lnTo>
                    <a:pt x="10153" y="5219"/>
                  </a:lnTo>
                  <a:lnTo>
                    <a:pt x="10387" y="5323"/>
                  </a:lnTo>
                  <a:lnTo>
                    <a:pt x="10594" y="5453"/>
                  </a:lnTo>
                  <a:lnTo>
                    <a:pt x="10802" y="5609"/>
                  </a:lnTo>
                  <a:lnTo>
                    <a:pt x="10984" y="5765"/>
                  </a:lnTo>
                  <a:lnTo>
                    <a:pt x="11140" y="5946"/>
                  </a:lnTo>
                  <a:lnTo>
                    <a:pt x="11296" y="6154"/>
                  </a:lnTo>
                  <a:lnTo>
                    <a:pt x="11425" y="6362"/>
                  </a:lnTo>
                  <a:lnTo>
                    <a:pt x="11529" y="6596"/>
                  </a:lnTo>
                  <a:lnTo>
                    <a:pt x="11633" y="6829"/>
                  </a:lnTo>
                  <a:lnTo>
                    <a:pt x="11685" y="7089"/>
                  </a:lnTo>
                  <a:lnTo>
                    <a:pt x="11737" y="7349"/>
                  </a:lnTo>
                  <a:lnTo>
                    <a:pt x="11737" y="7608"/>
                  </a:lnTo>
                  <a:lnTo>
                    <a:pt x="11737" y="7842"/>
                  </a:lnTo>
                  <a:lnTo>
                    <a:pt x="11685" y="8076"/>
                  </a:lnTo>
                  <a:lnTo>
                    <a:pt x="11633" y="8309"/>
                  </a:lnTo>
                  <a:lnTo>
                    <a:pt x="11581" y="8517"/>
                  </a:lnTo>
                  <a:lnTo>
                    <a:pt x="11477" y="8725"/>
                  </a:lnTo>
                  <a:lnTo>
                    <a:pt x="11373" y="8932"/>
                  </a:lnTo>
                  <a:lnTo>
                    <a:pt x="11244" y="9114"/>
                  </a:lnTo>
                  <a:lnTo>
                    <a:pt x="11114" y="9296"/>
                  </a:lnTo>
                  <a:lnTo>
                    <a:pt x="10958" y="9452"/>
                  </a:lnTo>
                  <a:lnTo>
                    <a:pt x="10776" y="9607"/>
                  </a:lnTo>
                  <a:lnTo>
                    <a:pt x="10594" y="9737"/>
                  </a:lnTo>
                  <a:lnTo>
                    <a:pt x="10387" y="9867"/>
                  </a:lnTo>
                  <a:lnTo>
                    <a:pt x="10205" y="9971"/>
                  </a:lnTo>
                  <a:lnTo>
                    <a:pt x="9971" y="10049"/>
                  </a:lnTo>
                  <a:lnTo>
                    <a:pt x="9738" y="10127"/>
                  </a:lnTo>
                  <a:lnTo>
                    <a:pt x="9504" y="10153"/>
                  </a:lnTo>
                  <a:lnTo>
                    <a:pt x="9452" y="10179"/>
                  </a:lnTo>
                  <a:lnTo>
                    <a:pt x="9400" y="10231"/>
                  </a:lnTo>
                  <a:lnTo>
                    <a:pt x="9374" y="10283"/>
                  </a:lnTo>
                  <a:lnTo>
                    <a:pt x="9374" y="10360"/>
                  </a:lnTo>
                  <a:lnTo>
                    <a:pt x="9400" y="10412"/>
                  </a:lnTo>
                  <a:lnTo>
                    <a:pt x="9426" y="10464"/>
                  </a:lnTo>
                  <a:lnTo>
                    <a:pt x="9504" y="10516"/>
                  </a:lnTo>
                  <a:lnTo>
                    <a:pt x="9556" y="10516"/>
                  </a:lnTo>
                  <a:lnTo>
                    <a:pt x="9841" y="10464"/>
                  </a:lnTo>
                  <a:lnTo>
                    <a:pt x="10075" y="10386"/>
                  </a:lnTo>
                  <a:lnTo>
                    <a:pt x="10335" y="10283"/>
                  </a:lnTo>
                  <a:lnTo>
                    <a:pt x="10568" y="10179"/>
                  </a:lnTo>
                  <a:lnTo>
                    <a:pt x="10776" y="10049"/>
                  </a:lnTo>
                  <a:lnTo>
                    <a:pt x="10984" y="9893"/>
                  </a:lnTo>
                  <a:lnTo>
                    <a:pt x="11192" y="9711"/>
                  </a:lnTo>
                  <a:lnTo>
                    <a:pt x="11373" y="9530"/>
                  </a:lnTo>
                  <a:lnTo>
                    <a:pt x="11529" y="9322"/>
                  </a:lnTo>
                  <a:lnTo>
                    <a:pt x="11659" y="9114"/>
                  </a:lnTo>
                  <a:lnTo>
                    <a:pt x="11789" y="8880"/>
                  </a:lnTo>
                  <a:lnTo>
                    <a:pt x="11893" y="8647"/>
                  </a:lnTo>
                  <a:lnTo>
                    <a:pt x="11971" y="8387"/>
                  </a:lnTo>
                  <a:lnTo>
                    <a:pt x="12049" y="8153"/>
                  </a:lnTo>
                  <a:lnTo>
                    <a:pt x="12074" y="7868"/>
                  </a:lnTo>
                  <a:lnTo>
                    <a:pt x="12100" y="7608"/>
                  </a:lnTo>
                  <a:lnTo>
                    <a:pt x="12100" y="182"/>
                  </a:lnTo>
                  <a:lnTo>
                    <a:pt x="12074" y="130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1"/>
            <p:cNvSpPr/>
            <p:nvPr/>
          </p:nvSpPr>
          <p:spPr>
            <a:xfrm>
              <a:off x="6422450" y="3478700"/>
              <a:ext cx="95425" cy="95450"/>
            </a:xfrm>
            <a:custGeom>
              <a:avLst/>
              <a:gdLst/>
              <a:ahLst/>
              <a:cxnLst/>
              <a:rect l="l" t="t" r="r" b="b"/>
              <a:pathLst>
                <a:path w="3817" h="3818" extrusionOk="0">
                  <a:moveTo>
                    <a:pt x="2077" y="364"/>
                  </a:moveTo>
                  <a:lnTo>
                    <a:pt x="2233" y="390"/>
                  </a:lnTo>
                  <a:lnTo>
                    <a:pt x="2519" y="468"/>
                  </a:lnTo>
                  <a:lnTo>
                    <a:pt x="2778" y="624"/>
                  </a:lnTo>
                  <a:lnTo>
                    <a:pt x="3012" y="805"/>
                  </a:lnTo>
                  <a:lnTo>
                    <a:pt x="3194" y="1039"/>
                  </a:lnTo>
                  <a:lnTo>
                    <a:pt x="3350" y="1299"/>
                  </a:lnTo>
                  <a:lnTo>
                    <a:pt x="3427" y="1584"/>
                  </a:lnTo>
                  <a:lnTo>
                    <a:pt x="3453" y="1740"/>
                  </a:lnTo>
                  <a:lnTo>
                    <a:pt x="3453" y="1896"/>
                  </a:lnTo>
                  <a:lnTo>
                    <a:pt x="3453" y="2052"/>
                  </a:lnTo>
                  <a:lnTo>
                    <a:pt x="3427" y="2207"/>
                  </a:lnTo>
                  <a:lnTo>
                    <a:pt x="3350" y="2519"/>
                  </a:lnTo>
                  <a:lnTo>
                    <a:pt x="3194" y="2779"/>
                  </a:lnTo>
                  <a:lnTo>
                    <a:pt x="3012" y="3012"/>
                  </a:lnTo>
                  <a:lnTo>
                    <a:pt x="2778" y="3194"/>
                  </a:lnTo>
                  <a:lnTo>
                    <a:pt x="2519" y="3324"/>
                  </a:lnTo>
                  <a:lnTo>
                    <a:pt x="2233" y="3428"/>
                  </a:lnTo>
                  <a:lnTo>
                    <a:pt x="2077" y="3454"/>
                  </a:lnTo>
                  <a:lnTo>
                    <a:pt x="1766" y="3454"/>
                  </a:lnTo>
                  <a:lnTo>
                    <a:pt x="1610" y="3428"/>
                  </a:lnTo>
                  <a:lnTo>
                    <a:pt x="1298" y="3324"/>
                  </a:lnTo>
                  <a:lnTo>
                    <a:pt x="1039" y="3194"/>
                  </a:lnTo>
                  <a:lnTo>
                    <a:pt x="805" y="3012"/>
                  </a:lnTo>
                  <a:lnTo>
                    <a:pt x="623" y="2779"/>
                  </a:lnTo>
                  <a:lnTo>
                    <a:pt x="493" y="2519"/>
                  </a:lnTo>
                  <a:lnTo>
                    <a:pt x="390" y="2207"/>
                  </a:lnTo>
                  <a:lnTo>
                    <a:pt x="364" y="2052"/>
                  </a:lnTo>
                  <a:lnTo>
                    <a:pt x="364" y="1896"/>
                  </a:lnTo>
                  <a:lnTo>
                    <a:pt x="364" y="1740"/>
                  </a:lnTo>
                  <a:lnTo>
                    <a:pt x="390" y="1584"/>
                  </a:lnTo>
                  <a:lnTo>
                    <a:pt x="493" y="1299"/>
                  </a:lnTo>
                  <a:lnTo>
                    <a:pt x="623" y="1039"/>
                  </a:lnTo>
                  <a:lnTo>
                    <a:pt x="805" y="805"/>
                  </a:lnTo>
                  <a:lnTo>
                    <a:pt x="1039" y="624"/>
                  </a:lnTo>
                  <a:lnTo>
                    <a:pt x="1298" y="468"/>
                  </a:lnTo>
                  <a:lnTo>
                    <a:pt x="1610" y="390"/>
                  </a:lnTo>
                  <a:lnTo>
                    <a:pt x="1766" y="364"/>
                  </a:lnTo>
                  <a:close/>
                  <a:moveTo>
                    <a:pt x="1714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8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1" y="701"/>
                  </a:lnTo>
                  <a:lnTo>
                    <a:pt x="338" y="831"/>
                  </a:lnTo>
                  <a:lnTo>
                    <a:pt x="234" y="987"/>
                  </a:lnTo>
                  <a:lnTo>
                    <a:pt x="156" y="1169"/>
                  </a:lnTo>
                  <a:lnTo>
                    <a:pt x="104" y="1351"/>
                  </a:lnTo>
                  <a:lnTo>
                    <a:pt x="52" y="1532"/>
                  </a:lnTo>
                  <a:lnTo>
                    <a:pt x="26" y="1714"/>
                  </a:lnTo>
                  <a:lnTo>
                    <a:pt x="0" y="1896"/>
                  </a:lnTo>
                  <a:lnTo>
                    <a:pt x="26" y="2104"/>
                  </a:lnTo>
                  <a:lnTo>
                    <a:pt x="52" y="2285"/>
                  </a:lnTo>
                  <a:lnTo>
                    <a:pt x="104" y="2467"/>
                  </a:lnTo>
                  <a:lnTo>
                    <a:pt x="156" y="2649"/>
                  </a:lnTo>
                  <a:lnTo>
                    <a:pt x="234" y="2805"/>
                  </a:lnTo>
                  <a:lnTo>
                    <a:pt x="338" y="2960"/>
                  </a:lnTo>
                  <a:lnTo>
                    <a:pt x="441" y="3116"/>
                  </a:lnTo>
                  <a:lnTo>
                    <a:pt x="571" y="3246"/>
                  </a:lnTo>
                  <a:lnTo>
                    <a:pt x="701" y="3376"/>
                  </a:lnTo>
                  <a:lnTo>
                    <a:pt x="857" y="3480"/>
                  </a:lnTo>
                  <a:lnTo>
                    <a:pt x="1013" y="3584"/>
                  </a:lnTo>
                  <a:lnTo>
                    <a:pt x="1168" y="3661"/>
                  </a:lnTo>
                  <a:lnTo>
                    <a:pt x="1350" y="3713"/>
                  </a:lnTo>
                  <a:lnTo>
                    <a:pt x="1532" y="3765"/>
                  </a:lnTo>
                  <a:lnTo>
                    <a:pt x="1714" y="3791"/>
                  </a:lnTo>
                  <a:lnTo>
                    <a:pt x="1921" y="3817"/>
                  </a:lnTo>
                  <a:lnTo>
                    <a:pt x="2103" y="3791"/>
                  </a:lnTo>
                  <a:lnTo>
                    <a:pt x="2285" y="3765"/>
                  </a:lnTo>
                  <a:lnTo>
                    <a:pt x="2467" y="3713"/>
                  </a:lnTo>
                  <a:lnTo>
                    <a:pt x="2649" y="3661"/>
                  </a:lnTo>
                  <a:lnTo>
                    <a:pt x="2830" y="3584"/>
                  </a:lnTo>
                  <a:lnTo>
                    <a:pt x="2986" y="3480"/>
                  </a:lnTo>
                  <a:lnTo>
                    <a:pt x="3116" y="3376"/>
                  </a:lnTo>
                  <a:lnTo>
                    <a:pt x="3246" y="3246"/>
                  </a:lnTo>
                  <a:lnTo>
                    <a:pt x="3376" y="3116"/>
                  </a:lnTo>
                  <a:lnTo>
                    <a:pt x="3479" y="2960"/>
                  </a:lnTo>
                  <a:lnTo>
                    <a:pt x="3583" y="2805"/>
                  </a:lnTo>
                  <a:lnTo>
                    <a:pt x="3661" y="2649"/>
                  </a:lnTo>
                  <a:lnTo>
                    <a:pt x="3739" y="2467"/>
                  </a:lnTo>
                  <a:lnTo>
                    <a:pt x="3765" y="2285"/>
                  </a:lnTo>
                  <a:lnTo>
                    <a:pt x="3817" y="2104"/>
                  </a:lnTo>
                  <a:lnTo>
                    <a:pt x="3817" y="1896"/>
                  </a:lnTo>
                  <a:lnTo>
                    <a:pt x="3817" y="1714"/>
                  </a:lnTo>
                  <a:lnTo>
                    <a:pt x="3765" y="1532"/>
                  </a:lnTo>
                  <a:lnTo>
                    <a:pt x="3739" y="1351"/>
                  </a:lnTo>
                  <a:lnTo>
                    <a:pt x="3661" y="1169"/>
                  </a:lnTo>
                  <a:lnTo>
                    <a:pt x="3583" y="987"/>
                  </a:lnTo>
                  <a:lnTo>
                    <a:pt x="3479" y="831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86" y="338"/>
                  </a:lnTo>
                  <a:lnTo>
                    <a:pt x="2830" y="234"/>
                  </a:lnTo>
                  <a:lnTo>
                    <a:pt x="2649" y="156"/>
                  </a:lnTo>
                  <a:lnTo>
                    <a:pt x="2467" y="78"/>
                  </a:lnTo>
                  <a:lnTo>
                    <a:pt x="2285" y="26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1"/>
            <p:cNvSpPr/>
            <p:nvPr/>
          </p:nvSpPr>
          <p:spPr>
            <a:xfrm>
              <a:off x="6453600" y="3492975"/>
              <a:ext cx="33125" cy="66250"/>
            </a:xfrm>
            <a:custGeom>
              <a:avLst/>
              <a:gdLst/>
              <a:ahLst/>
              <a:cxnLst/>
              <a:rect l="l" t="t" r="r" b="b"/>
              <a:pathLst>
                <a:path w="1325" h="2650" extrusionOk="0">
                  <a:moveTo>
                    <a:pt x="675" y="1"/>
                  </a:moveTo>
                  <a:lnTo>
                    <a:pt x="598" y="27"/>
                  </a:lnTo>
                  <a:lnTo>
                    <a:pt x="546" y="53"/>
                  </a:lnTo>
                  <a:lnTo>
                    <a:pt x="494" y="130"/>
                  </a:lnTo>
                  <a:lnTo>
                    <a:pt x="494" y="182"/>
                  </a:lnTo>
                  <a:lnTo>
                    <a:pt x="494" y="416"/>
                  </a:lnTo>
                  <a:lnTo>
                    <a:pt x="390" y="442"/>
                  </a:lnTo>
                  <a:lnTo>
                    <a:pt x="312" y="468"/>
                  </a:lnTo>
                  <a:lnTo>
                    <a:pt x="208" y="520"/>
                  </a:lnTo>
                  <a:lnTo>
                    <a:pt x="156" y="598"/>
                  </a:lnTo>
                  <a:lnTo>
                    <a:pt x="78" y="676"/>
                  </a:lnTo>
                  <a:lnTo>
                    <a:pt x="52" y="754"/>
                  </a:lnTo>
                  <a:lnTo>
                    <a:pt x="26" y="857"/>
                  </a:lnTo>
                  <a:lnTo>
                    <a:pt x="0" y="961"/>
                  </a:lnTo>
                  <a:lnTo>
                    <a:pt x="26" y="1065"/>
                  </a:lnTo>
                  <a:lnTo>
                    <a:pt x="52" y="1169"/>
                  </a:lnTo>
                  <a:lnTo>
                    <a:pt x="104" y="1273"/>
                  </a:lnTo>
                  <a:lnTo>
                    <a:pt x="182" y="1351"/>
                  </a:lnTo>
                  <a:lnTo>
                    <a:pt x="260" y="1429"/>
                  </a:lnTo>
                  <a:lnTo>
                    <a:pt x="338" y="1481"/>
                  </a:lnTo>
                  <a:lnTo>
                    <a:pt x="442" y="1507"/>
                  </a:lnTo>
                  <a:lnTo>
                    <a:pt x="779" y="1507"/>
                  </a:lnTo>
                  <a:lnTo>
                    <a:pt x="857" y="1533"/>
                  </a:lnTo>
                  <a:lnTo>
                    <a:pt x="909" y="1558"/>
                  </a:lnTo>
                  <a:lnTo>
                    <a:pt x="961" y="1636"/>
                  </a:lnTo>
                  <a:lnTo>
                    <a:pt x="961" y="1714"/>
                  </a:lnTo>
                  <a:lnTo>
                    <a:pt x="961" y="1792"/>
                  </a:lnTo>
                  <a:lnTo>
                    <a:pt x="909" y="1844"/>
                  </a:lnTo>
                  <a:lnTo>
                    <a:pt x="857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416" y="1844"/>
                  </a:lnTo>
                  <a:lnTo>
                    <a:pt x="390" y="1792"/>
                  </a:lnTo>
                  <a:lnTo>
                    <a:pt x="338" y="1740"/>
                  </a:lnTo>
                  <a:lnTo>
                    <a:pt x="286" y="1688"/>
                  </a:lnTo>
                  <a:lnTo>
                    <a:pt x="234" y="1662"/>
                  </a:lnTo>
                  <a:lnTo>
                    <a:pt x="156" y="1662"/>
                  </a:lnTo>
                  <a:lnTo>
                    <a:pt x="104" y="1714"/>
                  </a:lnTo>
                  <a:lnTo>
                    <a:pt x="52" y="1766"/>
                  </a:lnTo>
                  <a:lnTo>
                    <a:pt x="26" y="1818"/>
                  </a:lnTo>
                  <a:lnTo>
                    <a:pt x="52" y="1896"/>
                  </a:lnTo>
                  <a:lnTo>
                    <a:pt x="104" y="2026"/>
                  </a:lnTo>
                  <a:lnTo>
                    <a:pt x="208" y="2156"/>
                  </a:lnTo>
                  <a:lnTo>
                    <a:pt x="338" y="2234"/>
                  </a:lnTo>
                  <a:lnTo>
                    <a:pt x="494" y="2260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49"/>
                  </a:lnTo>
                  <a:lnTo>
                    <a:pt x="727" y="2649"/>
                  </a:lnTo>
                  <a:lnTo>
                    <a:pt x="779" y="2597"/>
                  </a:lnTo>
                  <a:lnTo>
                    <a:pt x="831" y="2545"/>
                  </a:lnTo>
                  <a:lnTo>
                    <a:pt x="831" y="2467"/>
                  </a:lnTo>
                  <a:lnTo>
                    <a:pt x="831" y="2260"/>
                  </a:lnTo>
                  <a:lnTo>
                    <a:pt x="935" y="2234"/>
                  </a:lnTo>
                  <a:lnTo>
                    <a:pt x="1039" y="2208"/>
                  </a:lnTo>
                  <a:lnTo>
                    <a:pt x="1117" y="2130"/>
                  </a:lnTo>
                  <a:lnTo>
                    <a:pt x="1195" y="2078"/>
                  </a:lnTo>
                  <a:lnTo>
                    <a:pt x="1247" y="2000"/>
                  </a:lnTo>
                  <a:lnTo>
                    <a:pt x="1273" y="1896"/>
                  </a:lnTo>
                  <a:lnTo>
                    <a:pt x="1299" y="1818"/>
                  </a:lnTo>
                  <a:lnTo>
                    <a:pt x="1325" y="1714"/>
                  </a:lnTo>
                  <a:lnTo>
                    <a:pt x="1299" y="1610"/>
                  </a:lnTo>
                  <a:lnTo>
                    <a:pt x="1273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65" y="1247"/>
                  </a:lnTo>
                  <a:lnTo>
                    <a:pt x="987" y="1195"/>
                  </a:lnTo>
                  <a:lnTo>
                    <a:pt x="883" y="1169"/>
                  </a:lnTo>
                  <a:lnTo>
                    <a:pt x="572" y="1169"/>
                  </a:lnTo>
                  <a:lnTo>
                    <a:pt x="494" y="1143"/>
                  </a:lnTo>
                  <a:lnTo>
                    <a:pt x="416" y="1091"/>
                  </a:lnTo>
                  <a:lnTo>
                    <a:pt x="390" y="1039"/>
                  </a:lnTo>
                  <a:lnTo>
                    <a:pt x="364" y="961"/>
                  </a:lnTo>
                  <a:lnTo>
                    <a:pt x="390" y="883"/>
                  </a:lnTo>
                  <a:lnTo>
                    <a:pt x="416" y="831"/>
                  </a:lnTo>
                  <a:lnTo>
                    <a:pt x="494" y="780"/>
                  </a:lnTo>
                  <a:lnTo>
                    <a:pt x="572" y="754"/>
                  </a:lnTo>
                  <a:lnTo>
                    <a:pt x="753" y="754"/>
                  </a:lnTo>
                  <a:lnTo>
                    <a:pt x="805" y="780"/>
                  </a:lnTo>
                  <a:lnTo>
                    <a:pt x="831" y="806"/>
                  </a:lnTo>
                  <a:lnTo>
                    <a:pt x="883" y="831"/>
                  </a:lnTo>
                  <a:lnTo>
                    <a:pt x="909" y="883"/>
                  </a:lnTo>
                  <a:lnTo>
                    <a:pt x="935" y="935"/>
                  </a:lnTo>
                  <a:lnTo>
                    <a:pt x="987" y="987"/>
                  </a:lnTo>
                  <a:lnTo>
                    <a:pt x="1039" y="1013"/>
                  </a:lnTo>
                  <a:lnTo>
                    <a:pt x="1117" y="987"/>
                  </a:lnTo>
                  <a:lnTo>
                    <a:pt x="1195" y="961"/>
                  </a:lnTo>
                  <a:lnTo>
                    <a:pt x="1221" y="909"/>
                  </a:lnTo>
                  <a:lnTo>
                    <a:pt x="1247" y="857"/>
                  </a:lnTo>
                  <a:lnTo>
                    <a:pt x="1247" y="780"/>
                  </a:lnTo>
                  <a:lnTo>
                    <a:pt x="1169" y="650"/>
                  </a:lnTo>
                  <a:lnTo>
                    <a:pt x="1091" y="546"/>
                  </a:lnTo>
                  <a:lnTo>
                    <a:pt x="987" y="468"/>
                  </a:lnTo>
                  <a:lnTo>
                    <a:pt x="831" y="416"/>
                  </a:lnTo>
                  <a:lnTo>
                    <a:pt x="831" y="182"/>
                  </a:lnTo>
                  <a:lnTo>
                    <a:pt x="831" y="130"/>
                  </a:lnTo>
                  <a:lnTo>
                    <a:pt x="779" y="53"/>
                  </a:lnTo>
                  <a:lnTo>
                    <a:pt x="727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1"/>
            <p:cNvSpPr/>
            <p:nvPr/>
          </p:nvSpPr>
          <p:spPr>
            <a:xfrm>
              <a:off x="6542525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28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64" y="624"/>
                  </a:lnTo>
                  <a:lnTo>
                    <a:pt x="364" y="546"/>
                  </a:lnTo>
                  <a:lnTo>
                    <a:pt x="364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65" y="676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1"/>
            <p:cNvSpPr/>
            <p:nvPr/>
          </p:nvSpPr>
          <p:spPr>
            <a:xfrm>
              <a:off x="6370500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54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7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60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6" y="935"/>
                  </a:lnTo>
                  <a:lnTo>
                    <a:pt x="1013" y="857"/>
                  </a:lnTo>
                  <a:lnTo>
                    <a:pt x="1065" y="779"/>
                  </a:lnTo>
                  <a:lnTo>
                    <a:pt x="1091" y="676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60"/>
                  </a:lnTo>
                  <a:lnTo>
                    <a:pt x="936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76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1"/>
            <p:cNvSpPr/>
            <p:nvPr/>
          </p:nvSpPr>
          <p:spPr>
            <a:xfrm>
              <a:off x="6520450" y="35845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818" y="494"/>
                  </a:moveTo>
                  <a:lnTo>
                    <a:pt x="2494" y="1013"/>
                  </a:lnTo>
                  <a:lnTo>
                    <a:pt x="1818" y="1533"/>
                  </a:lnTo>
                  <a:lnTo>
                    <a:pt x="1818" y="1377"/>
                  </a:lnTo>
                  <a:lnTo>
                    <a:pt x="1818" y="1325"/>
                  </a:lnTo>
                  <a:lnTo>
                    <a:pt x="1766" y="1273"/>
                  </a:lnTo>
                  <a:lnTo>
                    <a:pt x="1715" y="1221"/>
                  </a:lnTo>
                  <a:lnTo>
                    <a:pt x="364" y="1221"/>
                  </a:lnTo>
                  <a:lnTo>
                    <a:pt x="364" y="832"/>
                  </a:lnTo>
                  <a:lnTo>
                    <a:pt x="1637" y="832"/>
                  </a:lnTo>
                  <a:lnTo>
                    <a:pt x="1715" y="806"/>
                  </a:lnTo>
                  <a:lnTo>
                    <a:pt x="1766" y="780"/>
                  </a:lnTo>
                  <a:lnTo>
                    <a:pt x="1818" y="728"/>
                  </a:lnTo>
                  <a:lnTo>
                    <a:pt x="1818" y="650"/>
                  </a:lnTo>
                  <a:lnTo>
                    <a:pt x="1818" y="494"/>
                  </a:lnTo>
                  <a:close/>
                  <a:moveTo>
                    <a:pt x="1689" y="1"/>
                  </a:moveTo>
                  <a:lnTo>
                    <a:pt x="1611" y="27"/>
                  </a:lnTo>
                  <a:lnTo>
                    <a:pt x="1559" y="53"/>
                  </a:lnTo>
                  <a:lnTo>
                    <a:pt x="1507" y="105"/>
                  </a:lnTo>
                  <a:lnTo>
                    <a:pt x="1481" y="156"/>
                  </a:lnTo>
                  <a:lnTo>
                    <a:pt x="1481" y="234"/>
                  </a:lnTo>
                  <a:lnTo>
                    <a:pt x="1481" y="468"/>
                  </a:lnTo>
                  <a:lnTo>
                    <a:pt x="364" y="468"/>
                  </a:lnTo>
                  <a:lnTo>
                    <a:pt x="235" y="494"/>
                  </a:lnTo>
                  <a:lnTo>
                    <a:pt x="105" y="572"/>
                  </a:lnTo>
                  <a:lnTo>
                    <a:pt x="27" y="676"/>
                  </a:lnTo>
                  <a:lnTo>
                    <a:pt x="1" y="806"/>
                  </a:lnTo>
                  <a:lnTo>
                    <a:pt x="1" y="1221"/>
                  </a:lnTo>
                  <a:lnTo>
                    <a:pt x="27" y="1351"/>
                  </a:lnTo>
                  <a:lnTo>
                    <a:pt x="105" y="1455"/>
                  </a:lnTo>
                  <a:lnTo>
                    <a:pt x="235" y="1533"/>
                  </a:lnTo>
                  <a:lnTo>
                    <a:pt x="364" y="1559"/>
                  </a:lnTo>
                  <a:lnTo>
                    <a:pt x="1481" y="1559"/>
                  </a:lnTo>
                  <a:lnTo>
                    <a:pt x="1481" y="1792"/>
                  </a:lnTo>
                  <a:lnTo>
                    <a:pt x="1481" y="1870"/>
                  </a:lnTo>
                  <a:lnTo>
                    <a:pt x="1507" y="1922"/>
                  </a:lnTo>
                  <a:lnTo>
                    <a:pt x="1559" y="1974"/>
                  </a:lnTo>
                  <a:lnTo>
                    <a:pt x="1611" y="2026"/>
                  </a:lnTo>
                  <a:lnTo>
                    <a:pt x="1741" y="2026"/>
                  </a:lnTo>
                  <a:lnTo>
                    <a:pt x="1792" y="2000"/>
                  </a:lnTo>
                  <a:lnTo>
                    <a:pt x="1844" y="1974"/>
                  </a:lnTo>
                  <a:lnTo>
                    <a:pt x="2883" y="1169"/>
                  </a:lnTo>
                  <a:lnTo>
                    <a:pt x="2935" y="1065"/>
                  </a:lnTo>
                  <a:lnTo>
                    <a:pt x="2935" y="987"/>
                  </a:lnTo>
                  <a:lnTo>
                    <a:pt x="2909" y="909"/>
                  </a:lnTo>
                  <a:lnTo>
                    <a:pt x="2857" y="858"/>
                  </a:lnTo>
                  <a:lnTo>
                    <a:pt x="1844" y="79"/>
                  </a:lnTo>
                  <a:lnTo>
                    <a:pt x="1792" y="27"/>
                  </a:lnTo>
                  <a:lnTo>
                    <a:pt x="1741" y="27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1"/>
            <p:cNvSpPr/>
            <p:nvPr/>
          </p:nvSpPr>
          <p:spPr>
            <a:xfrm>
              <a:off x="6502275" y="36280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117" y="494"/>
                  </a:moveTo>
                  <a:lnTo>
                    <a:pt x="1117" y="650"/>
                  </a:lnTo>
                  <a:lnTo>
                    <a:pt x="1117" y="727"/>
                  </a:lnTo>
                  <a:lnTo>
                    <a:pt x="1169" y="779"/>
                  </a:lnTo>
                  <a:lnTo>
                    <a:pt x="1221" y="805"/>
                  </a:lnTo>
                  <a:lnTo>
                    <a:pt x="1299" y="831"/>
                  </a:lnTo>
                  <a:lnTo>
                    <a:pt x="2571" y="831"/>
                  </a:lnTo>
                  <a:lnTo>
                    <a:pt x="2571" y="1221"/>
                  </a:lnTo>
                  <a:lnTo>
                    <a:pt x="1221" y="1221"/>
                  </a:lnTo>
                  <a:lnTo>
                    <a:pt x="1169" y="1273"/>
                  </a:lnTo>
                  <a:lnTo>
                    <a:pt x="1117" y="1325"/>
                  </a:lnTo>
                  <a:lnTo>
                    <a:pt x="1117" y="1377"/>
                  </a:lnTo>
                  <a:lnTo>
                    <a:pt x="1117" y="1532"/>
                  </a:lnTo>
                  <a:lnTo>
                    <a:pt x="442" y="1013"/>
                  </a:lnTo>
                  <a:lnTo>
                    <a:pt x="1117" y="494"/>
                  </a:lnTo>
                  <a:close/>
                  <a:moveTo>
                    <a:pt x="1247" y="0"/>
                  </a:moveTo>
                  <a:lnTo>
                    <a:pt x="1195" y="26"/>
                  </a:lnTo>
                  <a:lnTo>
                    <a:pt x="1143" y="26"/>
                  </a:lnTo>
                  <a:lnTo>
                    <a:pt x="1091" y="78"/>
                  </a:lnTo>
                  <a:lnTo>
                    <a:pt x="79" y="857"/>
                  </a:lnTo>
                  <a:lnTo>
                    <a:pt x="27" y="935"/>
                  </a:lnTo>
                  <a:lnTo>
                    <a:pt x="1" y="1013"/>
                  </a:lnTo>
                  <a:lnTo>
                    <a:pt x="27" y="1117"/>
                  </a:lnTo>
                  <a:lnTo>
                    <a:pt x="79" y="1195"/>
                  </a:lnTo>
                  <a:lnTo>
                    <a:pt x="1091" y="1974"/>
                  </a:lnTo>
                  <a:lnTo>
                    <a:pt x="1143" y="2000"/>
                  </a:lnTo>
                  <a:lnTo>
                    <a:pt x="1195" y="2026"/>
                  </a:lnTo>
                  <a:lnTo>
                    <a:pt x="1325" y="2026"/>
                  </a:lnTo>
                  <a:lnTo>
                    <a:pt x="1377" y="1974"/>
                  </a:lnTo>
                  <a:lnTo>
                    <a:pt x="1429" y="1922"/>
                  </a:lnTo>
                  <a:lnTo>
                    <a:pt x="1455" y="1870"/>
                  </a:lnTo>
                  <a:lnTo>
                    <a:pt x="1481" y="1792"/>
                  </a:lnTo>
                  <a:lnTo>
                    <a:pt x="1481" y="1558"/>
                  </a:lnTo>
                  <a:lnTo>
                    <a:pt x="2571" y="1558"/>
                  </a:lnTo>
                  <a:lnTo>
                    <a:pt x="2727" y="1532"/>
                  </a:lnTo>
                  <a:lnTo>
                    <a:pt x="2831" y="1454"/>
                  </a:lnTo>
                  <a:lnTo>
                    <a:pt x="2909" y="1351"/>
                  </a:lnTo>
                  <a:lnTo>
                    <a:pt x="2935" y="1221"/>
                  </a:lnTo>
                  <a:lnTo>
                    <a:pt x="2935" y="805"/>
                  </a:lnTo>
                  <a:lnTo>
                    <a:pt x="2909" y="675"/>
                  </a:lnTo>
                  <a:lnTo>
                    <a:pt x="2831" y="572"/>
                  </a:lnTo>
                  <a:lnTo>
                    <a:pt x="2727" y="494"/>
                  </a:lnTo>
                  <a:lnTo>
                    <a:pt x="2571" y="468"/>
                  </a:lnTo>
                  <a:lnTo>
                    <a:pt x="1481" y="468"/>
                  </a:lnTo>
                  <a:lnTo>
                    <a:pt x="1481" y="234"/>
                  </a:lnTo>
                  <a:lnTo>
                    <a:pt x="1455" y="156"/>
                  </a:lnTo>
                  <a:lnTo>
                    <a:pt x="1429" y="104"/>
                  </a:lnTo>
                  <a:lnTo>
                    <a:pt x="1377" y="52"/>
                  </a:lnTo>
                  <a:lnTo>
                    <a:pt x="1325" y="2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1" name="Google Shape;4351;p71"/>
          <p:cNvGrpSpPr/>
          <p:nvPr/>
        </p:nvGrpSpPr>
        <p:grpSpPr>
          <a:xfrm>
            <a:off x="7750442" y="3506977"/>
            <a:ext cx="325371" cy="324700"/>
            <a:chOff x="7078725" y="3422225"/>
            <a:chExt cx="303150" cy="302525"/>
          </a:xfrm>
        </p:grpSpPr>
        <p:sp>
          <p:nvSpPr>
            <p:cNvPr id="4352" name="Google Shape;4352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0257" y="6595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468" y="6595"/>
                  </a:lnTo>
                  <a:lnTo>
                    <a:pt x="468" y="857"/>
                  </a:lnTo>
                  <a:lnTo>
                    <a:pt x="468" y="779"/>
                  </a:lnTo>
                  <a:lnTo>
                    <a:pt x="494" y="701"/>
                  </a:lnTo>
                  <a:lnTo>
                    <a:pt x="546" y="623"/>
                  </a:lnTo>
                  <a:lnTo>
                    <a:pt x="598" y="545"/>
                  </a:lnTo>
                  <a:lnTo>
                    <a:pt x="676" y="494"/>
                  </a:lnTo>
                  <a:lnTo>
                    <a:pt x="780" y="468"/>
                  </a:lnTo>
                  <a:lnTo>
                    <a:pt x="858" y="442"/>
                  </a:lnTo>
                  <a:lnTo>
                    <a:pt x="962" y="416"/>
                  </a:lnTo>
                  <a:lnTo>
                    <a:pt x="10257" y="416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1"/>
            <p:cNvSpPr/>
            <p:nvPr/>
          </p:nvSpPr>
          <p:spPr>
            <a:xfrm>
              <a:off x="7120250" y="3481300"/>
              <a:ext cx="79225" cy="128550"/>
            </a:xfrm>
            <a:custGeom>
              <a:avLst/>
              <a:gdLst/>
              <a:ahLst/>
              <a:cxnLst/>
              <a:rect l="l" t="t" r="r" b="b"/>
              <a:pathLst>
                <a:path w="3169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572" y="5141"/>
                  </a:lnTo>
                  <a:lnTo>
                    <a:pt x="2883" y="5115"/>
                  </a:lnTo>
                  <a:lnTo>
                    <a:pt x="3169" y="5063"/>
                  </a:lnTo>
                  <a:lnTo>
                    <a:pt x="2961" y="5012"/>
                  </a:lnTo>
                  <a:lnTo>
                    <a:pt x="2753" y="4934"/>
                  </a:lnTo>
                  <a:lnTo>
                    <a:pt x="2572" y="4856"/>
                  </a:lnTo>
                  <a:lnTo>
                    <a:pt x="2390" y="4752"/>
                  </a:lnTo>
                  <a:lnTo>
                    <a:pt x="2208" y="4622"/>
                  </a:lnTo>
                  <a:lnTo>
                    <a:pt x="2052" y="4492"/>
                  </a:lnTo>
                  <a:lnTo>
                    <a:pt x="1896" y="4336"/>
                  </a:lnTo>
                  <a:lnTo>
                    <a:pt x="1767" y="4181"/>
                  </a:lnTo>
                  <a:lnTo>
                    <a:pt x="1637" y="3999"/>
                  </a:lnTo>
                  <a:lnTo>
                    <a:pt x="1533" y="3817"/>
                  </a:lnTo>
                  <a:lnTo>
                    <a:pt x="1429" y="3635"/>
                  </a:lnTo>
                  <a:lnTo>
                    <a:pt x="1351" y="3428"/>
                  </a:lnTo>
                  <a:lnTo>
                    <a:pt x="1299" y="3220"/>
                  </a:lnTo>
                  <a:lnTo>
                    <a:pt x="1247" y="3012"/>
                  </a:lnTo>
                  <a:lnTo>
                    <a:pt x="1221" y="2804"/>
                  </a:lnTo>
                  <a:lnTo>
                    <a:pt x="1195" y="2571"/>
                  </a:lnTo>
                  <a:lnTo>
                    <a:pt x="1221" y="2363"/>
                  </a:lnTo>
                  <a:lnTo>
                    <a:pt x="1247" y="2129"/>
                  </a:lnTo>
                  <a:lnTo>
                    <a:pt x="1299" y="1922"/>
                  </a:lnTo>
                  <a:lnTo>
                    <a:pt x="1351" y="1714"/>
                  </a:lnTo>
                  <a:lnTo>
                    <a:pt x="1429" y="1506"/>
                  </a:lnTo>
                  <a:lnTo>
                    <a:pt x="1533" y="1324"/>
                  </a:lnTo>
                  <a:lnTo>
                    <a:pt x="1637" y="1143"/>
                  </a:lnTo>
                  <a:lnTo>
                    <a:pt x="1767" y="961"/>
                  </a:lnTo>
                  <a:lnTo>
                    <a:pt x="1896" y="805"/>
                  </a:lnTo>
                  <a:lnTo>
                    <a:pt x="2052" y="675"/>
                  </a:lnTo>
                  <a:lnTo>
                    <a:pt x="2208" y="520"/>
                  </a:lnTo>
                  <a:lnTo>
                    <a:pt x="2390" y="416"/>
                  </a:lnTo>
                  <a:lnTo>
                    <a:pt x="2572" y="312"/>
                  </a:lnTo>
                  <a:lnTo>
                    <a:pt x="2753" y="208"/>
                  </a:lnTo>
                  <a:lnTo>
                    <a:pt x="2961" y="130"/>
                  </a:lnTo>
                  <a:lnTo>
                    <a:pt x="3169" y="78"/>
                  </a:lnTo>
                  <a:lnTo>
                    <a:pt x="2883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1"/>
            <p:cNvSpPr/>
            <p:nvPr/>
          </p:nvSpPr>
          <p:spPr>
            <a:xfrm>
              <a:off x="7083250" y="34449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1400" y="727"/>
                  </a:lnTo>
                  <a:lnTo>
                    <a:pt x="11530" y="701"/>
                  </a:lnTo>
                  <a:lnTo>
                    <a:pt x="11659" y="623"/>
                  </a:lnTo>
                  <a:lnTo>
                    <a:pt x="11737" y="493"/>
                  </a:lnTo>
                  <a:lnTo>
                    <a:pt x="11763" y="364"/>
                  </a:lnTo>
                  <a:lnTo>
                    <a:pt x="11737" y="208"/>
                  </a:lnTo>
                  <a:lnTo>
                    <a:pt x="11659" y="104"/>
                  </a:lnTo>
                  <a:lnTo>
                    <a:pt x="11530" y="26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1"/>
            <p:cNvSpPr/>
            <p:nvPr/>
          </p:nvSpPr>
          <p:spPr>
            <a:xfrm>
              <a:off x="7083250" y="3444950"/>
              <a:ext cx="30550" cy="18200"/>
            </a:xfrm>
            <a:custGeom>
              <a:avLst/>
              <a:gdLst/>
              <a:ahLst/>
              <a:cxnLst/>
              <a:rect l="l" t="t" r="r" b="b"/>
              <a:pathLst>
                <a:path w="1222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221" y="727"/>
                  </a:lnTo>
                  <a:lnTo>
                    <a:pt x="1065" y="701"/>
                  </a:lnTo>
                  <a:lnTo>
                    <a:pt x="962" y="623"/>
                  </a:lnTo>
                  <a:lnTo>
                    <a:pt x="884" y="493"/>
                  </a:lnTo>
                  <a:lnTo>
                    <a:pt x="858" y="364"/>
                  </a:lnTo>
                  <a:lnTo>
                    <a:pt x="884" y="208"/>
                  </a:lnTo>
                  <a:lnTo>
                    <a:pt x="962" y="104"/>
                  </a:lnTo>
                  <a:lnTo>
                    <a:pt x="1065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1"/>
            <p:cNvSpPr/>
            <p:nvPr/>
          </p:nvSpPr>
          <p:spPr>
            <a:xfrm>
              <a:off x="7083250" y="3628000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1400" y="753"/>
                  </a:lnTo>
                  <a:lnTo>
                    <a:pt x="11530" y="727"/>
                  </a:lnTo>
                  <a:lnTo>
                    <a:pt x="11659" y="650"/>
                  </a:lnTo>
                  <a:lnTo>
                    <a:pt x="11737" y="520"/>
                  </a:lnTo>
                  <a:lnTo>
                    <a:pt x="11763" y="390"/>
                  </a:lnTo>
                  <a:lnTo>
                    <a:pt x="11737" y="234"/>
                  </a:lnTo>
                  <a:lnTo>
                    <a:pt x="11659" y="130"/>
                  </a:lnTo>
                  <a:lnTo>
                    <a:pt x="11530" y="52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727"/>
                  </a:moveTo>
                  <a:lnTo>
                    <a:pt x="2753" y="753"/>
                  </a:lnTo>
                  <a:lnTo>
                    <a:pt x="2935" y="779"/>
                  </a:lnTo>
                  <a:lnTo>
                    <a:pt x="3117" y="831"/>
                  </a:lnTo>
                  <a:lnTo>
                    <a:pt x="3273" y="883"/>
                  </a:lnTo>
                  <a:lnTo>
                    <a:pt x="3454" y="961"/>
                  </a:lnTo>
                  <a:lnTo>
                    <a:pt x="3584" y="1065"/>
                  </a:lnTo>
                  <a:lnTo>
                    <a:pt x="3740" y="1169"/>
                  </a:lnTo>
                  <a:lnTo>
                    <a:pt x="3870" y="1273"/>
                  </a:lnTo>
                  <a:lnTo>
                    <a:pt x="3974" y="1402"/>
                  </a:lnTo>
                  <a:lnTo>
                    <a:pt x="4078" y="1558"/>
                  </a:lnTo>
                  <a:lnTo>
                    <a:pt x="4181" y="1688"/>
                  </a:lnTo>
                  <a:lnTo>
                    <a:pt x="4259" y="1870"/>
                  </a:lnTo>
                  <a:lnTo>
                    <a:pt x="4311" y="2025"/>
                  </a:lnTo>
                  <a:lnTo>
                    <a:pt x="4363" y="2207"/>
                  </a:lnTo>
                  <a:lnTo>
                    <a:pt x="4389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close/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1"/>
            <p:cNvSpPr/>
            <p:nvPr/>
          </p:nvSpPr>
          <p:spPr>
            <a:xfrm>
              <a:off x="7211800" y="3426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1480" y="753"/>
                  </a:lnTo>
                  <a:lnTo>
                    <a:pt x="1454" y="597"/>
                  </a:lnTo>
                  <a:lnTo>
                    <a:pt x="1428" y="468"/>
                  </a:lnTo>
                  <a:lnTo>
                    <a:pt x="1350" y="338"/>
                  </a:lnTo>
                  <a:lnTo>
                    <a:pt x="1272" y="234"/>
                  </a:lnTo>
                  <a:lnTo>
                    <a:pt x="1143" y="130"/>
                  </a:lnTo>
                  <a:lnTo>
                    <a:pt x="1039" y="78"/>
                  </a:lnTo>
                  <a:lnTo>
                    <a:pt x="883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1"/>
            <p:cNvSpPr/>
            <p:nvPr/>
          </p:nvSpPr>
          <p:spPr>
            <a:xfrm>
              <a:off x="7211800" y="3426125"/>
              <a:ext cx="35725" cy="18850"/>
            </a:xfrm>
            <a:custGeom>
              <a:avLst/>
              <a:gdLst/>
              <a:ahLst/>
              <a:cxnLst/>
              <a:rect l="l" t="t" r="r" b="b"/>
              <a:pathLst>
                <a:path w="1429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649" y="753"/>
                  </a:lnTo>
                  <a:lnTo>
                    <a:pt x="753" y="623"/>
                  </a:lnTo>
                  <a:lnTo>
                    <a:pt x="909" y="545"/>
                  </a:lnTo>
                  <a:lnTo>
                    <a:pt x="1039" y="493"/>
                  </a:lnTo>
                  <a:lnTo>
                    <a:pt x="1324" y="493"/>
                  </a:lnTo>
                  <a:lnTo>
                    <a:pt x="1428" y="519"/>
                  </a:lnTo>
                  <a:lnTo>
                    <a:pt x="1428" y="519"/>
                  </a:lnTo>
                  <a:lnTo>
                    <a:pt x="1402" y="416"/>
                  </a:lnTo>
                  <a:lnTo>
                    <a:pt x="1324" y="312"/>
                  </a:lnTo>
                  <a:lnTo>
                    <a:pt x="1272" y="234"/>
                  </a:lnTo>
                  <a:lnTo>
                    <a:pt x="1169" y="156"/>
                  </a:lnTo>
                  <a:lnTo>
                    <a:pt x="1091" y="104"/>
                  </a:lnTo>
                  <a:lnTo>
                    <a:pt x="987" y="52"/>
                  </a:lnTo>
                  <a:lnTo>
                    <a:pt x="857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1"/>
            <p:cNvSpPr/>
            <p:nvPr/>
          </p:nvSpPr>
          <p:spPr>
            <a:xfrm>
              <a:off x="7120250" y="3481300"/>
              <a:ext cx="101300" cy="128550"/>
            </a:xfrm>
            <a:custGeom>
              <a:avLst/>
              <a:gdLst/>
              <a:ahLst/>
              <a:cxnLst/>
              <a:rect l="l" t="t" r="r" b="b"/>
              <a:pathLst>
                <a:path w="4052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779" y="5141"/>
                  </a:lnTo>
                  <a:lnTo>
                    <a:pt x="2987" y="5115"/>
                  </a:lnTo>
                  <a:lnTo>
                    <a:pt x="3169" y="5063"/>
                  </a:lnTo>
                  <a:lnTo>
                    <a:pt x="3376" y="5012"/>
                  </a:lnTo>
                  <a:lnTo>
                    <a:pt x="3740" y="4856"/>
                  </a:lnTo>
                  <a:lnTo>
                    <a:pt x="4052" y="4674"/>
                  </a:lnTo>
                  <a:lnTo>
                    <a:pt x="3636" y="4077"/>
                  </a:lnTo>
                  <a:lnTo>
                    <a:pt x="3402" y="4207"/>
                  </a:lnTo>
                  <a:lnTo>
                    <a:pt x="3143" y="4310"/>
                  </a:lnTo>
                  <a:lnTo>
                    <a:pt x="2857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1"/>
            <p:cNvSpPr/>
            <p:nvPr/>
          </p:nvSpPr>
          <p:spPr>
            <a:xfrm>
              <a:off x="7120250" y="3481300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05" y="5141"/>
                  </a:lnTo>
                  <a:lnTo>
                    <a:pt x="2572" y="5089"/>
                  </a:lnTo>
                  <a:lnTo>
                    <a:pt x="2338" y="5037"/>
                  </a:lnTo>
                  <a:lnTo>
                    <a:pt x="2104" y="4960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481" y="4622"/>
                  </a:lnTo>
                  <a:lnTo>
                    <a:pt x="1299" y="4466"/>
                  </a:lnTo>
                  <a:lnTo>
                    <a:pt x="1143" y="4310"/>
                  </a:lnTo>
                  <a:lnTo>
                    <a:pt x="988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1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0"/>
                  </a:lnTo>
                  <a:lnTo>
                    <a:pt x="468" y="2571"/>
                  </a:lnTo>
                  <a:lnTo>
                    <a:pt x="468" y="2337"/>
                  </a:lnTo>
                  <a:lnTo>
                    <a:pt x="520" y="2103"/>
                  </a:lnTo>
                  <a:lnTo>
                    <a:pt x="572" y="1896"/>
                  </a:lnTo>
                  <a:lnTo>
                    <a:pt x="624" y="1688"/>
                  </a:lnTo>
                  <a:lnTo>
                    <a:pt x="728" y="1480"/>
                  </a:lnTo>
                  <a:lnTo>
                    <a:pt x="832" y="1273"/>
                  </a:lnTo>
                  <a:lnTo>
                    <a:pt x="936" y="1091"/>
                  </a:lnTo>
                  <a:lnTo>
                    <a:pt x="1066" y="935"/>
                  </a:lnTo>
                  <a:lnTo>
                    <a:pt x="1221" y="753"/>
                  </a:lnTo>
                  <a:lnTo>
                    <a:pt x="1377" y="623"/>
                  </a:lnTo>
                  <a:lnTo>
                    <a:pt x="1559" y="468"/>
                  </a:lnTo>
                  <a:lnTo>
                    <a:pt x="1741" y="364"/>
                  </a:lnTo>
                  <a:lnTo>
                    <a:pt x="1922" y="260"/>
                  </a:lnTo>
                  <a:lnTo>
                    <a:pt x="2130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1"/>
            <p:cNvSpPr/>
            <p:nvPr/>
          </p:nvSpPr>
          <p:spPr>
            <a:xfrm>
              <a:off x="7083250" y="3628000"/>
              <a:ext cx="30550" cy="18850"/>
            </a:xfrm>
            <a:custGeom>
              <a:avLst/>
              <a:gdLst/>
              <a:ahLst/>
              <a:cxnLst/>
              <a:rect l="l" t="t" r="r" b="b"/>
              <a:pathLst>
                <a:path w="1222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221" y="753"/>
                  </a:lnTo>
                  <a:lnTo>
                    <a:pt x="1065" y="727"/>
                  </a:lnTo>
                  <a:lnTo>
                    <a:pt x="962" y="650"/>
                  </a:lnTo>
                  <a:lnTo>
                    <a:pt x="884" y="520"/>
                  </a:lnTo>
                  <a:lnTo>
                    <a:pt x="858" y="390"/>
                  </a:lnTo>
                  <a:lnTo>
                    <a:pt x="884" y="234"/>
                  </a:lnTo>
                  <a:lnTo>
                    <a:pt x="962" y="130"/>
                  </a:lnTo>
                  <a:lnTo>
                    <a:pt x="1065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1"/>
            <p:cNvSpPr/>
            <p:nvPr/>
          </p:nvSpPr>
          <p:spPr>
            <a:xfrm>
              <a:off x="7291625" y="3646825"/>
              <a:ext cx="31850" cy="73375"/>
            </a:xfrm>
            <a:custGeom>
              <a:avLst/>
              <a:gdLst/>
              <a:ahLst/>
              <a:cxnLst/>
              <a:rect l="l" t="t" r="r" b="b"/>
              <a:pathLst>
                <a:path w="1274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273" y="2934"/>
                  </a:lnTo>
                  <a:lnTo>
                    <a:pt x="598" y="857"/>
                  </a:lnTo>
                  <a:lnTo>
                    <a:pt x="572" y="779"/>
                  </a:lnTo>
                  <a:lnTo>
                    <a:pt x="572" y="727"/>
                  </a:lnTo>
                  <a:lnTo>
                    <a:pt x="598" y="649"/>
                  </a:lnTo>
                  <a:lnTo>
                    <a:pt x="650" y="598"/>
                  </a:lnTo>
                  <a:lnTo>
                    <a:pt x="676" y="546"/>
                  </a:lnTo>
                  <a:lnTo>
                    <a:pt x="754" y="494"/>
                  </a:lnTo>
                  <a:lnTo>
                    <a:pt x="806" y="468"/>
                  </a:lnTo>
                  <a:lnTo>
                    <a:pt x="884" y="46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1"/>
            <p:cNvSpPr/>
            <p:nvPr/>
          </p:nvSpPr>
          <p:spPr>
            <a:xfrm>
              <a:off x="7291625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689" y="293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494" y="2934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54" y="2934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572" y="2934"/>
                  </a:lnTo>
                  <a:lnTo>
                    <a:pt x="1377" y="442"/>
                  </a:lnTo>
                  <a:lnTo>
                    <a:pt x="1429" y="390"/>
                  </a:lnTo>
                  <a:lnTo>
                    <a:pt x="1481" y="338"/>
                  </a:lnTo>
                  <a:lnTo>
                    <a:pt x="1533" y="286"/>
                  </a:lnTo>
                  <a:lnTo>
                    <a:pt x="1610" y="28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1"/>
            <p:cNvSpPr/>
            <p:nvPr/>
          </p:nvSpPr>
          <p:spPr>
            <a:xfrm>
              <a:off x="7078725" y="3422225"/>
              <a:ext cx="303150" cy="302525"/>
            </a:xfrm>
            <a:custGeom>
              <a:avLst/>
              <a:gdLst/>
              <a:ahLst/>
              <a:cxnLst/>
              <a:rect l="l" t="t" r="r" b="b"/>
              <a:pathLst>
                <a:path w="12126" h="12101" extrusionOk="0">
                  <a:moveTo>
                    <a:pt x="6076" y="338"/>
                  </a:moveTo>
                  <a:lnTo>
                    <a:pt x="6232" y="364"/>
                  </a:lnTo>
                  <a:lnTo>
                    <a:pt x="6388" y="442"/>
                  </a:lnTo>
                  <a:lnTo>
                    <a:pt x="6517" y="572"/>
                  </a:lnTo>
                  <a:lnTo>
                    <a:pt x="6595" y="727"/>
                  </a:lnTo>
                  <a:lnTo>
                    <a:pt x="5531" y="727"/>
                  </a:lnTo>
                  <a:lnTo>
                    <a:pt x="5609" y="572"/>
                  </a:lnTo>
                  <a:lnTo>
                    <a:pt x="5739" y="442"/>
                  </a:lnTo>
                  <a:lnTo>
                    <a:pt x="5894" y="364"/>
                  </a:lnTo>
                  <a:lnTo>
                    <a:pt x="6076" y="338"/>
                  </a:lnTo>
                  <a:close/>
                  <a:moveTo>
                    <a:pt x="11035" y="1818"/>
                  </a:moveTo>
                  <a:lnTo>
                    <a:pt x="11035" y="8076"/>
                  </a:lnTo>
                  <a:lnTo>
                    <a:pt x="4752" y="8076"/>
                  </a:lnTo>
                  <a:lnTo>
                    <a:pt x="4674" y="8128"/>
                  </a:lnTo>
                  <a:lnTo>
                    <a:pt x="4648" y="8179"/>
                  </a:lnTo>
                  <a:lnTo>
                    <a:pt x="4622" y="8231"/>
                  </a:lnTo>
                  <a:lnTo>
                    <a:pt x="4648" y="8309"/>
                  </a:lnTo>
                  <a:lnTo>
                    <a:pt x="4674" y="8361"/>
                  </a:lnTo>
                  <a:lnTo>
                    <a:pt x="4752" y="8413"/>
                  </a:lnTo>
                  <a:lnTo>
                    <a:pt x="11581" y="8413"/>
                  </a:lnTo>
                  <a:lnTo>
                    <a:pt x="11633" y="8439"/>
                  </a:lnTo>
                  <a:lnTo>
                    <a:pt x="11711" y="8465"/>
                  </a:lnTo>
                  <a:lnTo>
                    <a:pt x="11737" y="8543"/>
                  </a:lnTo>
                  <a:lnTo>
                    <a:pt x="11762" y="8621"/>
                  </a:lnTo>
                  <a:lnTo>
                    <a:pt x="11737" y="8673"/>
                  </a:lnTo>
                  <a:lnTo>
                    <a:pt x="11711" y="8751"/>
                  </a:lnTo>
                  <a:lnTo>
                    <a:pt x="11633" y="8777"/>
                  </a:lnTo>
                  <a:lnTo>
                    <a:pt x="11581" y="8803"/>
                  </a:lnTo>
                  <a:lnTo>
                    <a:pt x="545" y="8803"/>
                  </a:lnTo>
                  <a:lnTo>
                    <a:pt x="493" y="8777"/>
                  </a:lnTo>
                  <a:lnTo>
                    <a:pt x="416" y="8751"/>
                  </a:lnTo>
                  <a:lnTo>
                    <a:pt x="390" y="8673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65"/>
                  </a:lnTo>
                  <a:lnTo>
                    <a:pt x="493" y="8439"/>
                  </a:lnTo>
                  <a:lnTo>
                    <a:pt x="545" y="8413"/>
                  </a:lnTo>
                  <a:lnTo>
                    <a:pt x="4103" y="8413"/>
                  </a:lnTo>
                  <a:lnTo>
                    <a:pt x="4155" y="8361"/>
                  </a:lnTo>
                  <a:lnTo>
                    <a:pt x="4207" y="8309"/>
                  </a:lnTo>
                  <a:lnTo>
                    <a:pt x="4207" y="8231"/>
                  </a:lnTo>
                  <a:lnTo>
                    <a:pt x="4207" y="8179"/>
                  </a:lnTo>
                  <a:lnTo>
                    <a:pt x="4155" y="8128"/>
                  </a:lnTo>
                  <a:lnTo>
                    <a:pt x="4103" y="8076"/>
                  </a:lnTo>
                  <a:lnTo>
                    <a:pt x="1091" y="8076"/>
                  </a:lnTo>
                  <a:lnTo>
                    <a:pt x="1091" y="1818"/>
                  </a:lnTo>
                  <a:close/>
                  <a:moveTo>
                    <a:pt x="3376" y="9166"/>
                  </a:moveTo>
                  <a:lnTo>
                    <a:pt x="2519" y="11737"/>
                  </a:lnTo>
                  <a:lnTo>
                    <a:pt x="2155" y="11737"/>
                  </a:lnTo>
                  <a:lnTo>
                    <a:pt x="3012" y="9166"/>
                  </a:lnTo>
                  <a:close/>
                  <a:moveTo>
                    <a:pt x="6258" y="9166"/>
                  </a:moveTo>
                  <a:lnTo>
                    <a:pt x="6258" y="11737"/>
                  </a:lnTo>
                  <a:lnTo>
                    <a:pt x="5868" y="11737"/>
                  </a:lnTo>
                  <a:lnTo>
                    <a:pt x="5868" y="9166"/>
                  </a:lnTo>
                  <a:close/>
                  <a:moveTo>
                    <a:pt x="5894" y="0"/>
                  </a:moveTo>
                  <a:lnTo>
                    <a:pt x="5739" y="52"/>
                  </a:lnTo>
                  <a:lnTo>
                    <a:pt x="5609" y="104"/>
                  </a:lnTo>
                  <a:lnTo>
                    <a:pt x="5479" y="208"/>
                  </a:lnTo>
                  <a:lnTo>
                    <a:pt x="5375" y="312"/>
                  </a:lnTo>
                  <a:lnTo>
                    <a:pt x="5271" y="442"/>
                  </a:lnTo>
                  <a:lnTo>
                    <a:pt x="5219" y="572"/>
                  </a:lnTo>
                  <a:lnTo>
                    <a:pt x="5167" y="727"/>
                  </a:lnTo>
                  <a:lnTo>
                    <a:pt x="2337" y="727"/>
                  </a:lnTo>
                  <a:lnTo>
                    <a:pt x="2285" y="779"/>
                  </a:lnTo>
                  <a:lnTo>
                    <a:pt x="2233" y="831"/>
                  </a:lnTo>
                  <a:lnTo>
                    <a:pt x="2233" y="909"/>
                  </a:lnTo>
                  <a:lnTo>
                    <a:pt x="2233" y="961"/>
                  </a:lnTo>
                  <a:lnTo>
                    <a:pt x="2285" y="1013"/>
                  </a:lnTo>
                  <a:lnTo>
                    <a:pt x="2337" y="1065"/>
                  </a:lnTo>
                  <a:lnTo>
                    <a:pt x="11581" y="1065"/>
                  </a:lnTo>
                  <a:lnTo>
                    <a:pt x="11633" y="1091"/>
                  </a:lnTo>
                  <a:lnTo>
                    <a:pt x="11711" y="1143"/>
                  </a:lnTo>
                  <a:lnTo>
                    <a:pt x="11737" y="1195"/>
                  </a:lnTo>
                  <a:lnTo>
                    <a:pt x="11762" y="1273"/>
                  </a:lnTo>
                  <a:lnTo>
                    <a:pt x="11737" y="1351"/>
                  </a:lnTo>
                  <a:lnTo>
                    <a:pt x="11711" y="1402"/>
                  </a:lnTo>
                  <a:lnTo>
                    <a:pt x="11633" y="1428"/>
                  </a:lnTo>
                  <a:lnTo>
                    <a:pt x="11581" y="1454"/>
                  </a:lnTo>
                  <a:lnTo>
                    <a:pt x="545" y="1454"/>
                  </a:lnTo>
                  <a:lnTo>
                    <a:pt x="493" y="1428"/>
                  </a:lnTo>
                  <a:lnTo>
                    <a:pt x="416" y="1402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93" y="1091"/>
                  </a:lnTo>
                  <a:lnTo>
                    <a:pt x="545" y="1065"/>
                  </a:lnTo>
                  <a:lnTo>
                    <a:pt x="1714" y="1065"/>
                  </a:lnTo>
                  <a:lnTo>
                    <a:pt x="1766" y="1013"/>
                  </a:lnTo>
                  <a:lnTo>
                    <a:pt x="1792" y="961"/>
                  </a:lnTo>
                  <a:lnTo>
                    <a:pt x="1818" y="909"/>
                  </a:lnTo>
                  <a:lnTo>
                    <a:pt x="1792" y="831"/>
                  </a:lnTo>
                  <a:lnTo>
                    <a:pt x="1766" y="779"/>
                  </a:lnTo>
                  <a:lnTo>
                    <a:pt x="1714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6" y="1169"/>
                  </a:lnTo>
                  <a:lnTo>
                    <a:pt x="0" y="1273"/>
                  </a:lnTo>
                  <a:lnTo>
                    <a:pt x="26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62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5" y="1818"/>
                  </a:lnTo>
                  <a:lnTo>
                    <a:pt x="753" y="1818"/>
                  </a:lnTo>
                  <a:lnTo>
                    <a:pt x="753" y="8076"/>
                  </a:lnTo>
                  <a:lnTo>
                    <a:pt x="442" y="8076"/>
                  </a:lnTo>
                  <a:lnTo>
                    <a:pt x="338" y="8102"/>
                  </a:lnTo>
                  <a:lnTo>
                    <a:pt x="260" y="8153"/>
                  </a:lnTo>
                  <a:lnTo>
                    <a:pt x="182" y="8231"/>
                  </a:lnTo>
                  <a:lnTo>
                    <a:pt x="104" y="8309"/>
                  </a:lnTo>
                  <a:lnTo>
                    <a:pt x="52" y="8387"/>
                  </a:lnTo>
                  <a:lnTo>
                    <a:pt x="26" y="8491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06"/>
                  </a:lnTo>
                  <a:lnTo>
                    <a:pt x="182" y="8984"/>
                  </a:lnTo>
                  <a:lnTo>
                    <a:pt x="260" y="9062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5" y="9166"/>
                  </a:lnTo>
                  <a:lnTo>
                    <a:pt x="2649" y="9166"/>
                  </a:lnTo>
                  <a:lnTo>
                    <a:pt x="1740" y="11867"/>
                  </a:lnTo>
                  <a:lnTo>
                    <a:pt x="1740" y="11944"/>
                  </a:lnTo>
                  <a:lnTo>
                    <a:pt x="1766" y="12022"/>
                  </a:lnTo>
                  <a:lnTo>
                    <a:pt x="1844" y="12074"/>
                  </a:lnTo>
                  <a:lnTo>
                    <a:pt x="1922" y="12100"/>
                  </a:lnTo>
                  <a:lnTo>
                    <a:pt x="2649" y="12100"/>
                  </a:lnTo>
                  <a:lnTo>
                    <a:pt x="2701" y="12074"/>
                  </a:lnTo>
                  <a:lnTo>
                    <a:pt x="2752" y="12048"/>
                  </a:lnTo>
                  <a:lnTo>
                    <a:pt x="2804" y="12022"/>
                  </a:lnTo>
                  <a:lnTo>
                    <a:pt x="2830" y="11970"/>
                  </a:lnTo>
                  <a:lnTo>
                    <a:pt x="3765" y="9166"/>
                  </a:lnTo>
                  <a:lnTo>
                    <a:pt x="5531" y="9166"/>
                  </a:lnTo>
                  <a:lnTo>
                    <a:pt x="5531" y="11918"/>
                  </a:lnTo>
                  <a:lnTo>
                    <a:pt x="5531" y="11970"/>
                  </a:lnTo>
                  <a:lnTo>
                    <a:pt x="5583" y="12048"/>
                  </a:lnTo>
                  <a:lnTo>
                    <a:pt x="5635" y="12074"/>
                  </a:lnTo>
                  <a:lnTo>
                    <a:pt x="5687" y="12100"/>
                  </a:lnTo>
                  <a:lnTo>
                    <a:pt x="6440" y="12100"/>
                  </a:lnTo>
                  <a:lnTo>
                    <a:pt x="6492" y="12074"/>
                  </a:lnTo>
                  <a:lnTo>
                    <a:pt x="6569" y="12048"/>
                  </a:lnTo>
                  <a:lnTo>
                    <a:pt x="6595" y="11970"/>
                  </a:lnTo>
                  <a:lnTo>
                    <a:pt x="6621" y="11918"/>
                  </a:lnTo>
                  <a:lnTo>
                    <a:pt x="6621" y="9166"/>
                  </a:lnTo>
                  <a:lnTo>
                    <a:pt x="8387" y="9166"/>
                  </a:lnTo>
                  <a:lnTo>
                    <a:pt x="9296" y="11970"/>
                  </a:lnTo>
                  <a:lnTo>
                    <a:pt x="9322" y="12022"/>
                  </a:lnTo>
                  <a:lnTo>
                    <a:pt x="9374" y="12048"/>
                  </a:lnTo>
                  <a:lnTo>
                    <a:pt x="9426" y="12074"/>
                  </a:lnTo>
                  <a:lnTo>
                    <a:pt x="9478" y="12100"/>
                  </a:lnTo>
                  <a:lnTo>
                    <a:pt x="10205" y="12100"/>
                  </a:lnTo>
                  <a:lnTo>
                    <a:pt x="10282" y="12074"/>
                  </a:lnTo>
                  <a:lnTo>
                    <a:pt x="10360" y="12022"/>
                  </a:lnTo>
                  <a:lnTo>
                    <a:pt x="10386" y="11944"/>
                  </a:lnTo>
                  <a:lnTo>
                    <a:pt x="10386" y="11867"/>
                  </a:lnTo>
                  <a:lnTo>
                    <a:pt x="9997" y="10750"/>
                  </a:lnTo>
                  <a:lnTo>
                    <a:pt x="9971" y="10672"/>
                  </a:lnTo>
                  <a:lnTo>
                    <a:pt x="9919" y="10646"/>
                  </a:lnTo>
                  <a:lnTo>
                    <a:pt x="9867" y="10620"/>
                  </a:lnTo>
                  <a:lnTo>
                    <a:pt x="9789" y="10620"/>
                  </a:lnTo>
                  <a:lnTo>
                    <a:pt x="9711" y="10672"/>
                  </a:lnTo>
                  <a:lnTo>
                    <a:pt x="9685" y="10724"/>
                  </a:lnTo>
                  <a:lnTo>
                    <a:pt x="9659" y="10776"/>
                  </a:lnTo>
                  <a:lnTo>
                    <a:pt x="9659" y="10854"/>
                  </a:lnTo>
                  <a:lnTo>
                    <a:pt x="9971" y="11737"/>
                  </a:lnTo>
                  <a:lnTo>
                    <a:pt x="9607" y="11737"/>
                  </a:lnTo>
                  <a:lnTo>
                    <a:pt x="8751" y="9166"/>
                  </a:lnTo>
                  <a:lnTo>
                    <a:pt x="9114" y="9166"/>
                  </a:lnTo>
                  <a:lnTo>
                    <a:pt x="9426" y="10075"/>
                  </a:lnTo>
                  <a:lnTo>
                    <a:pt x="9452" y="10127"/>
                  </a:lnTo>
                  <a:lnTo>
                    <a:pt x="9504" y="10179"/>
                  </a:lnTo>
                  <a:lnTo>
                    <a:pt x="9581" y="10205"/>
                  </a:lnTo>
                  <a:lnTo>
                    <a:pt x="9633" y="10179"/>
                  </a:lnTo>
                  <a:lnTo>
                    <a:pt x="9711" y="10153"/>
                  </a:lnTo>
                  <a:lnTo>
                    <a:pt x="9737" y="10101"/>
                  </a:lnTo>
                  <a:lnTo>
                    <a:pt x="9763" y="10023"/>
                  </a:lnTo>
                  <a:lnTo>
                    <a:pt x="9763" y="9971"/>
                  </a:lnTo>
                  <a:lnTo>
                    <a:pt x="9478" y="9166"/>
                  </a:lnTo>
                  <a:lnTo>
                    <a:pt x="11581" y="9166"/>
                  </a:lnTo>
                  <a:lnTo>
                    <a:pt x="11685" y="9140"/>
                  </a:lnTo>
                  <a:lnTo>
                    <a:pt x="11788" y="9114"/>
                  </a:lnTo>
                  <a:lnTo>
                    <a:pt x="11866" y="9062"/>
                  </a:lnTo>
                  <a:lnTo>
                    <a:pt x="11944" y="8984"/>
                  </a:lnTo>
                  <a:lnTo>
                    <a:pt x="12022" y="8906"/>
                  </a:lnTo>
                  <a:lnTo>
                    <a:pt x="12074" y="8829"/>
                  </a:lnTo>
                  <a:lnTo>
                    <a:pt x="12100" y="8725"/>
                  </a:lnTo>
                  <a:lnTo>
                    <a:pt x="12126" y="8621"/>
                  </a:lnTo>
                  <a:lnTo>
                    <a:pt x="12100" y="8491"/>
                  </a:lnTo>
                  <a:lnTo>
                    <a:pt x="12074" y="8387"/>
                  </a:lnTo>
                  <a:lnTo>
                    <a:pt x="12022" y="8309"/>
                  </a:lnTo>
                  <a:lnTo>
                    <a:pt x="11944" y="8231"/>
                  </a:lnTo>
                  <a:lnTo>
                    <a:pt x="11866" y="8153"/>
                  </a:lnTo>
                  <a:lnTo>
                    <a:pt x="11788" y="8102"/>
                  </a:lnTo>
                  <a:lnTo>
                    <a:pt x="11685" y="8076"/>
                  </a:lnTo>
                  <a:lnTo>
                    <a:pt x="11373" y="8076"/>
                  </a:lnTo>
                  <a:lnTo>
                    <a:pt x="11373" y="1818"/>
                  </a:lnTo>
                  <a:lnTo>
                    <a:pt x="11581" y="1818"/>
                  </a:lnTo>
                  <a:lnTo>
                    <a:pt x="11685" y="1792"/>
                  </a:lnTo>
                  <a:lnTo>
                    <a:pt x="11788" y="1766"/>
                  </a:lnTo>
                  <a:lnTo>
                    <a:pt x="11866" y="1714"/>
                  </a:lnTo>
                  <a:lnTo>
                    <a:pt x="11944" y="1662"/>
                  </a:lnTo>
                  <a:lnTo>
                    <a:pt x="12022" y="1558"/>
                  </a:lnTo>
                  <a:lnTo>
                    <a:pt x="12074" y="1480"/>
                  </a:lnTo>
                  <a:lnTo>
                    <a:pt x="12100" y="1377"/>
                  </a:lnTo>
                  <a:lnTo>
                    <a:pt x="12126" y="1273"/>
                  </a:lnTo>
                  <a:lnTo>
                    <a:pt x="12100" y="1169"/>
                  </a:lnTo>
                  <a:lnTo>
                    <a:pt x="12074" y="1065"/>
                  </a:lnTo>
                  <a:lnTo>
                    <a:pt x="12022" y="961"/>
                  </a:lnTo>
                  <a:lnTo>
                    <a:pt x="11944" y="883"/>
                  </a:lnTo>
                  <a:lnTo>
                    <a:pt x="11866" y="805"/>
                  </a:lnTo>
                  <a:lnTo>
                    <a:pt x="11788" y="753"/>
                  </a:lnTo>
                  <a:lnTo>
                    <a:pt x="11685" y="727"/>
                  </a:lnTo>
                  <a:lnTo>
                    <a:pt x="6959" y="727"/>
                  </a:lnTo>
                  <a:lnTo>
                    <a:pt x="6907" y="572"/>
                  </a:lnTo>
                  <a:lnTo>
                    <a:pt x="6855" y="442"/>
                  </a:lnTo>
                  <a:lnTo>
                    <a:pt x="6751" y="312"/>
                  </a:lnTo>
                  <a:lnTo>
                    <a:pt x="6647" y="208"/>
                  </a:lnTo>
                  <a:lnTo>
                    <a:pt x="6517" y="104"/>
                  </a:lnTo>
                  <a:lnTo>
                    <a:pt x="6388" y="5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1"/>
            <p:cNvSpPr/>
            <p:nvPr/>
          </p:nvSpPr>
          <p:spPr>
            <a:xfrm>
              <a:off x="7115725" y="3476750"/>
              <a:ext cx="137625" cy="137650"/>
            </a:xfrm>
            <a:custGeom>
              <a:avLst/>
              <a:gdLst/>
              <a:ahLst/>
              <a:cxnLst/>
              <a:rect l="l" t="t" r="r" b="b"/>
              <a:pathLst>
                <a:path w="5505" h="5506" extrusionOk="0">
                  <a:moveTo>
                    <a:pt x="2934" y="364"/>
                  </a:moveTo>
                  <a:lnTo>
                    <a:pt x="3142" y="390"/>
                  </a:lnTo>
                  <a:lnTo>
                    <a:pt x="3350" y="442"/>
                  </a:lnTo>
                  <a:lnTo>
                    <a:pt x="3557" y="494"/>
                  </a:lnTo>
                  <a:lnTo>
                    <a:pt x="3765" y="598"/>
                  </a:lnTo>
                  <a:lnTo>
                    <a:pt x="3947" y="676"/>
                  </a:lnTo>
                  <a:lnTo>
                    <a:pt x="4129" y="805"/>
                  </a:lnTo>
                  <a:lnTo>
                    <a:pt x="4284" y="935"/>
                  </a:lnTo>
                  <a:lnTo>
                    <a:pt x="4440" y="1065"/>
                  </a:lnTo>
                  <a:lnTo>
                    <a:pt x="4570" y="1221"/>
                  </a:lnTo>
                  <a:lnTo>
                    <a:pt x="4700" y="1377"/>
                  </a:lnTo>
                  <a:lnTo>
                    <a:pt x="4830" y="1558"/>
                  </a:lnTo>
                  <a:lnTo>
                    <a:pt x="4908" y="1740"/>
                  </a:lnTo>
                  <a:lnTo>
                    <a:pt x="5012" y="1948"/>
                  </a:lnTo>
                  <a:lnTo>
                    <a:pt x="5063" y="2156"/>
                  </a:lnTo>
                  <a:lnTo>
                    <a:pt x="5115" y="2363"/>
                  </a:lnTo>
                  <a:lnTo>
                    <a:pt x="5141" y="2571"/>
                  </a:lnTo>
                  <a:lnTo>
                    <a:pt x="4752" y="2571"/>
                  </a:lnTo>
                  <a:lnTo>
                    <a:pt x="4726" y="2389"/>
                  </a:lnTo>
                  <a:lnTo>
                    <a:pt x="4700" y="2233"/>
                  </a:lnTo>
                  <a:lnTo>
                    <a:pt x="4648" y="2052"/>
                  </a:lnTo>
                  <a:lnTo>
                    <a:pt x="4570" y="1896"/>
                  </a:lnTo>
                  <a:lnTo>
                    <a:pt x="4388" y="1610"/>
                  </a:lnTo>
                  <a:lnTo>
                    <a:pt x="4181" y="1325"/>
                  </a:lnTo>
                  <a:lnTo>
                    <a:pt x="3895" y="1117"/>
                  </a:lnTo>
                  <a:lnTo>
                    <a:pt x="3609" y="935"/>
                  </a:lnTo>
                  <a:lnTo>
                    <a:pt x="3454" y="857"/>
                  </a:lnTo>
                  <a:lnTo>
                    <a:pt x="3272" y="805"/>
                  </a:lnTo>
                  <a:lnTo>
                    <a:pt x="3116" y="779"/>
                  </a:lnTo>
                  <a:lnTo>
                    <a:pt x="2934" y="753"/>
                  </a:lnTo>
                  <a:lnTo>
                    <a:pt x="2934" y="364"/>
                  </a:lnTo>
                  <a:close/>
                  <a:moveTo>
                    <a:pt x="2753" y="1091"/>
                  </a:moveTo>
                  <a:lnTo>
                    <a:pt x="2908" y="1117"/>
                  </a:lnTo>
                  <a:lnTo>
                    <a:pt x="3090" y="1143"/>
                  </a:lnTo>
                  <a:lnTo>
                    <a:pt x="3246" y="1169"/>
                  </a:lnTo>
                  <a:lnTo>
                    <a:pt x="3402" y="1221"/>
                  </a:lnTo>
                  <a:lnTo>
                    <a:pt x="3531" y="1299"/>
                  </a:lnTo>
                  <a:lnTo>
                    <a:pt x="3687" y="1377"/>
                  </a:lnTo>
                  <a:lnTo>
                    <a:pt x="3921" y="1584"/>
                  </a:lnTo>
                  <a:lnTo>
                    <a:pt x="4129" y="1818"/>
                  </a:lnTo>
                  <a:lnTo>
                    <a:pt x="4207" y="1974"/>
                  </a:lnTo>
                  <a:lnTo>
                    <a:pt x="4284" y="2104"/>
                  </a:lnTo>
                  <a:lnTo>
                    <a:pt x="4336" y="2259"/>
                  </a:lnTo>
                  <a:lnTo>
                    <a:pt x="4362" y="2415"/>
                  </a:lnTo>
                  <a:lnTo>
                    <a:pt x="4388" y="2597"/>
                  </a:lnTo>
                  <a:lnTo>
                    <a:pt x="4414" y="2753"/>
                  </a:lnTo>
                  <a:lnTo>
                    <a:pt x="4388" y="2935"/>
                  </a:lnTo>
                  <a:lnTo>
                    <a:pt x="4362" y="3090"/>
                  </a:lnTo>
                  <a:lnTo>
                    <a:pt x="4336" y="3246"/>
                  </a:lnTo>
                  <a:lnTo>
                    <a:pt x="4284" y="3402"/>
                  </a:lnTo>
                  <a:lnTo>
                    <a:pt x="4207" y="3558"/>
                  </a:lnTo>
                  <a:lnTo>
                    <a:pt x="4129" y="3688"/>
                  </a:lnTo>
                  <a:lnTo>
                    <a:pt x="3921" y="3921"/>
                  </a:lnTo>
                  <a:lnTo>
                    <a:pt x="3687" y="4129"/>
                  </a:lnTo>
                  <a:lnTo>
                    <a:pt x="3531" y="4207"/>
                  </a:lnTo>
                  <a:lnTo>
                    <a:pt x="3402" y="4285"/>
                  </a:lnTo>
                  <a:lnTo>
                    <a:pt x="3246" y="4337"/>
                  </a:lnTo>
                  <a:lnTo>
                    <a:pt x="3090" y="4389"/>
                  </a:lnTo>
                  <a:lnTo>
                    <a:pt x="2908" y="4415"/>
                  </a:lnTo>
                  <a:lnTo>
                    <a:pt x="2571" y="4415"/>
                  </a:lnTo>
                  <a:lnTo>
                    <a:pt x="2415" y="4389"/>
                  </a:lnTo>
                  <a:lnTo>
                    <a:pt x="2259" y="4337"/>
                  </a:lnTo>
                  <a:lnTo>
                    <a:pt x="2103" y="4285"/>
                  </a:lnTo>
                  <a:lnTo>
                    <a:pt x="1948" y="4207"/>
                  </a:lnTo>
                  <a:lnTo>
                    <a:pt x="1818" y="4129"/>
                  </a:lnTo>
                  <a:lnTo>
                    <a:pt x="1584" y="3921"/>
                  </a:lnTo>
                  <a:lnTo>
                    <a:pt x="1376" y="3688"/>
                  </a:lnTo>
                  <a:lnTo>
                    <a:pt x="1298" y="3558"/>
                  </a:lnTo>
                  <a:lnTo>
                    <a:pt x="1221" y="3402"/>
                  </a:lnTo>
                  <a:lnTo>
                    <a:pt x="1169" y="3246"/>
                  </a:lnTo>
                  <a:lnTo>
                    <a:pt x="1117" y="3090"/>
                  </a:lnTo>
                  <a:lnTo>
                    <a:pt x="1091" y="2935"/>
                  </a:lnTo>
                  <a:lnTo>
                    <a:pt x="1091" y="2753"/>
                  </a:lnTo>
                  <a:lnTo>
                    <a:pt x="1091" y="2597"/>
                  </a:lnTo>
                  <a:lnTo>
                    <a:pt x="1117" y="2415"/>
                  </a:lnTo>
                  <a:lnTo>
                    <a:pt x="1169" y="2259"/>
                  </a:lnTo>
                  <a:lnTo>
                    <a:pt x="1221" y="2104"/>
                  </a:lnTo>
                  <a:lnTo>
                    <a:pt x="1298" y="1974"/>
                  </a:lnTo>
                  <a:lnTo>
                    <a:pt x="1376" y="1818"/>
                  </a:lnTo>
                  <a:lnTo>
                    <a:pt x="1584" y="1584"/>
                  </a:lnTo>
                  <a:lnTo>
                    <a:pt x="1818" y="1377"/>
                  </a:lnTo>
                  <a:lnTo>
                    <a:pt x="1948" y="1299"/>
                  </a:lnTo>
                  <a:lnTo>
                    <a:pt x="2103" y="1221"/>
                  </a:lnTo>
                  <a:lnTo>
                    <a:pt x="2259" y="1169"/>
                  </a:lnTo>
                  <a:lnTo>
                    <a:pt x="2415" y="1143"/>
                  </a:lnTo>
                  <a:lnTo>
                    <a:pt x="2571" y="1117"/>
                  </a:lnTo>
                  <a:lnTo>
                    <a:pt x="2753" y="1091"/>
                  </a:lnTo>
                  <a:close/>
                  <a:moveTo>
                    <a:pt x="5141" y="2935"/>
                  </a:moveTo>
                  <a:lnTo>
                    <a:pt x="5089" y="3194"/>
                  </a:lnTo>
                  <a:lnTo>
                    <a:pt x="5037" y="3428"/>
                  </a:lnTo>
                  <a:lnTo>
                    <a:pt x="4960" y="3662"/>
                  </a:lnTo>
                  <a:lnTo>
                    <a:pt x="4856" y="3869"/>
                  </a:lnTo>
                  <a:lnTo>
                    <a:pt x="4752" y="4077"/>
                  </a:lnTo>
                  <a:lnTo>
                    <a:pt x="4622" y="4259"/>
                  </a:lnTo>
                  <a:lnTo>
                    <a:pt x="4440" y="4441"/>
                  </a:lnTo>
                  <a:lnTo>
                    <a:pt x="4284" y="4596"/>
                  </a:lnTo>
                  <a:lnTo>
                    <a:pt x="4051" y="4285"/>
                  </a:lnTo>
                  <a:lnTo>
                    <a:pt x="4207" y="4155"/>
                  </a:lnTo>
                  <a:lnTo>
                    <a:pt x="4310" y="4025"/>
                  </a:lnTo>
                  <a:lnTo>
                    <a:pt x="4440" y="3869"/>
                  </a:lnTo>
                  <a:lnTo>
                    <a:pt x="4518" y="3688"/>
                  </a:lnTo>
                  <a:lnTo>
                    <a:pt x="4622" y="3506"/>
                  </a:lnTo>
                  <a:lnTo>
                    <a:pt x="4674" y="3324"/>
                  </a:lnTo>
                  <a:lnTo>
                    <a:pt x="4726" y="3142"/>
                  </a:lnTo>
                  <a:lnTo>
                    <a:pt x="4752" y="2935"/>
                  </a:lnTo>
                  <a:close/>
                  <a:moveTo>
                    <a:pt x="2571" y="364"/>
                  </a:moveTo>
                  <a:lnTo>
                    <a:pt x="2571" y="753"/>
                  </a:lnTo>
                  <a:lnTo>
                    <a:pt x="2337" y="779"/>
                  </a:lnTo>
                  <a:lnTo>
                    <a:pt x="2077" y="857"/>
                  </a:lnTo>
                  <a:lnTo>
                    <a:pt x="1792" y="987"/>
                  </a:lnTo>
                  <a:lnTo>
                    <a:pt x="1532" y="1143"/>
                  </a:lnTo>
                  <a:lnTo>
                    <a:pt x="1298" y="1351"/>
                  </a:lnTo>
                  <a:lnTo>
                    <a:pt x="1117" y="1584"/>
                  </a:lnTo>
                  <a:lnTo>
                    <a:pt x="961" y="1844"/>
                  </a:lnTo>
                  <a:lnTo>
                    <a:pt x="831" y="2130"/>
                  </a:lnTo>
                  <a:lnTo>
                    <a:pt x="753" y="2441"/>
                  </a:lnTo>
                  <a:lnTo>
                    <a:pt x="727" y="2753"/>
                  </a:lnTo>
                  <a:lnTo>
                    <a:pt x="753" y="2960"/>
                  </a:lnTo>
                  <a:lnTo>
                    <a:pt x="779" y="3168"/>
                  </a:lnTo>
                  <a:lnTo>
                    <a:pt x="831" y="3350"/>
                  </a:lnTo>
                  <a:lnTo>
                    <a:pt x="883" y="3532"/>
                  </a:lnTo>
                  <a:lnTo>
                    <a:pt x="987" y="3713"/>
                  </a:lnTo>
                  <a:lnTo>
                    <a:pt x="1091" y="3869"/>
                  </a:lnTo>
                  <a:lnTo>
                    <a:pt x="1195" y="4025"/>
                  </a:lnTo>
                  <a:lnTo>
                    <a:pt x="1324" y="4181"/>
                  </a:lnTo>
                  <a:lnTo>
                    <a:pt x="1480" y="4311"/>
                  </a:lnTo>
                  <a:lnTo>
                    <a:pt x="1636" y="4415"/>
                  </a:lnTo>
                  <a:lnTo>
                    <a:pt x="1792" y="4518"/>
                  </a:lnTo>
                  <a:lnTo>
                    <a:pt x="1974" y="4622"/>
                  </a:lnTo>
                  <a:lnTo>
                    <a:pt x="2155" y="4674"/>
                  </a:lnTo>
                  <a:lnTo>
                    <a:pt x="2337" y="4726"/>
                  </a:lnTo>
                  <a:lnTo>
                    <a:pt x="2545" y="4752"/>
                  </a:lnTo>
                  <a:lnTo>
                    <a:pt x="2753" y="4778"/>
                  </a:lnTo>
                  <a:lnTo>
                    <a:pt x="3012" y="4752"/>
                  </a:lnTo>
                  <a:lnTo>
                    <a:pt x="3272" y="4700"/>
                  </a:lnTo>
                  <a:lnTo>
                    <a:pt x="3531" y="4622"/>
                  </a:lnTo>
                  <a:lnTo>
                    <a:pt x="3765" y="4492"/>
                  </a:lnTo>
                  <a:lnTo>
                    <a:pt x="3999" y="4804"/>
                  </a:lnTo>
                  <a:lnTo>
                    <a:pt x="3713" y="4960"/>
                  </a:lnTo>
                  <a:lnTo>
                    <a:pt x="3402" y="5064"/>
                  </a:lnTo>
                  <a:lnTo>
                    <a:pt x="3064" y="5116"/>
                  </a:lnTo>
                  <a:lnTo>
                    <a:pt x="2753" y="5142"/>
                  </a:lnTo>
                  <a:lnTo>
                    <a:pt x="2493" y="5142"/>
                  </a:lnTo>
                  <a:lnTo>
                    <a:pt x="2259" y="5090"/>
                  </a:lnTo>
                  <a:lnTo>
                    <a:pt x="2025" y="5038"/>
                  </a:lnTo>
                  <a:lnTo>
                    <a:pt x="1818" y="4960"/>
                  </a:lnTo>
                  <a:lnTo>
                    <a:pt x="1610" y="4856"/>
                  </a:lnTo>
                  <a:lnTo>
                    <a:pt x="1402" y="4726"/>
                  </a:lnTo>
                  <a:lnTo>
                    <a:pt x="1221" y="4596"/>
                  </a:lnTo>
                  <a:lnTo>
                    <a:pt x="1065" y="4441"/>
                  </a:lnTo>
                  <a:lnTo>
                    <a:pt x="909" y="4285"/>
                  </a:lnTo>
                  <a:lnTo>
                    <a:pt x="753" y="4077"/>
                  </a:lnTo>
                  <a:lnTo>
                    <a:pt x="649" y="3895"/>
                  </a:lnTo>
                  <a:lnTo>
                    <a:pt x="545" y="3688"/>
                  </a:lnTo>
                  <a:lnTo>
                    <a:pt x="468" y="3454"/>
                  </a:lnTo>
                  <a:lnTo>
                    <a:pt x="390" y="3220"/>
                  </a:lnTo>
                  <a:lnTo>
                    <a:pt x="364" y="2986"/>
                  </a:lnTo>
                  <a:lnTo>
                    <a:pt x="364" y="2753"/>
                  </a:lnTo>
                  <a:lnTo>
                    <a:pt x="364" y="2519"/>
                  </a:lnTo>
                  <a:lnTo>
                    <a:pt x="390" y="2311"/>
                  </a:lnTo>
                  <a:lnTo>
                    <a:pt x="442" y="2104"/>
                  </a:lnTo>
                  <a:lnTo>
                    <a:pt x="519" y="1896"/>
                  </a:lnTo>
                  <a:lnTo>
                    <a:pt x="597" y="1688"/>
                  </a:lnTo>
                  <a:lnTo>
                    <a:pt x="701" y="1506"/>
                  </a:lnTo>
                  <a:lnTo>
                    <a:pt x="831" y="1325"/>
                  </a:lnTo>
                  <a:lnTo>
                    <a:pt x="961" y="1169"/>
                  </a:lnTo>
                  <a:lnTo>
                    <a:pt x="1117" y="1013"/>
                  </a:lnTo>
                  <a:lnTo>
                    <a:pt x="1272" y="857"/>
                  </a:lnTo>
                  <a:lnTo>
                    <a:pt x="1454" y="727"/>
                  </a:lnTo>
                  <a:lnTo>
                    <a:pt x="1662" y="624"/>
                  </a:lnTo>
                  <a:lnTo>
                    <a:pt x="1870" y="520"/>
                  </a:lnTo>
                  <a:lnTo>
                    <a:pt x="2103" y="468"/>
                  </a:lnTo>
                  <a:lnTo>
                    <a:pt x="2337" y="390"/>
                  </a:lnTo>
                  <a:lnTo>
                    <a:pt x="2571" y="364"/>
                  </a:lnTo>
                  <a:close/>
                  <a:moveTo>
                    <a:pt x="2753" y="0"/>
                  </a:moveTo>
                  <a:lnTo>
                    <a:pt x="2467" y="26"/>
                  </a:lnTo>
                  <a:lnTo>
                    <a:pt x="2207" y="78"/>
                  </a:lnTo>
                  <a:lnTo>
                    <a:pt x="1922" y="130"/>
                  </a:lnTo>
                  <a:lnTo>
                    <a:pt x="1688" y="234"/>
                  </a:lnTo>
                  <a:lnTo>
                    <a:pt x="1428" y="338"/>
                  </a:lnTo>
                  <a:lnTo>
                    <a:pt x="1221" y="468"/>
                  </a:lnTo>
                  <a:lnTo>
                    <a:pt x="1013" y="650"/>
                  </a:lnTo>
                  <a:lnTo>
                    <a:pt x="805" y="805"/>
                  </a:lnTo>
                  <a:lnTo>
                    <a:pt x="623" y="1013"/>
                  </a:lnTo>
                  <a:lnTo>
                    <a:pt x="468" y="1221"/>
                  </a:lnTo>
                  <a:lnTo>
                    <a:pt x="338" y="1455"/>
                  </a:lnTo>
                  <a:lnTo>
                    <a:pt x="208" y="1688"/>
                  </a:lnTo>
                  <a:lnTo>
                    <a:pt x="130" y="1948"/>
                  </a:lnTo>
                  <a:lnTo>
                    <a:pt x="52" y="2207"/>
                  </a:lnTo>
                  <a:lnTo>
                    <a:pt x="26" y="2467"/>
                  </a:lnTo>
                  <a:lnTo>
                    <a:pt x="0" y="2753"/>
                  </a:lnTo>
                  <a:lnTo>
                    <a:pt x="26" y="3038"/>
                  </a:lnTo>
                  <a:lnTo>
                    <a:pt x="52" y="3298"/>
                  </a:lnTo>
                  <a:lnTo>
                    <a:pt x="130" y="3584"/>
                  </a:lnTo>
                  <a:lnTo>
                    <a:pt x="208" y="3817"/>
                  </a:lnTo>
                  <a:lnTo>
                    <a:pt x="338" y="4077"/>
                  </a:lnTo>
                  <a:lnTo>
                    <a:pt x="468" y="4285"/>
                  </a:lnTo>
                  <a:lnTo>
                    <a:pt x="623" y="4518"/>
                  </a:lnTo>
                  <a:lnTo>
                    <a:pt x="805" y="4700"/>
                  </a:lnTo>
                  <a:lnTo>
                    <a:pt x="1013" y="4882"/>
                  </a:lnTo>
                  <a:lnTo>
                    <a:pt x="1221" y="5038"/>
                  </a:lnTo>
                  <a:lnTo>
                    <a:pt x="1454" y="5168"/>
                  </a:lnTo>
                  <a:lnTo>
                    <a:pt x="1688" y="5297"/>
                  </a:lnTo>
                  <a:lnTo>
                    <a:pt x="1948" y="5375"/>
                  </a:lnTo>
                  <a:lnTo>
                    <a:pt x="2207" y="5453"/>
                  </a:lnTo>
                  <a:lnTo>
                    <a:pt x="2493" y="5479"/>
                  </a:lnTo>
                  <a:lnTo>
                    <a:pt x="2753" y="5505"/>
                  </a:lnTo>
                  <a:lnTo>
                    <a:pt x="2778" y="5505"/>
                  </a:lnTo>
                  <a:lnTo>
                    <a:pt x="3064" y="5479"/>
                  </a:lnTo>
                  <a:lnTo>
                    <a:pt x="3324" y="5453"/>
                  </a:lnTo>
                  <a:lnTo>
                    <a:pt x="3583" y="5375"/>
                  </a:lnTo>
                  <a:lnTo>
                    <a:pt x="3843" y="5271"/>
                  </a:lnTo>
                  <a:lnTo>
                    <a:pt x="4077" y="5168"/>
                  </a:lnTo>
                  <a:lnTo>
                    <a:pt x="4310" y="5012"/>
                  </a:lnTo>
                  <a:lnTo>
                    <a:pt x="4518" y="4856"/>
                  </a:lnTo>
                  <a:lnTo>
                    <a:pt x="4700" y="4674"/>
                  </a:lnTo>
                  <a:lnTo>
                    <a:pt x="4882" y="4492"/>
                  </a:lnTo>
                  <a:lnTo>
                    <a:pt x="5037" y="4285"/>
                  </a:lnTo>
                  <a:lnTo>
                    <a:pt x="5167" y="4051"/>
                  </a:lnTo>
                  <a:lnTo>
                    <a:pt x="5297" y="3817"/>
                  </a:lnTo>
                  <a:lnTo>
                    <a:pt x="5375" y="3558"/>
                  </a:lnTo>
                  <a:lnTo>
                    <a:pt x="5453" y="3298"/>
                  </a:lnTo>
                  <a:lnTo>
                    <a:pt x="5479" y="3038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27" y="2207"/>
                  </a:lnTo>
                  <a:lnTo>
                    <a:pt x="5375" y="1948"/>
                  </a:lnTo>
                  <a:lnTo>
                    <a:pt x="5271" y="1688"/>
                  </a:lnTo>
                  <a:lnTo>
                    <a:pt x="5167" y="1455"/>
                  </a:lnTo>
                  <a:lnTo>
                    <a:pt x="5037" y="1221"/>
                  </a:lnTo>
                  <a:lnTo>
                    <a:pt x="4856" y="1013"/>
                  </a:lnTo>
                  <a:lnTo>
                    <a:pt x="4700" y="805"/>
                  </a:lnTo>
                  <a:lnTo>
                    <a:pt x="4492" y="650"/>
                  </a:lnTo>
                  <a:lnTo>
                    <a:pt x="4284" y="468"/>
                  </a:lnTo>
                  <a:lnTo>
                    <a:pt x="4051" y="338"/>
                  </a:lnTo>
                  <a:lnTo>
                    <a:pt x="3817" y="234"/>
                  </a:lnTo>
                  <a:lnTo>
                    <a:pt x="3557" y="130"/>
                  </a:lnTo>
                  <a:lnTo>
                    <a:pt x="3298" y="78"/>
                  </a:lnTo>
                  <a:lnTo>
                    <a:pt x="3038" y="26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1"/>
            <p:cNvSpPr/>
            <p:nvPr/>
          </p:nvSpPr>
          <p:spPr>
            <a:xfrm>
              <a:off x="7168950" y="3515700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94" y="52"/>
                  </a:lnTo>
                  <a:lnTo>
                    <a:pt x="468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52" y="675"/>
                  </a:lnTo>
                  <a:lnTo>
                    <a:pt x="26" y="779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38" y="1325"/>
                  </a:lnTo>
                  <a:lnTo>
                    <a:pt x="416" y="1377"/>
                  </a:lnTo>
                  <a:lnTo>
                    <a:pt x="779" y="1377"/>
                  </a:lnTo>
                  <a:lnTo>
                    <a:pt x="831" y="1428"/>
                  </a:lnTo>
                  <a:lnTo>
                    <a:pt x="857" y="1480"/>
                  </a:lnTo>
                  <a:lnTo>
                    <a:pt x="883" y="1532"/>
                  </a:lnTo>
                  <a:lnTo>
                    <a:pt x="857" y="1610"/>
                  </a:lnTo>
                  <a:lnTo>
                    <a:pt x="831" y="1636"/>
                  </a:lnTo>
                  <a:lnTo>
                    <a:pt x="779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90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34" y="1480"/>
                  </a:lnTo>
                  <a:lnTo>
                    <a:pt x="156" y="1480"/>
                  </a:lnTo>
                  <a:lnTo>
                    <a:pt x="104" y="1506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52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00"/>
                  </a:lnTo>
                  <a:lnTo>
                    <a:pt x="442" y="2052"/>
                  </a:lnTo>
                  <a:lnTo>
                    <a:pt x="442" y="2233"/>
                  </a:lnTo>
                  <a:lnTo>
                    <a:pt x="468" y="2285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4" y="2415"/>
                  </a:lnTo>
                  <a:lnTo>
                    <a:pt x="675" y="2389"/>
                  </a:lnTo>
                  <a:lnTo>
                    <a:pt x="753" y="2363"/>
                  </a:lnTo>
                  <a:lnTo>
                    <a:pt x="779" y="2285"/>
                  </a:lnTo>
                  <a:lnTo>
                    <a:pt x="805" y="2233"/>
                  </a:lnTo>
                  <a:lnTo>
                    <a:pt x="805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2"/>
                  </a:lnTo>
                  <a:lnTo>
                    <a:pt x="1221" y="1428"/>
                  </a:lnTo>
                  <a:lnTo>
                    <a:pt x="1195" y="1325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5"/>
                  </a:lnTo>
                  <a:lnTo>
                    <a:pt x="364" y="857"/>
                  </a:lnTo>
                  <a:lnTo>
                    <a:pt x="390" y="805"/>
                  </a:lnTo>
                  <a:lnTo>
                    <a:pt x="416" y="753"/>
                  </a:lnTo>
                  <a:lnTo>
                    <a:pt x="468" y="727"/>
                  </a:lnTo>
                  <a:lnTo>
                    <a:pt x="520" y="701"/>
                  </a:lnTo>
                  <a:lnTo>
                    <a:pt x="701" y="701"/>
                  </a:lnTo>
                  <a:lnTo>
                    <a:pt x="779" y="727"/>
                  </a:lnTo>
                  <a:lnTo>
                    <a:pt x="805" y="805"/>
                  </a:lnTo>
                  <a:lnTo>
                    <a:pt x="857" y="857"/>
                  </a:lnTo>
                  <a:lnTo>
                    <a:pt x="909" y="909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69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805" y="364"/>
                  </a:lnTo>
                  <a:lnTo>
                    <a:pt x="805" y="182"/>
                  </a:lnTo>
                  <a:lnTo>
                    <a:pt x="779" y="104"/>
                  </a:lnTo>
                  <a:lnTo>
                    <a:pt x="753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1"/>
            <p:cNvSpPr/>
            <p:nvPr/>
          </p:nvSpPr>
          <p:spPr>
            <a:xfrm>
              <a:off x="7262425" y="3504650"/>
              <a:ext cx="82450" cy="8475"/>
            </a:xfrm>
            <a:custGeom>
              <a:avLst/>
              <a:gdLst/>
              <a:ahLst/>
              <a:cxnLst/>
              <a:rect l="l" t="t" r="r" b="b"/>
              <a:pathLst>
                <a:path w="329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3194" y="339"/>
                  </a:lnTo>
                  <a:lnTo>
                    <a:pt x="3246" y="287"/>
                  </a:lnTo>
                  <a:lnTo>
                    <a:pt x="3298" y="235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1"/>
            <p:cNvSpPr/>
            <p:nvPr/>
          </p:nvSpPr>
          <p:spPr>
            <a:xfrm>
              <a:off x="7262425" y="3522825"/>
              <a:ext cx="82450" cy="9125"/>
            </a:xfrm>
            <a:custGeom>
              <a:avLst/>
              <a:gdLst/>
              <a:ahLst/>
              <a:cxnLst/>
              <a:rect l="l" t="t" r="r" b="b"/>
              <a:pathLst>
                <a:path w="329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04" y="339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9"/>
                  </a:lnTo>
                  <a:lnTo>
                    <a:pt x="3246" y="313"/>
                  </a:lnTo>
                  <a:lnTo>
                    <a:pt x="3298" y="261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1"/>
            <p:cNvSpPr/>
            <p:nvPr/>
          </p:nvSpPr>
          <p:spPr>
            <a:xfrm>
              <a:off x="7262425" y="3541025"/>
              <a:ext cx="82450" cy="9100"/>
            </a:xfrm>
            <a:custGeom>
              <a:avLst/>
              <a:gdLst/>
              <a:ahLst/>
              <a:cxnLst/>
              <a:rect l="l" t="t" r="r" b="b"/>
              <a:pathLst>
                <a:path w="329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30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1"/>
            <p:cNvSpPr/>
            <p:nvPr/>
          </p:nvSpPr>
          <p:spPr>
            <a:xfrm>
              <a:off x="7262425" y="3559850"/>
              <a:ext cx="82450" cy="8450"/>
            </a:xfrm>
            <a:custGeom>
              <a:avLst/>
              <a:gdLst/>
              <a:ahLst/>
              <a:cxnLst/>
              <a:rect l="l" t="t" r="r" b="b"/>
              <a:pathLst>
                <a:path w="329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98" y="234"/>
                  </a:lnTo>
                  <a:lnTo>
                    <a:pt x="3298" y="156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1"/>
            <p:cNvSpPr/>
            <p:nvPr/>
          </p:nvSpPr>
          <p:spPr>
            <a:xfrm>
              <a:off x="7262425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1"/>
            <p:cNvSpPr/>
            <p:nvPr/>
          </p:nvSpPr>
          <p:spPr>
            <a:xfrm>
              <a:off x="7308500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34"/>
                  </a:lnTo>
                  <a:lnTo>
                    <a:pt x="1455" y="182"/>
                  </a:lnTo>
                  <a:lnTo>
                    <a:pt x="1429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1" name="Google Shape;4381;p71"/>
          <p:cNvGrpSpPr/>
          <p:nvPr/>
        </p:nvGrpSpPr>
        <p:grpSpPr>
          <a:xfrm>
            <a:off x="1047971" y="4274762"/>
            <a:ext cx="265481" cy="324673"/>
            <a:chOff x="266025" y="4137575"/>
            <a:chExt cx="247350" cy="302500"/>
          </a:xfrm>
        </p:grpSpPr>
        <p:sp>
          <p:nvSpPr>
            <p:cNvPr id="4382" name="Google Shape;4382;p71"/>
            <p:cNvSpPr/>
            <p:nvPr/>
          </p:nvSpPr>
          <p:spPr>
            <a:xfrm>
              <a:off x="325100" y="4362175"/>
              <a:ext cx="183725" cy="73375"/>
            </a:xfrm>
            <a:custGeom>
              <a:avLst/>
              <a:gdLst/>
              <a:ahLst/>
              <a:cxnLst/>
              <a:rect l="l" t="t" r="r" b="b"/>
              <a:pathLst>
                <a:path w="7349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480" y="2934"/>
                  </a:lnTo>
                  <a:lnTo>
                    <a:pt x="1480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7349" y="727"/>
                  </a:lnTo>
                  <a:lnTo>
                    <a:pt x="7349" y="0"/>
                  </a:lnTo>
                  <a:close/>
                  <a:moveTo>
                    <a:pt x="2207" y="2207"/>
                  </a:moveTo>
                  <a:lnTo>
                    <a:pt x="1480" y="2934"/>
                  </a:lnTo>
                  <a:lnTo>
                    <a:pt x="2934" y="2934"/>
                  </a:lnTo>
                  <a:lnTo>
                    <a:pt x="2207" y="2207"/>
                  </a:lnTo>
                  <a:close/>
                  <a:moveTo>
                    <a:pt x="2934" y="2207"/>
                  </a:moveTo>
                  <a:lnTo>
                    <a:pt x="2934" y="2934"/>
                  </a:lnTo>
                  <a:lnTo>
                    <a:pt x="7349" y="2934"/>
                  </a:lnTo>
                  <a:lnTo>
                    <a:pt x="7349" y="2207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1"/>
            <p:cNvSpPr/>
            <p:nvPr/>
          </p:nvSpPr>
          <p:spPr>
            <a:xfrm>
              <a:off x="343275" y="4380350"/>
              <a:ext cx="18850" cy="37025"/>
            </a:xfrm>
            <a:custGeom>
              <a:avLst/>
              <a:gdLst/>
              <a:ahLst/>
              <a:cxnLst/>
              <a:rect l="l" t="t" r="r" b="b"/>
              <a:pathLst>
                <a:path w="754" h="1481" extrusionOk="0">
                  <a:moveTo>
                    <a:pt x="390" y="0"/>
                  </a:moveTo>
                  <a:lnTo>
                    <a:pt x="312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1091"/>
                  </a:lnTo>
                  <a:lnTo>
                    <a:pt x="26" y="1169"/>
                  </a:lnTo>
                  <a:lnTo>
                    <a:pt x="52" y="1247"/>
                  </a:lnTo>
                  <a:lnTo>
                    <a:pt x="130" y="1376"/>
                  </a:lnTo>
                  <a:lnTo>
                    <a:pt x="260" y="1454"/>
                  </a:lnTo>
                  <a:lnTo>
                    <a:pt x="312" y="1480"/>
                  </a:lnTo>
                  <a:lnTo>
                    <a:pt x="753" y="148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1"/>
            <p:cNvSpPr/>
            <p:nvPr/>
          </p:nvSpPr>
          <p:spPr>
            <a:xfrm>
              <a:off x="398450" y="4380350"/>
              <a:ext cx="110375" cy="37025"/>
            </a:xfrm>
            <a:custGeom>
              <a:avLst/>
              <a:gdLst/>
              <a:ahLst/>
              <a:cxnLst/>
              <a:rect l="l" t="t" r="r" b="b"/>
              <a:pathLst>
                <a:path w="4415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415" y="1480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1"/>
            <p:cNvSpPr/>
            <p:nvPr/>
          </p:nvSpPr>
          <p:spPr>
            <a:xfrm>
              <a:off x="325100" y="4362175"/>
              <a:ext cx="48700" cy="73375"/>
            </a:xfrm>
            <a:custGeom>
              <a:avLst/>
              <a:gdLst/>
              <a:ahLst/>
              <a:cxnLst/>
              <a:rect l="l" t="t" r="r" b="b"/>
              <a:pathLst>
                <a:path w="1948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792" y="2934"/>
                  </a:lnTo>
                  <a:lnTo>
                    <a:pt x="1662" y="2882"/>
                  </a:lnTo>
                  <a:lnTo>
                    <a:pt x="1532" y="2830"/>
                  </a:lnTo>
                  <a:lnTo>
                    <a:pt x="1428" y="2727"/>
                  </a:lnTo>
                  <a:lnTo>
                    <a:pt x="1325" y="2623"/>
                  </a:lnTo>
                  <a:lnTo>
                    <a:pt x="1273" y="2493"/>
                  </a:lnTo>
                  <a:lnTo>
                    <a:pt x="1221" y="2363"/>
                  </a:lnTo>
                  <a:lnTo>
                    <a:pt x="1221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1221" y="727"/>
                  </a:lnTo>
                  <a:lnTo>
                    <a:pt x="1221" y="597"/>
                  </a:lnTo>
                  <a:lnTo>
                    <a:pt x="1273" y="442"/>
                  </a:lnTo>
                  <a:lnTo>
                    <a:pt x="1325" y="338"/>
                  </a:lnTo>
                  <a:lnTo>
                    <a:pt x="1428" y="208"/>
                  </a:lnTo>
                  <a:lnTo>
                    <a:pt x="1532" y="130"/>
                  </a:lnTo>
                  <a:lnTo>
                    <a:pt x="1662" y="52"/>
                  </a:lnTo>
                  <a:lnTo>
                    <a:pt x="179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1"/>
            <p:cNvSpPr/>
            <p:nvPr/>
          </p:nvSpPr>
          <p:spPr>
            <a:xfrm>
              <a:off x="325100" y="4142100"/>
              <a:ext cx="183725" cy="238275"/>
            </a:xfrm>
            <a:custGeom>
              <a:avLst/>
              <a:gdLst/>
              <a:ahLst/>
              <a:cxnLst/>
              <a:rect l="l" t="t" r="r" b="b"/>
              <a:pathLst>
                <a:path w="7349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7349" y="8803"/>
                  </a:lnTo>
                  <a:lnTo>
                    <a:pt x="7349" y="157"/>
                  </a:lnTo>
                  <a:lnTo>
                    <a:pt x="7349" y="105"/>
                  </a:lnTo>
                  <a:lnTo>
                    <a:pt x="7297" y="53"/>
                  </a:lnTo>
                  <a:lnTo>
                    <a:pt x="724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1"/>
            <p:cNvSpPr/>
            <p:nvPr/>
          </p:nvSpPr>
          <p:spPr>
            <a:xfrm>
              <a:off x="325100" y="4142100"/>
              <a:ext cx="44800" cy="238275"/>
            </a:xfrm>
            <a:custGeom>
              <a:avLst/>
              <a:gdLst/>
              <a:ahLst/>
              <a:cxnLst/>
              <a:rect l="l" t="t" r="r" b="b"/>
              <a:pathLst>
                <a:path w="1792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1221" y="8803"/>
                  </a:lnTo>
                  <a:lnTo>
                    <a:pt x="1221" y="728"/>
                  </a:lnTo>
                  <a:lnTo>
                    <a:pt x="1221" y="572"/>
                  </a:lnTo>
                  <a:lnTo>
                    <a:pt x="1273" y="442"/>
                  </a:lnTo>
                  <a:lnTo>
                    <a:pt x="1351" y="313"/>
                  </a:lnTo>
                  <a:lnTo>
                    <a:pt x="1428" y="209"/>
                  </a:lnTo>
                  <a:lnTo>
                    <a:pt x="1532" y="131"/>
                  </a:lnTo>
                  <a:lnTo>
                    <a:pt x="1662" y="53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1"/>
            <p:cNvSpPr/>
            <p:nvPr/>
          </p:nvSpPr>
          <p:spPr>
            <a:xfrm>
              <a:off x="343275" y="4160275"/>
              <a:ext cx="147375" cy="183750"/>
            </a:xfrm>
            <a:custGeom>
              <a:avLst/>
              <a:gdLst/>
              <a:ahLst/>
              <a:cxnLst/>
              <a:rect l="l" t="t" r="r" b="b"/>
              <a:pathLst>
                <a:path w="5895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5713" y="7349"/>
                  </a:lnTo>
                  <a:lnTo>
                    <a:pt x="5791" y="7323"/>
                  </a:lnTo>
                  <a:lnTo>
                    <a:pt x="5843" y="7297"/>
                  </a:lnTo>
                  <a:lnTo>
                    <a:pt x="5869" y="7245"/>
                  </a:lnTo>
                  <a:lnTo>
                    <a:pt x="5895" y="7193"/>
                  </a:lnTo>
                  <a:lnTo>
                    <a:pt x="5895" y="183"/>
                  </a:lnTo>
                  <a:lnTo>
                    <a:pt x="5869" y="105"/>
                  </a:lnTo>
                  <a:lnTo>
                    <a:pt x="5843" y="53"/>
                  </a:lnTo>
                  <a:lnTo>
                    <a:pt x="5791" y="27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1"/>
            <p:cNvSpPr/>
            <p:nvPr/>
          </p:nvSpPr>
          <p:spPr>
            <a:xfrm>
              <a:off x="343275" y="4160275"/>
              <a:ext cx="16250" cy="183750"/>
            </a:xfrm>
            <a:custGeom>
              <a:avLst/>
              <a:gdLst/>
              <a:ahLst/>
              <a:cxnLst/>
              <a:rect l="l" t="t" r="r" b="b"/>
              <a:pathLst>
                <a:path w="650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650" y="7349"/>
                  </a:lnTo>
                  <a:lnTo>
                    <a:pt x="598" y="7323"/>
                  </a:lnTo>
                  <a:lnTo>
                    <a:pt x="546" y="7297"/>
                  </a:lnTo>
                  <a:lnTo>
                    <a:pt x="494" y="7245"/>
                  </a:lnTo>
                  <a:lnTo>
                    <a:pt x="494" y="7193"/>
                  </a:lnTo>
                  <a:lnTo>
                    <a:pt x="494" y="183"/>
                  </a:lnTo>
                  <a:lnTo>
                    <a:pt x="494" y="105"/>
                  </a:lnTo>
                  <a:lnTo>
                    <a:pt x="546" y="53"/>
                  </a:lnTo>
                  <a:lnTo>
                    <a:pt x="59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727" y="1480"/>
                  </a:lnTo>
                  <a:lnTo>
                    <a:pt x="1454" y="220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1740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79"/>
                  </a:lnTo>
                  <a:lnTo>
                    <a:pt x="546" y="701"/>
                  </a:lnTo>
                  <a:lnTo>
                    <a:pt x="624" y="623"/>
                  </a:lnTo>
                  <a:lnTo>
                    <a:pt x="676" y="571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1454" y="494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1"/>
            <p:cNvSpPr/>
            <p:nvPr/>
          </p:nvSpPr>
          <p:spPr>
            <a:xfrm>
              <a:off x="320550" y="4137575"/>
              <a:ext cx="192825" cy="302500"/>
            </a:xfrm>
            <a:custGeom>
              <a:avLst/>
              <a:gdLst/>
              <a:ahLst/>
              <a:cxnLst/>
              <a:rect l="l" t="t" r="r" b="b"/>
              <a:pathLst>
                <a:path w="7713" h="12100" extrusionOk="0">
                  <a:moveTo>
                    <a:pt x="1481" y="9893"/>
                  </a:moveTo>
                  <a:lnTo>
                    <a:pt x="1481" y="10282"/>
                  </a:lnTo>
                  <a:lnTo>
                    <a:pt x="1091" y="10282"/>
                  </a:lnTo>
                  <a:lnTo>
                    <a:pt x="1091" y="10101"/>
                  </a:lnTo>
                  <a:lnTo>
                    <a:pt x="1117" y="10023"/>
                  </a:lnTo>
                  <a:lnTo>
                    <a:pt x="1169" y="9971"/>
                  </a:lnTo>
                  <a:lnTo>
                    <a:pt x="1221" y="9919"/>
                  </a:lnTo>
                  <a:lnTo>
                    <a:pt x="1299" y="9893"/>
                  </a:lnTo>
                  <a:close/>
                  <a:moveTo>
                    <a:pt x="1481" y="10646"/>
                  </a:moveTo>
                  <a:lnTo>
                    <a:pt x="1481" y="11009"/>
                  </a:lnTo>
                  <a:lnTo>
                    <a:pt x="1221" y="11009"/>
                  </a:lnTo>
                  <a:lnTo>
                    <a:pt x="1169" y="10958"/>
                  </a:lnTo>
                  <a:lnTo>
                    <a:pt x="1117" y="10880"/>
                  </a:lnTo>
                  <a:lnTo>
                    <a:pt x="1091" y="10802"/>
                  </a:lnTo>
                  <a:lnTo>
                    <a:pt x="1091" y="10646"/>
                  </a:lnTo>
                  <a:close/>
                  <a:moveTo>
                    <a:pt x="7349" y="9893"/>
                  </a:moveTo>
                  <a:lnTo>
                    <a:pt x="7349" y="10282"/>
                  </a:lnTo>
                  <a:lnTo>
                    <a:pt x="5973" y="10282"/>
                  </a:lnTo>
                  <a:lnTo>
                    <a:pt x="5921" y="10334"/>
                  </a:lnTo>
                  <a:lnTo>
                    <a:pt x="5869" y="10386"/>
                  </a:lnTo>
                  <a:lnTo>
                    <a:pt x="5869" y="10464"/>
                  </a:lnTo>
                  <a:lnTo>
                    <a:pt x="5869" y="10516"/>
                  </a:lnTo>
                  <a:lnTo>
                    <a:pt x="5921" y="10594"/>
                  </a:lnTo>
                  <a:lnTo>
                    <a:pt x="5973" y="10620"/>
                  </a:lnTo>
                  <a:lnTo>
                    <a:pt x="6025" y="10646"/>
                  </a:lnTo>
                  <a:lnTo>
                    <a:pt x="7349" y="10646"/>
                  </a:lnTo>
                  <a:lnTo>
                    <a:pt x="7349" y="11009"/>
                  </a:lnTo>
                  <a:lnTo>
                    <a:pt x="3298" y="11009"/>
                  </a:lnTo>
                  <a:lnTo>
                    <a:pt x="3298" y="10646"/>
                  </a:lnTo>
                  <a:lnTo>
                    <a:pt x="5272" y="10646"/>
                  </a:lnTo>
                  <a:lnTo>
                    <a:pt x="5324" y="10620"/>
                  </a:lnTo>
                  <a:lnTo>
                    <a:pt x="5375" y="10594"/>
                  </a:lnTo>
                  <a:lnTo>
                    <a:pt x="5427" y="10516"/>
                  </a:lnTo>
                  <a:lnTo>
                    <a:pt x="5427" y="10464"/>
                  </a:lnTo>
                  <a:lnTo>
                    <a:pt x="5427" y="10386"/>
                  </a:lnTo>
                  <a:lnTo>
                    <a:pt x="5375" y="10334"/>
                  </a:lnTo>
                  <a:lnTo>
                    <a:pt x="5324" y="10282"/>
                  </a:lnTo>
                  <a:lnTo>
                    <a:pt x="3298" y="10282"/>
                  </a:lnTo>
                  <a:lnTo>
                    <a:pt x="3298" y="9893"/>
                  </a:lnTo>
                  <a:close/>
                  <a:moveTo>
                    <a:pt x="2961" y="9893"/>
                  </a:moveTo>
                  <a:lnTo>
                    <a:pt x="2961" y="11503"/>
                  </a:lnTo>
                  <a:lnTo>
                    <a:pt x="2519" y="11061"/>
                  </a:lnTo>
                  <a:lnTo>
                    <a:pt x="2467" y="11035"/>
                  </a:lnTo>
                  <a:lnTo>
                    <a:pt x="2389" y="11009"/>
                  </a:lnTo>
                  <a:lnTo>
                    <a:pt x="2338" y="11035"/>
                  </a:lnTo>
                  <a:lnTo>
                    <a:pt x="2260" y="11061"/>
                  </a:lnTo>
                  <a:lnTo>
                    <a:pt x="1844" y="11503"/>
                  </a:lnTo>
                  <a:lnTo>
                    <a:pt x="1844" y="9893"/>
                  </a:lnTo>
                  <a:close/>
                  <a:moveTo>
                    <a:pt x="7349" y="9166"/>
                  </a:moveTo>
                  <a:lnTo>
                    <a:pt x="7349" y="9555"/>
                  </a:lnTo>
                  <a:lnTo>
                    <a:pt x="1195" y="9555"/>
                  </a:lnTo>
                  <a:lnTo>
                    <a:pt x="1091" y="9581"/>
                  </a:lnTo>
                  <a:lnTo>
                    <a:pt x="987" y="9633"/>
                  </a:lnTo>
                  <a:lnTo>
                    <a:pt x="909" y="9711"/>
                  </a:lnTo>
                  <a:lnTo>
                    <a:pt x="832" y="9789"/>
                  </a:lnTo>
                  <a:lnTo>
                    <a:pt x="780" y="9893"/>
                  </a:lnTo>
                  <a:lnTo>
                    <a:pt x="754" y="9997"/>
                  </a:lnTo>
                  <a:lnTo>
                    <a:pt x="754" y="10101"/>
                  </a:lnTo>
                  <a:lnTo>
                    <a:pt x="754" y="10802"/>
                  </a:lnTo>
                  <a:lnTo>
                    <a:pt x="754" y="10906"/>
                  </a:lnTo>
                  <a:lnTo>
                    <a:pt x="780" y="11035"/>
                  </a:lnTo>
                  <a:lnTo>
                    <a:pt x="832" y="11113"/>
                  </a:lnTo>
                  <a:lnTo>
                    <a:pt x="909" y="11191"/>
                  </a:lnTo>
                  <a:lnTo>
                    <a:pt x="987" y="11269"/>
                  </a:lnTo>
                  <a:lnTo>
                    <a:pt x="1091" y="11321"/>
                  </a:lnTo>
                  <a:lnTo>
                    <a:pt x="1195" y="11347"/>
                  </a:lnTo>
                  <a:lnTo>
                    <a:pt x="1299" y="11373"/>
                  </a:lnTo>
                  <a:lnTo>
                    <a:pt x="1481" y="11373"/>
                  </a:lnTo>
                  <a:lnTo>
                    <a:pt x="1481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68" y="11503"/>
                  </a:lnTo>
                  <a:lnTo>
                    <a:pt x="416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9711"/>
                  </a:lnTo>
                  <a:lnTo>
                    <a:pt x="364" y="9607"/>
                  </a:lnTo>
                  <a:lnTo>
                    <a:pt x="416" y="9503"/>
                  </a:lnTo>
                  <a:lnTo>
                    <a:pt x="468" y="9400"/>
                  </a:lnTo>
                  <a:lnTo>
                    <a:pt x="520" y="9322"/>
                  </a:lnTo>
                  <a:lnTo>
                    <a:pt x="598" y="9270"/>
                  </a:lnTo>
                  <a:lnTo>
                    <a:pt x="702" y="9218"/>
                  </a:lnTo>
                  <a:lnTo>
                    <a:pt x="806" y="9166"/>
                  </a:lnTo>
                  <a:close/>
                  <a:moveTo>
                    <a:pt x="2389" y="11451"/>
                  </a:moveTo>
                  <a:lnTo>
                    <a:pt x="2701" y="11762"/>
                  </a:lnTo>
                  <a:lnTo>
                    <a:pt x="2078" y="11762"/>
                  </a:lnTo>
                  <a:lnTo>
                    <a:pt x="2389" y="11451"/>
                  </a:lnTo>
                  <a:close/>
                  <a:moveTo>
                    <a:pt x="7349" y="11373"/>
                  </a:moveTo>
                  <a:lnTo>
                    <a:pt x="7349" y="11762"/>
                  </a:lnTo>
                  <a:lnTo>
                    <a:pt x="3298" y="11762"/>
                  </a:lnTo>
                  <a:lnTo>
                    <a:pt x="3298" y="11373"/>
                  </a:lnTo>
                  <a:close/>
                  <a:moveTo>
                    <a:pt x="935" y="0"/>
                  </a:moveTo>
                  <a:lnTo>
                    <a:pt x="728" y="26"/>
                  </a:lnTo>
                  <a:lnTo>
                    <a:pt x="572" y="78"/>
                  </a:lnTo>
                  <a:lnTo>
                    <a:pt x="416" y="156"/>
                  </a:lnTo>
                  <a:lnTo>
                    <a:pt x="286" y="260"/>
                  </a:lnTo>
                  <a:lnTo>
                    <a:pt x="156" y="416"/>
                  </a:lnTo>
                  <a:lnTo>
                    <a:pt x="79" y="545"/>
                  </a:lnTo>
                  <a:lnTo>
                    <a:pt x="27" y="727"/>
                  </a:lnTo>
                  <a:lnTo>
                    <a:pt x="1" y="909"/>
                  </a:lnTo>
                  <a:lnTo>
                    <a:pt x="1" y="2363"/>
                  </a:lnTo>
                  <a:lnTo>
                    <a:pt x="27" y="2441"/>
                  </a:lnTo>
                  <a:lnTo>
                    <a:pt x="53" y="2493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64" y="2363"/>
                  </a:lnTo>
                  <a:lnTo>
                    <a:pt x="364" y="909"/>
                  </a:lnTo>
                  <a:lnTo>
                    <a:pt x="364" y="805"/>
                  </a:lnTo>
                  <a:lnTo>
                    <a:pt x="416" y="701"/>
                  </a:lnTo>
                  <a:lnTo>
                    <a:pt x="468" y="597"/>
                  </a:lnTo>
                  <a:lnTo>
                    <a:pt x="520" y="519"/>
                  </a:lnTo>
                  <a:lnTo>
                    <a:pt x="624" y="442"/>
                  </a:lnTo>
                  <a:lnTo>
                    <a:pt x="702" y="390"/>
                  </a:lnTo>
                  <a:lnTo>
                    <a:pt x="806" y="364"/>
                  </a:lnTo>
                  <a:lnTo>
                    <a:pt x="7349" y="364"/>
                  </a:lnTo>
                  <a:lnTo>
                    <a:pt x="7349" y="8802"/>
                  </a:lnTo>
                  <a:lnTo>
                    <a:pt x="909" y="8802"/>
                  </a:lnTo>
                  <a:lnTo>
                    <a:pt x="754" y="8828"/>
                  </a:lnTo>
                  <a:lnTo>
                    <a:pt x="624" y="8854"/>
                  </a:lnTo>
                  <a:lnTo>
                    <a:pt x="494" y="8932"/>
                  </a:lnTo>
                  <a:lnTo>
                    <a:pt x="364" y="9010"/>
                  </a:lnTo>
                  <a:lnTo>
                    <a:pt x="364" y="3116"/>
                  </a:lnTo>
                  <a:lnTo>
                    <a:pt x="364" y="3038"/>
                  </a:lnTo>
                  <a:lnTo>
                    <a:pt x="312" y="2986"/>
                  </a:lnTo>
                  <a:lnTo>
                    <a:pt x="260" y="2960"/>
                  </a:lnTo>
                  <a:lnTo>
                    <a:pt x="182" y="2934"/>
                  </a:lnTo>
                  <a:lnTo>
                    <a:pt x="130" y="2960"/>
                  </a:lnTo>
                  <a:lnTo>
                    <a:pt x="53" y="2986"/>
                  </a:lnTo>
                  <a:lnTo>
                    <a:pt x="27" y="3038"/>
                  </a:lnTo>
                  <a:lnTo>
                    <a:pt x="1" y="311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86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338"/>
                  </a:lnTo>
                  <a:lnTo>
                    <a:pt x="7686" y="208"/>
                  </a:lnTo>
                  <a:lnTo>
                    <a:pt x="7608" y="104"/>
                  </a:lnTo>
                  <a:lnTo>
                    <a:pt x="7505" y="26"/>
                  </a:lnTo>
                  <a:lnTo>
                    <a:pt x="7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1"/>
            <p:cNvSpPr/>
            <p:nvPr/>
          </p:nvSpPr>
          <p:spPr>
            <a:xfrm>
              <a:off x="339375" y="4155750"/>
              <a:ext cx="155825" cy="192800"/>
            </a:xfrm>
            <a:custGeom>
              <a:avLst/>
              <a:gdLst/>
              <a:ahLst/>
              <a:cxnLst/>
              <a:rect l="l" t="t" r="r" b="b"/>
              <a:pathLst>
                <a:path w="6233" h="7712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7374"/>
                  </a:lnTo>
                  <a:lnTo>
                    <a:pt x="27" y="7504"/>
                  </a:lnTo>
                  <a:lnTo>
                    <a:pt x="104" y="7608"/>
                  </a:lnTo>
                  <a:lnTo>
                    <a:pt x="208" y="7686"/>
                  </a:lnTo>
                  <a:lnTo>
                    <a:pt x="338" y="7712"/>
                  </a:lnTo>
                  <a:lnTo>
                    <a:pt x="5869" y="7712"/>
                  </a:lnTo>
                  <a:lnTo>
                    <a:pt x="5999" y="7686"/>
                  </a:lnTo>
                  <a:lnTo>
                    <a:pt x="6128" y="7608"/>
                  </a:lnTo>
                  <a:lnTo>
                    <a:pt x="6206" y="7504"/>
                  </a:lnTo>
                  <a:lnTo>
                    <a:pt x="6232" y="7374"/>
                  </a:lnTo>
                  <a:lnTo>
                    <a:pt x="6232" y="6076"/>
                  </a:lnTo>
                  <a:lnTo>
                    <a:pt x="6206" y="5998"/>
                  </a:lnTo>
                  <a:lnTo>
                    <a:pt x="6180" y="5946"/>
                  </a:lnTo>
                  <a:lnTo>
                    <a:pt x="6102" y="5920"/>
                  </a:lnTo>
                  <a:lnTo>
                    <a:pt x="6051" y="5894"/>
                  </a:lnTo>
                  <a:lnTo>
                    <a:pt x="5973" y="5920"/>
                  </a:lnTo>
                  <a:lnTo>
                    <a:pt x="5921" y="5946"/>
                  </a:lnTo>
                  <a:lnTo>
                    <a:pt x="5869" y="5998"/>
                  </a:lnTo>
                  <a:lnTo>
                    <a:pt x="5869" y="6076"/>
                  </a:lnTo>
                  <a:lnTo>
                    <a:pt x="5869" y="7348"/>
                  </a:lnTo>
                  <a:lnTo>
                    <a:pt x="338" y="7348"/>
                  </a:lnTo>
                  <a:lnTo>
                    <a:pt x="338" y="364"/>
                  </a:lnTo>
                  <a:lnTo>
                    <a:pt x="5869" y="364"/>
                  </a:lnTo>
                  <a:lnTo>
                    <a:pt x="5869" y="5323"/>
                  </a:lnTo>
                  <a:lnTo>
                    <a:pt x="5869" y="5401"/>
                  </a:lnTo>
                  <a:lnTo>
                    <a:pt x="5921" y="5453"/>
                  </a:lnTo>
                  <a:lnTo>
                    <a:pt x="5973" y="5479"/>
                  </a:lnTo>
                  <a:lnTo>
                    <a:pt x="6051" y="5505"/>
                  </a:lnTo>
                  <a:lnTo>
                    <a:pt x="6102" y="5479"/>
                  </a:lnTo>
                  <a:lnTo>
                    <a:pt x="6180" y="5453"/>
                  </a:lnTo>
                  <a:lnTo>
                    <a:pt x="6206" y="5401"/>
                  </a:lnTo>
                  <a:lnTo>
                    <a:pt x="6232" y="5323"/>
                  </a:lnTo>
                  <a:lnTo>
                    <a:pt x="6232" y="364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5999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1"/>
            <p:cNvSpPr/>
            <p:nvPr/>
          </p:nvSpPr>
          <p:spPr>
            <a:xfrm>
              <a:off x="394550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6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1"/>
            <p:cNvSpPr/>
            <p:nvPr/>
          </p:nvSpPr>
          <p:spPr>
            <a:xfrm>
              <a:off x="375725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1"/>
            <p:cNvSpPr/>
            <p:nvPr/>
          </p:nvSpPr>
          <p:spPr>
            <a:xfrm>
              <a:off x="392600" y="4183650"/>
              <a:ext cx="48725" cy="104550"/>
            </a:xfrm>
            <a:custGeom>
              <a:avLst/>
              <a:gdLst/>
              <a:ahLst/>
              <a:cxnLst/>
              <a:rect l="l" t="t" r="r" b="b"/>
              <a:pathLst>
                <a:path w="1949" h="4182" extrusionOk="0">
                  <a:moveTo>
                    <a:pt x="910" y="1"/>
                  </a:moveTo>
                  <a:lnTo>
                    <a:pt x="858" y="53"/>
                  </a:lnTo>
                  <a:lnTo>
                    <a:pt x="806" y="105"/>
                  </a:lnTo>
                  <a:lnTo>
                    <a:pt x="806" y="182"/>
                  </a:lnTo>
                  <a:lnTo>
                    <a:pt x="806" y="650"/>
                  </a:lnTo>
                  <a:lnTo>
                    <a:pt x="650" y="676"/>
                  </a:lnTo>
                  <a:lnTo>
                    <a:pt x="494" y="728"/>
                  </a:lnTo>
                  <a:lnTo>
                    <a:pt x="364" y="806"/>
                  </a:lnTo>
                  <a:lnTo>
                    <a:pt x="234" y="909"/>
                  </a:lnTo>
                  <a:lnTo>
                    <a:pt x="131" y="1013"/>
                  </a:lnTo>
                  <a:lnTo>
                    <a:pt x="53" y="1143"/>
                  </a:lnTo>
                  <a:lnTo>
                    <a:pt x="27" y="1299"/>
                  </a:lnTo>
                  <a:lnTo>
                    <a:pt x="1" y="1455"/>
                  </a:lnTo>
                  <a:lnTo>
                    <a:pt x="27" y="1637"/>
                  </a:lnTo>
                  <a:lnTo>
                    <a:pt x="53" y="1766"/>
                  </a:lnTo>
                  <a:lnTo>
                    <a:pt x="131" y="1922"/>
                  </a:lnTo>
                  <a:lnTo>
                    <a:pt x="234" y="2026"/>
                  </a:lnTo>
                  <a:lnTo>
                    <a:pt x="364" y="2130"/>
                  </a:lnTo>
                  <a:lnTo>
                    <a:pt x="494" y="2208"/>
                  </a:lnTo>
                  <a:lnTo>
                    <a:pt x="650" y="2260"/>
                  </a:lnTo>
                  <a:lnTo>
                    <a:pt x="1143" y="2260"/>
                  </a:lnTo>
                  <a:lnTo>
                    <a:pt x="1247" y="2286"/>
                  </a:lnTo>
                  <a:lnTo>
                    <a:pt x="1325" y="2312"/>
                  </a:lnTo>
                  <a:lnTo>
                    <a:pt x="1403" y="2338"/>
                  </a:lnTo>
                  <a:lnTo>
                    <a:pt x="1481" y="2415"/>
                  </a:lnTo>
                  <a:lnTo>
                    <a:pt x="1533" y="2467"/>
                  </a:lnTo>
                  <a:lnTo>
                    <a:pt x="1559" y="2545"/>
                  </a:lnTo>
                  <a:lnTo>
                    <a:pt x="1585" y="2623"/>
                  </a:lnTo>
                  <a:lnTo>
                    <a:pt x="1611" y="2727"/>
                  </a:lnTo>
                  <a:lnTo>
                    <a:pt x="1585" y="2805"/>
                  </a:lnTo>
                  <a:lnTo>
                    <a:pt x="1559" y="2909"/>
                  </a:lnTo>
                  <a:lnTo>
                    <a:pt x="1533" y="2987"/>
                  </a:lnTo>
                  <a:lnTo>
                    <a:pt x="1481" y="3039"/>
                  </a:lnTo>
                  <a:lnTo>
                    <a:pt x="1403" y="3091"/>
                  </a:lnTo>
                  <a:lnTo>
                    <a:pt x="1325" y="3143"/>
                  </a:lnTo>
                  <a:lnTo>
                    <a:pt x="1247" y="3168"/>
                  </a:lnTo>
                  <a:lnTo>
                    <a:pt x="624" y="3168"/>
                  </a:lnTo>
                  <a:lnTo>
                    <a:pt x="520" y="3091"/>
                  </a:lnTo>
                  <a:lnTo>
                    <a:pt x="442" y="3013"/>
                  </a:lnTo>
                  <a:lnTo>
                    <a:pt x="390" y="2909"/>
                  </a:lnTo>
                  <a:lnTo>
                    <a:pt x="364" y="2831"/>
                  </a:lnTo>
                  <a:lnTo>
                    <a:pt x="312" y="2779"/>
                  </a:lnTo>
                  <a:lnTo>
                    <a:pt x="157" y="2779"/>
                  </a:lnTo>
                  <a:lnTo>
                    <a:pt x="105" y="2805"/>
                  </a:lnTo>
                  <a:lnTo>
                    <a:pt x="53" y="2857"/>
                  </a:lnTo>
                  <a:lnTo>
                    <a:pt x="27" y="2935"/>
                  </a:lnTo>
                  <a:lnTo>
                    <a:pt x="53" y="2987"/>
                  </a:lnTo>
                  <a:lnTo>
                    <a:pt x="79" y="3117"/>
                  </a:lnTo>
                  <a:lnTo>
                    <a:pt x="157" y="3220"/>
                  </a:lnTo>
                  <a:lnTo>
                    <a:pt x="234" y="3298"/>
                  </a:lnTo>
                  <a:lnTo>
                    <a:pt x="312" y="3376"/>
                  </a:lnTo>
                  <a:lnTo>
                    <a:pt x="416" y="3454"/>
                  </a:lnTo>
                  <a:lnTo>
                    <a:pt x="520" y="3480"/>
                  </a:lnTo>
                  <a:lnTo>
                    <a:pt x="650" y="3532"/>
                  </a:lnTo>
                  <a:lnTo>
                    <a:pt x="806" y="3532"/>
                  </a:lnTo>
                  <a:lnTo>
                    <a:pt x="806" y="4025"/>
                  </a:lnTo>
                  <a:lnTo>
                    <a:pt x="806" y="4077"/>
                  </a:lnTo>
                  <a:lnTo>
                    <a:pt x="858" y="4129"/>
                  </a:lnTo>
                  <a:lnTo>
                    <a:pt x="910" y="4181"/>
                  </a:lnTo>
                  <a:lnTo>
                    <a:pt x="1039" y="4181"/>
                  </a:lnTo>
                  <a:lnTo>
                    <a:pt x="1091" y="4129"/>
                  </a:lnTo>
                  <a:lnTo>
                    <a:pt x="1143" y="4077"/>
                  </a:lnTo>
                  <a:lnTo>
                    <a:pt x="1143" y="4025"/>
                  </a:lnTo>
                  <a:lnTo>
                    <a:pt x="1143" y="3532"/>
                  </a:lnTo>
                  <a:lnTo>
                    <a:pt x="1325" y="3506"/>
                  </a:lnTo>
                  <a:lnTo>
                    <a:pt x="1455" y="3454"/>
                  </a:lnTo>
                  <a:lnTo>
                    <a:pt x="1611" y="3402"/>
                  </a:lnTo>
                  <a:lnTo>
                    <a:pt x="1715" y="3298"/>
                  </a:lnTo>
                  <a:lnTo>
                    <a:pt x="1818" y="3168"/>
                  </a:lnTo>
                  <a:lnTo>
                    <a:pt x="1896" y="3039"/>
                  </a:lnTo>
                  <a:lnTo>
                    <a:pt x="1948" y="2883"/>
                  </a:lnTo>
                  <a:lnTo>
                    <a:pt x="1948" y="2727"/>
                  </a:lnTo>
                  <a:lnTo>
                    <a:pt x="1948" y="2571"/>
                  </a:lnTo>
                  <a:lnTo>
                    <a:pt x="1896" y="2415"/>
                  </a:lnTo>
                  <a:lnTo>
                    <a:pt x="1818" y="2286"/>
                  </a:lnTo>
                  <a:lnTo>
                    <a:pt x="1715" y="2156"/>
                  </a:lnTo>
                  <a:lnTo>
                    <a:pt x="1611" y="2052"/>
                  </a:lnTo>
                  <a:lnTo>
                    <a:pt x="1455" y="1974"/>
                  </a:lnTo>
                  <a:lnTo>
                    <a:pt x="1325" y="1922"/>
                  </a:lnTo>
                  <a:lnTo>
                    <a:pt x="806" y="1922"/>
                  </a:lnTo>
                  <a:lnTo>
                    <a:pt x="702" y="1896"/>
                  </a:lnTo>
                  <a:lnTo>
                    <a:pt x="624" y="1870"/>
                  </a:lnTo>
                  <a:lnTo>
                    <a:pt x="546" y="1844"/>
                  </a:lnTo>
                  <a:lnTo>
                    <a:pt x="494" y="1792"/>
                  </a:lnTo>
                  <a:lnTo>
                    <a:pt x="442" y="1714"/>
                  </a:lnTo>
                  <a:lnTo>
                    <a:pt x="390" y="1637"/>
                  </a:lnTo>
                  <a:lnTo>
                    <a:pt x="364" y="1559"/>
                  </a:lnTo>
                  <a:lnTo>
                    <a:pt x="364" y="1455"/>
                  </a:lnTo>
                  <a:lnTo>
                    <a:pt x="364" y="1377"/>
                  </a:lnTo>
                  <a:lnTo>
                    <a:pt x="390" y="1299"/>
                  </a:lnTo>
                  <a:lnTo>
                    <a:pt x="442" y="1221"/>
                  </a:lnTo>
                  <a:lnTo>
                    <a:pt x="494" y="1143"/>
                  </a:lnTo>
                  <a:lnTo>
                    <a:pt x="546" y="1091"/>
                  </a:lnTo>
                  <a:lnTo>
                    <a:pt x="624" y="1039"/>
                  </a:lnTo>
                  <a:lnTo>
                    <a:pt x="702" y="1013"/>
                  </a:lnTo>
                  <a:lnTo>
                    <a:pt x="1117" y="1013"/>
                  </a:lnTo>
                  <a:lnTo>
                    <a:pt x="1247" y="1039"/>
                  </a:lnTo>
                  <a:lnTo>
                    <a:pt x="1351" y="1091"/>
                  </a:lnTo>
                  <a:lnTo>
                    <a:pt x="1429" y="1169"/>
                  </a:lnTo>
                  <a:lnTo>
                    <a:pt x="1481" y="1299"/>
                  </a:lnTo>
                  <a:lnTo>
                    <a:pt x="1533" y="1351"/>
                  </a:lnTo>
                  <a:lnTo>
                    <a:pt x="1585" y="1403"/>
                  </a:lnTo>
                  <a:lnTo>
                    <a:pt x="1637" y="1429"/>
                  </a:lnTo>
                  <a:lnTo>
                    <a:pt x="1715" y="1403"/>
                  </a:lnTo>
                  <a:lnTo>
                    <a:pt x="1766" y="1377"/>
                  </a:lnTo>
                  <a:lnTo>
                    <a:pt x="1818" y="1325"/>
                  </a:lnTo>
                  <a:lnTo>
                    <a:pt x="1844" y="1273"/>
                  </a:lnTo>
                  <a:lnTo>
                    <a:pt x="1818" y="1195"/>
                  </a:lnTo>
                  <a:lnTo>
                    <a:pt x="1792" y="1091"/>
                  </a:lnTo>
                  <a:lnTo>
                    <a:pt x="1740" y="987"/>
                  </a:lnTo>
                  <a:lnTo>
                    <a:pt x="1663" y="884"/>
                  </a:lnTo>
                  <a:lnTo>
                    <a:pt x="1585" y="806"/>
                  </a:lnTo>
                  <a:lnTo>
                    <a:pt x="1481" y="754"/>
                  </a:lnTo>
                  <a:lnTo>
                    <a:pt x="1377" y="702"/>
                  </a:lnTo>
                  <a:lnTo>
                    <a:pt x="1273" y="676"/>
                  </a:lnTo>
                  <a:lnTo>
                    <a:pt x="1143" y="650"/>
                  </a:lnTo>
                  <a:lnTo>
                    <a:pt x="1143" y="182"/>
                  </a:lnTo>
                  <a:lnTo>
                    <a:pt x="1143" y="105"/>
                  </a:lnTo>
                  <a:lnTo>
                    <a:pt x="1091" y="53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71"/>
          <p:cNvGrpSpPr/>
          <p:nvPr/>
        </p:nvGrpSpPr>
        <p:grpSpPr>
          <a:xfrm>
            <a:off x="1762807" y="4295665"/>
            <a:ext cx="324700" cy="282895"/>
            <a:chOff x="998250" y="4157050"/>
            <a:chExt cx="302525" cy="263575"/>
          </a:xfrm>
        </p:grpSpPr>
        <p:sp>
          <p:nvSpPr>
            <p:cNvPr id="4400" name="Google Shape;4400;p71"/>
            <p:cNvSpPr/>
            <p:nvPr/>
          </p:nvSpPr>
          <p:spPr>
            <a:xfrm>
              <a:off x="1061875" y="4208325"/>
              <a:ext cx="234350" cy="114275"/>
            </a:xfrm>
            <a:custGeom>
              <a:avLst/>
              <a:gdLst/>
              <a:ahLst/>
              <a:cxnLst/>
              <a:rect l="l" t="t" r="r" b="b"/>
              <a:pathLst>
                <a:path w="9374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9374" y="442"/>
                  </a:lnTo>
                  <a:lnTo>
                    <a:pt x="6647" y="312"/>
                  </a:lnTo>
                  <a:lnTo>
                    <a:pt x="6621" y="494"/>
                  </a:lnTo>
                  <a:lnTo>
                    <a:pt x="6569" y="675"/>
                  </a:lnTo>
                  <a:lnTo>
                    <a:pt x="6518" y="857"/>
                  </a:lnTo>
                  <a:lnTo>
                    <a:pt x="6440" y="1013"/>
                  </a:lnTo>
                  <a:lnTo>
                    <a:pt x="6336" y="1169"/>
                  </a:lnTo>
                  <a:lnTo>
                    <a:pt x="6258" y="1299"/>
                  </a:lnTo>
                  <a:lnTo>
                    <a:pt x="5998" y="1558"/>
                  </a:lnTo>
                  <a:lnTo>
                    <a:pt x="5868" y="1662"/>
                  </a:lnTo>
                  <a:lnTo>
                    <a:pt x="5713" y="1766"/>
                  </a:lnTo>
                  <a:lnTo>
                    <a:pt x="5557" y="1844"/>
                  </a:lnTo>
                  <a:lnTo>
                    <a:pt x="5401" y="1922"/>
                  </a:lnTo>
                  <a:lnTo>
                    <a:pt x="5245" y="1974"/>
                  </a:lnTo>
                  <a:lnTo>
                    <a:pt x="5063" y="2026"/>
                  </a:lnTo>
                  <a:lnTo>
                    <a:pt x="4882" y="2052"/>
                  </a:lnTo>
                  <a:lnTo>
                    <a:pt x="4492" y="2052"/>
                  </a:lnTo>
                  <a:lnTo>
                    <a:pt x="4310" y="2026"/>
                  </a:lnTo>
                  <a:lnTo>
                    <a:pt x="4103" y="1974"/>
                  </a:lnTo>
                  <a:lnTo>
                    <a:pt x="3921" y="1896"/>
                  </a:lnTo>
                  <a:lnTo>
                    <a:pt x="3765" y="1818"/>
                  </a:lnTo>
                  <a:lnTo>
                    <a:pt x="3609" y="1740"/>
                  </a:lnTo>
                  <a:lnTo>
                    <a:pt x="3454" y="1610"/>
                  </a:lnTo>
                  <a:lnTo>
                    <a:pt x="3324" y="1506"/>
                  </a:lnTo>
                  <a:lnTo>
                    <a:pt x="3194" y="1351"/>
                  </a:lnTo>
                  <a:lnTo>
                    <a:pt x="3064" y="1221"/>
                  </a:lnTo>
                  <a:lnTo>
                    <a:pt x="2960" y="1039"/>
                  </a:lnTo>
                  <a:lnTo>
                    <a:pt x="2882" y="883"/>
                  </a:lnTo>
                  <a:lnTo>
                    <a:pt x="2804" y="701"/>
                  </a:lnTo>
                  <a:lnTo>
                    <a:pt x="2753" y="520"/>
                  </a:lnTo>
                  <a:lnTo>
                    <a:pt x="2727" y="338"/>
                  </a:lnTo>
                  <a:lnTo>
                    <a:pt x="272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1"/>
            <p:cNvSpPr/>
            <p:nvPr/>
          </p:nvSpPr>
          <p:spPr>
            <a:xfrm>
              <a:off x="1081350" y="4379050"/>
              <a:ext cx="37675" cy="37025"/>
            </a:xfrm>
            <a:custGeom>
              <a:avLst/>
              <a:gdLst/>
              <a:ahLst/>
              <a:cxnLst/>
              <a:rect l="l" t="t" r="r" b="b"/>
              <a:pathLst>
                <a:path w="150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909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98" y="1273"/>
                  </a:lnTo>
                  <a:lnTo>
                    <a:pt x="1376" y="1169"/>
                  </a:lnTo>
                  <a:lnTo>
                    <a:pt x="1454" y="1039"/>
                  </a:lnTo>
                  <a:lnTo>
                    <a:pt x="1480" y="883"/>
                  </a:lnTo>
                  <a:lnTo>
                    <a:pt x="1506" y="727"/>
                  </a:lnTo>
                  <a:lnTo>
                    <a:pt x="1480" y="597"/>
                  </a:lnTo>
                  <a:lnTo>
                    <a:pt x="1454" y="442"/>
                  </a:lnTo>
                  <a:lnTo>
                    <a:pt x="1376" y="312"/>
                  </a:lnTo>
                  <a:lnTo>
                    <a:pt x="1298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1"/>
            <p:cNvSpPr/>
            <p:nvPr/>
          </p:nvSpPr>
          <p:spPr>
            <a:xfrm>
              <a:off x="1061875" y="4208325"/>
              <a:ext cx="214875" cy="114275"/>
            </a:xfrm>
            <a:custGeom>
              <a:avLst/>
              <a:gdLst/>
              <a:ahLst/>
              <a:cxnLst/>
              <a:rect l="l" t="t" r="r" b="b"/>
              <a:pathLst>
                <a:path w="8595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8595" y="4103"/>
                  </a:lnTo>
                  <a:lnTo>
                    <a:pt x="1870" y="4103"/>
                  </a:lnTo>
                  <a:lnTo>
                    <a:pt x="1714" y="4077"/>
                  </a:lnTo>
                  <a:lnTo>
                    <a:pt x="1558" y="3999"/>
                  </a:lnTo>
                  <a:lnTo>
                    <a:pt x="1454" y="3869"/>
                  </a:lnTo>
                  <a:lnTo>
                    <a:pt x="1402" y="3713"/>
                  </a:lnTo>
                  <a:lnTo>
                    <a:pt x="57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1"/>
            <p:cNvSpPr/>
            <p:nvPr/>
          </p:nvSpPr>
          <p:spPr>
            <a:xfrm>
              <a:off x="1044350" y="4195350"/>
              <a:ext cx="239550" cy="146075"/>
            </a:xfrm>
            <a:custGeom>
              <a:avLst/>
              <a:gdLst/>
              <a:ahLst/>
              <a:cxnLst/>
              <a:rect l="l" t="t" r="r" b="b"/>
              <a:pathLst>
                <a:path w="9582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9400" y="5842"/>
                  </a:lnTo>
                  <a:lnTo>
                    <a:pt x="9478" y="5816"/>
                  </a:lnTo>
                  <a:lnTo>
                    <a:pt x="9529" y="5790"/>
                  </a:lnTo>
                  <a:lnTo>
                    <a:pt x="9555" y="5738"/>
                  </a:lnTo>
                  <a:lnTo>
                    <a:pt x="9581" y="5661"/>
                  </a:lnTo>
                  <a:lnTo>
                    <a:pt x="9581" y="5271"/>
                  </a:lnTo>
                  <a:lnTo>
                    <a:pt x="9555" y="5193"/>
                  </a:lnTo>
                  <a:lnTo>
                    <a:pt x="9529" y="5141"/>
                  </a:lnTo>
                  <a:lnTo>
                    <a:pt x="9478" y="5115"/>
                  </a:lnTo>
                  <a:lnTo>
                    <a:pt x="9400" y="5089"/>
                  </a:lnTo>
                  <a:lnTo>
                    <a:pt x="1714" y="5089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1"/>
            <p:cNvSpPr/>
            <p:nvPr/>
          </p:nvSpPr>
          <p:spPr>
            <a:xfrm>
              <a:off x="1044350" y="4195350"/>
              <a:ext cx="39625" cy="146075"/>
            </a:xfrm>
            <a:custGeom>
              <a:avLst/>
              <a:gdLst/>
              <a:ahLst/>
              <a:cxnLst/>
              <a:rect l="l" t="t" r="r" b="b"/>
              <a:pathLst>
                <a:path w="1585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1584" y="5842"/>
                  </a:lnTo>
                  <a:lnTo>
                    <a:pt x="467" y="597"/>
                  </a:lnTo>
                  <a:lnTo>
                    <a:pt x="675" y="390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1"/>
            <p:cNvSpPr/>
            <p:nvPr/>
          </p:nvSpPr>
          <p:spPr>
            <a:xfrm>
              <a:off x="1002800" y="4184300"/>
              <a:ext cx="63625" cy="44825"/>
            </a:xfrm>
            <a:custGeom>
              <a:avLst/>
              <a:gdLst/>
              <a:ahLst/>
              <a:cxnLst/>
              <a:rect l="l" t="t" r="r" b="b"/>
              <a:pathLst>
                <a:path w="2545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30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545" y="1792"/>
                  </a:lnTo>
                  <a:lnTo>
                    <a:pt x="2233" y="442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1"/>
            <p:cNvSpPr/>
            <p:nvPr/>
          </p:nvSpPr>
          <p:spPr>
            <a:xfrm>
              <a:off x="1002800" y="4184300"/>
              <a:ext cx="57150" cy="44825"/>
            </a:xfrm>
            <a:custGeom>
              <a:avLst/>
              <a:gdLst/>
              <a:ahLst/>
              <a:cxnLst/>
              <a:rect l="l" t="t" r="r" b="b"/>
              <a:pathLst>
                <a:path w="2286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56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285" y="1792"/>
                  </a:lnTo>
                  <a:lnTo>
                    <a:pt x="2207" y="1351"/>
                  </a:lnTo>
                  <a:lnTo>
                    <a:pt x="2155" y="1221"/>
                  </a:lnTo>
                  <a:lnTo>
                    <a:pt x="2052" y="1117"/>
                  </a:lnTo>
                  <a:lnTo>
                    <a:pt x="1948" y="1013"/>
                  </a:lnTo>
                  <a:lnTo>
                    <a:pt x="1818" y="961"/>
                  </a:lnTo>
                  <a:lnTo>
                    <a:pt x="753" y="728"/>
                  </a:lnTo>
                  <a:lnTo>
                    <a:pt x="649" y="676"/>
                  </a:lnTo>
                  <a:lnTo>
                    <a:pt x="546" y="598"/>
                  </a:lnTo>
                  <a:lnTo>
                    <a:pt x="494" y="494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130"/>
                  </a:lnTo>
                  <a:lnTo>
                    <a:pt x="649" y="53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1"/>
            <p:cNvSpPr/>
            <p:nvPr/>
          </p:nvSpPr>
          <p:spPr>
            <a:xfrm>
              <a:off x="1081350" y="43414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1"/>
            <p:cNvSpPr/>
            <p:nvPr/>
          </p:nvSpPr>
          <p:spPr>
            <a:xfrm>
              <a:off x="1081350" y="4341400"/>
              <a:ext cx="12350" cy="18850"/>
            </a:xfrm>
            <a:custGeom>
              <a:avLst/>
              <a:gdLst/>
              <a:ahLst/>
              <a:cxnLst/>
              <a:rect l="l" t="t" r="r" b="b"/>
              <a:pathLst>
                <a:path w="49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493" y="75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1"/>
            <p:cNvSpPr/>
            <p:nvPr/>
          </p:nvSpPr>
          <p:spPr>
            <a:xfrm>
              <a:off x="1072250" y="4360225"/>
              <a:ext cx="211650" cy="18850"/>
            </a:xfrm>
            <a:custGeom>
              <a:avLst/>
              <a:gdLst/>
              <a:ahLst/>
              <a:cxnLst/>
              <a:rect l="l" t="t" r="r" b="b"/>
              <a:pathLst>
                <a:path w="8466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8284" y="753"/>
                  </a:lnTo>
                  <a:lnTo>
                    <a:pt x="8362" y="727"/>
                  </a:lnTo>
                  <a:lnTo>
                    <a:pt x="8413" y="701"/>
                  </a:lnTo>
                  <a:lnTo>
                    <a:pt x="8439" y="649"/>
                  </a:lnTo>
                  <a:lnTo>
                    <a:pt x="8465" y="572"/>
                  </a:lnTo>
                  <a:lnTo>
                    <a:pt x="8465" y="156"/>
                  </a:lnTo>
                  <a:lnTo>
                    <a:pt x="8439" y="104"/>
                  </a:lnTo>
                  <a:lnTo>
                    <a:pt x="8413" y="52"/>
                  </a:lnTo>
                  <a:lnTo>
                    <a:pt x="836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1"/>
            <p:cNvSpPr/>
            <p:nvPr/>
          </p:nvSpPr>
          <p:spPr>
            <a:xfrm>
              <a:off x="1072250" y="4360225"/>
              <a:ext cx="25350" cy="18850"/>
            </a:xfrm>
            <a:custGeom>
              <a:avLst/>
              <a:gdLst/>
              <a:ahLst/>
              <a:cxnLst/>
              <a:rect l="l" t="t" r="r" b="b"/>
              <a:pathLst>
                <a:path w="1014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1013" y="753"/>
                  </a:lnTo>
                  <a:lnTo>
                    <a:pt x="961" y="727"/>
                  </a:lnTo>
                  <a:lnTo>
                    <a:pt x="909" y="701"/>
                  </a:lnTo>
                  <a:lnTo>
                    <a:pt x="857" y="649"/>
                  </a:lnTo>
                  <a:lnTo>
                    <a:pt x="857" y="572"/>
                  </a:lnTo>
                  <a:lnTo>
                    <a:pt x="857" y="156"/>
                  </a:lnTo>
                  <a:lnTo>
                    <a:pt x="857" y="104"/>
                  </a:lnTo>
                  <a:lnTo>
                    <a:pt x="90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1"/>
            <p:cNvSpPr/>
            <p:nvPr/>
          </p:nvSpPr>
          <p:spPr>
            <a:xfrm>
              <a:off x="1081350" y="437905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883" y="1480"/>
                  </a:lnTo>
                  <a:lnTo>
                    <a:pt x="987" y="1454"/>
                  </a:lnTo>
                  <a:lnTo>
                    <a:pt x="883" y="1402"/>
                  </a:lnTo>
                  <a:lnTo>
                    <a:pt x="779" y="1350"/>
                  </a:lnTo>
                  <a:lnTo>
                    <a:pt x="701" y="1273"/>
                  </a:lnTo>
                  <a:lnTo>
                    <a:pt x="623" y="1195"/>
                  </a:lnTo>
                  <a:lnTo>
                    <a:pt x="571" y="1091"/>
                  </a:lnTo>
                  <a:lnTo>
                    <a:pt x="519" y="987"/>
                  </a:lnTo>
                  <a:lnTo>
                    <a:pt x="493" y="857"/>
                  </a:lnTo>
                  <a:lnTo>
                    <a:pt x="493" y="727"/>
                  </a:lnTo>
                  <a:lnTo>
                    <a:pt x="493" y="623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286"/>
                  </a:lnTo>
                  <a:lnTo>
                    <a:pt x="701" y="208"/>
                  </a:lnTo>
                  <a:lnTo>
                    <a:pt x="779" y="130"/>
                  </a:lnTo>
                  <a:lnTo>
                    <a:pt x="883" y="78"/>
                  </a:lnTo>
                  <a:lnTo>
                    <a:pt x="987" y="26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1"/>
            <p:cNvSpPr/>
            <p:nvPr/>
          </p:nvSpPr>
          <p:spPr>
            <a:xfrm>
              <a:off x="1237125" y="437905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84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73" y="1273"/>
                  </a:lnTo>
                  <a:lnTo>
                    <a:pt x="1351" y="1169"/>
                  </a:lnTo>
                  <a:lnTo>
                    <a:pt x="1429" y="1039"/>
                  </a:lnTo>
                  <a:lnTo>
                    <a:pt x="1481" y="883"/>
                  </a:lnTo>
                  <a:lnTo>
                    <a:pt x="1481" y="727"/>
                  </a:lnTo>
                  <a:lnTo>
                    <a:pt x="1481" y="597"/>
                  </a:lnTo>
                  <a:lnTo>
                    <a:pt x="1429" y="442"/>
                  </a:lnTo>
                  <a:lnTo>
                    <a:pt x="1351" y="312"/>
                  </a:lnTo>
                  <a:lnTo>
                    <a:pt x="1273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1"/>
            <p:cNvSpPr/>
            <p:nvPr/>
          </p:nvSpPr>
          <p:spPr>
            <a:xfrm>
              <a:off x="1237125" y="4379050"/>
              <a:ext cx="24700" cy="37025"/>
            </a:xfrm>
            <a:custGeom>
              <a:avLst/>
              <a:gdLst/>
              <a:ahLst/>
              <a:cxnLst/>
              <a:rect l="l" t="t" r="r" b="b"/>
              <a:pathLst>
                <a:path w="988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58" y="1480"/>
                  </a:lnTo>
                  <a:lnTo>
                    <a:pt x="988" y="1454"/>
                  </a:lnTo>
                  <a:lnTo>
                    <a:pt x="858" y="1402"/>
                  </a:lnTo>
                  <a:lnTo>
                    <a:pt x="780" y="1350"/>
                  </a:lnTo>
                  <a:lnTo>
                    <a:pt x="676" y="1273"/>
                  </a:lnTo>
                  <a:lnTo>
                    <a:pt x="598" y="1195"/>
                  </a:lnTo>
                  <a:lnTo>
                    <a:pt x="546" y="1091"/>
                  </a:lnTo>
                  <a:lnTo>
                    <a:pt x="494" y="987"/>
                  </a:lnTo>
                  <a:lnTo>
                    <a:pt x="468" y="85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494"/>
                  </a:lnTo>
                  <a:lnTo>
                    <a:pt x="546" y="390"/>
                  </a:lnTo>
                  <a:lnTo>
                    <a:pt x="598" y="286"/>
                  </a:lnTo>
                  <a:lnTo>
                    <a:pt x="676" y="208"/>
                  </a:lnTo>
                  <a:lnTo>
                    <a:pt x="780" y="130"/>
                  </a:lnTo>
                  <a:lnTo>
                    <a:pt x="858" y="78"/>
                  </a:lnTo>
                  <a:lnTo>
                    <a:pt x="988" y="26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572"/>
                  </a:lnTo>
                  <a:lnTo>
                    <a:pt x="624" y="468"/>
                  </a:lnTo>
                  <a:lnTo>
                    <a:pt x="546" y="312"/>
                  </a:lnTo>
                  <a:lnTo>
                    <a:pt x="494" y="15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572"/>
                  </a:lnTo>
                  <a:lnTo>
                    <a:pt x="649" y="468"/>
                  </a:lnTo>
                  <a:lnTo>
                    <a:pt x="545" y="312"/>
                  </a:lnTo>
                  <a:lnTo>
                    <a:pt x="493" y="15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1"/>
            <p:cNvSpPr/>
            <p:nvPr/>
          </p:nvSpPr>
          <p:spPr>
            <a:xfrm>
              <a:off x="1130025" y="4160925"/>
              <a:ext cx="98700" cy="98700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156" y="3948"/>
                  </a:lnTo>
                  <a:lnTo>
                    <a:pt x="2363" y="3922"/>
                  </a:lnTo>
                  <a:lnTo>
                    <a:pt x="2545" y="3870"/>
                  </a:lnTo>
                  <a:lnTo>
                    <a:pt x="2727" y="3792"/>
                  </a:lnTo>
                  <a:lnTo>
                    <a:pt x="2909" y="3714"/>
                  </a:lnTo>
                  <a:lnTo>
                    <a:pt x="3064" y="3610"/>
                  </a:lnTo>
                  <a:lnTo>
                    <a:pt x="3220" y="3506"/>
                  </a:lnTo>
                  <a:lnTo>
                    <a:pt x="3350" y="3376"/>
                  </a:lnTo>
                  <a:lnTo>
                    <a:pt x="3480" y="3221"/>
                  </a:lnTo>
                  <a:lnTo>
                    <a:pt x="3610" y="3091"/>
                  </a:lnTo>
                  <a:lnTo>
                    <a:pt x="3714" y="2909"/>
                  </a:lnTo>
                  <a:lnTo>
                    <a:pt x="3792" y="2753"/>
                  </a:lnTo>
                  <a:lnTo>
                    <a:pt x="3843" y="2571"/>
                  </a:lnTo>
                  <a:lnTo>
                    <a:pt x="3895" y="2364"/>
                  </a:lnTo>
                  <a:lnTo>
                    <a:pt x="3921" y="2182"/>
                  </a:lnTo>
                  <a:lnTo>
                    <a:pt x="3947" y="1974"/>
                  </a:lnTo>
                  <a:lnTo>
                    <a:pt x="3921" y="1767"/>
                  </a:lnTo>
                  <a:lnTo>
                    <a:pt x="3895" y="1585"/>
                  </a:lnTo>
                  <a:lnTo>
                    <a:pt x="3843" y="1377"/>
                  </a:lnTo>
                  <a:lnTo>
                    <a:pt x="3792" y="1195"/>
                  </a:lnTo>
                  <a:lnTo>
                    <a:pt x="3714" y="1040"/>
                  </a:lnTo>
                  <a:lnTo>
                    <a:pt x="3610" y="858"/>
                  </a:lnTo>
                  <a:lnTo>
                    <a:pt x="3480" y="728"/>
                  </a:lnTo>
                  <a:lnTo>
                    <a:pt x="3350" y="572"/>
                  </a:lnTo>
                  <a:lnTo>
                    <a:pt x="3220" y="442"/>
                  </a:lnTo>
                  <a:lnTo>
                    <a:pt x="3064" y="338"/>
                  </a:lnTo>
                  <a:lnTo>
                    <a:pt x="2909" y="235"/>
                  </a:lnTo>
                  <a:lnTo>
                    <a:pt x="2727" y="157"/>
                  </a:lnTo>
                  <a:lnTo>
                    <a:pt x="2545" y="79"/>
                  </a:lnTo>
                  <a:lnTo>
                    <a:pt x="2363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1"/>
            <p:cNvSpPr/>
            <p:nvPr/>
          </p:nvSpPr>
          <p:spPr>
            <a:xfrm>
              <a:off x="1130025" y="4160925"/>
              <a:ext cx="55200" cy="98700"/>
            </a:xfrm>
            <a:custGeom>
              <a:avLst/>
              <a:gdLst/>
              <a:ahLst/>
              <a:cxnLst/>
              <a:rect l="l" t="t" r="r" b="b"/>
              <a:pathLst>
                <a:path w="220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208" y="3948"/>
                  </a:lnTo>
                  <a:lnTo>
                    <a:pt x="2026" y="3896"/>
                  </a:lnTo>
                  <a:lnTo>
                    <a:pt x="1844" y="3870"/>
                  </a:lnTo>
                  <a:lnTo>
                    <a:pt x="1688" y="3792"/>
                  </a:lnTo>
                  <a:lnTo>
                    <a:pt x="1507" y="3714"/>
                  </a:lnTo>
                  <a:lnTo>
                    <a:pt x="1351" y="3636"/>
                  </a:lnTo>
                  <a:lnTo>
                    <a:pt x="1221" y="3532"/>
                  </a:lnTo>
                  <a:lnTo>
                    <a:pt x="1091" y="3428"/>
                  </a:lnTo>
                  <a:lnTo>
                    <a:pt x="961" y="3299"/>
                  </a:lnTo>
                  <a:lnTo>
                    <a:pt x="857" y="3143"/>
                  </a:lnTo>
                  <a:lnTo>
                    <a:pt x="754" y="3013"/>
                  </a:lnTo>
                  <a:lnTo>
                    <a:pt x="676" y="2857"/>
                  </a:lnTo>
                  <a:lnTo>
                    <a:pt x="598" y="2701"/>
                  </a:lnTo>
                  <a:lnTo>
                    <a:pt x="546" y="2520"/>
                  </a:lnTo>
                  <a:lnTo>
                    <a:pt x="494" y="2338"/>
                  </a:lnTo>
                  <a:lnTo>
                    <a:pt x="468" y="2156"/>
                  </a:lnTo>
                  <a:lnTo>
                    <a:pt x="468" y="1974"/>
                  </a:lnTo>
                  <a:lnTo>
                    <a:pt x="468" y="1793"/>
                  </a:lnTo>
                  <a:lnTo>
                    <a:pt x="494" y="1611"/>
                  </a:lnTo>
                  <a:lnTo>
                    <a:pt x="546" y="1429"/>
                  </a:lnTo>
                  <a:lnTo>
                    <a:pt x="598" y="1247"/>
                  </a:lnTo>
                  <a:lnTo>
                    <a:pt x="676" y="1091"/>
                  </a:lnTo>
                  <a:lnTo>
                    <a:pt x="754" y="936"/>
                  </a:lnTo>
                  <a:lnTo>
                    <a:pt x="857" y="780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377" y="312"/>
                  </a:lnTo>
                  <a:lnTo>
                    <a:pt x="1507" y="235"/>
                  </a:lnTo>
                  <a:lnTo>
                    <a:pt x="1688" y="157"/>
                  </a:lnTo>
                  <a:lnTo>
                    <a:pt x="1844" y="79"/>
                  </a:lnTo>
                  <a:lnTo>
                    <a:pt x="2026" y="53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1"/>
            <p:cNvSpPr/>
            <p:nvPr/>
          </p:nvSpPr>
          <p:spPr>
            <a:xfrm>
              <a:off x="998250" y="4157050"/>
              <a:ext cx="302525" cy="263575"/>
            </a:xfrm>
            <a:custGeom>
              <a:avLst/>
              <a:gdLst/>
              <a:ahLst/>
              <a:cxnLst/>
              <a:rect l="l" t="t" r="r" b="b"/>
              <a:pathLst>
                <a:path w="12101" h="10543" extrusionOk="0">
                  <a:moveTo>
                    <a:pt x="598" y="1272"/>
                  </a:moveTo>
                  <a:lnTo>
                    <a:pt x="2286" y="1662"/>
                  </a:lnTo>
                  <a:lnTo>
                    <a:pt x="2311" y="1870"/>
                  </a:lnTo>
                  <a:lnTo>
                    <a:pt x="2493" y="2701"/>
                  </a:lnTo>
                  <a:lnTo>
                    <a:pt x="2130" y="2701"/>
                  </a:lnTo>
                  <a:lnTo>
                    <a:pt x="2000" y="2103"/>
                  </a:lnTo>
                  <a:lnTo>
                    <a:pt x="1974" y="1999"/>
                  </a:lnTo>
                  <a:lnTo>
                    <a:pt x="1870" y="1948"/>
                  </a:lnTo>
                  <a:lnTo>
                    <a:pt x="494" y="1636"/>
                  </a:lnTo>
                  <a:lnTo>
                    <a:pt x="442" y="1610"/>
                  </a:lnTo>
                  <a:lnTo>
                    <a:pt x="390" y="1584"/>
                  </a:lnTo>
                  <a:lnTo>
                    <a:pt x="364" y="1532"/>
                  </a:lnTo>
                  <a:lnTo>
                    <a:pt x="364" y="1454"/>
                  </a:lnTo>
                  <a:lnTo>
                    <a:pt x="364" y="1376"/>
                  </a:lnTo>
                  <a:lnTo>
                    <a:pt x="416" y="1324"/>
                  </a:lnTo>
                  <a:lnTo>
                    <a:pt x="494" y="1272"/>
                  </a:lnTo>
                  <a:close/>
                  <a:moveTo>
                    <a:pt x="2779" y="2233"/>
                  </a:moveTo>
                  <a:lnTo>
                    <a:pt x="4311" y="2311"/>
                  </a:lnTo>
                  <a:lnTo>
                    <a:pt x="4493" y="3428"/>
                  </a:lnTo>
                  <a:lnTo>
                    <a:pt x="3013" y="3376"/>
                  </a:lnTo>
                  <a:lnTo>
                    <a:pt x="2779" y="2233"/>
                  </a:lnTo>
                  <a:close/>
                  <a:moveTo>
                    <a:pt x="4674" y="2337"/>
                  </a:moveTo>
                  <a:lnTo>
                    <a:pt x="5090" y="2363"/>
                  </a:lnTo>
                  <a:lnTo>
                    <a:pt x="5142" y="2675"/>
                  </a:lnTo>
                  <a:lnTo>
                    <a:pt x="5246" y="2960"/>
                  </a:lnTo>
                  <a:lnTo>
                    <a:pt x="5401" y="3246"/>
                  </a:lnTo>
                  <a:lnTo>
                    <a:pt x="5557" y="3479"/>
                  </a:lnTo>
                  <a:lnTo>
                    <a:pt x="4856" y="3454"/>
                  </a:lnTo>
                  <a:lnTo>
                    <a:pt x="4674" y="2337"/>
                  </a:lnTo>
                  <a:close/>
                  <a:moveTo>
                    <a:pt x="9348" y="2571"/>
                  </a:moveTo>
                  <a:lnTo>
                    <a:pt x="9893" y="2597"/>
                  </a:lnTo>
                  <a:lnTo>
                    <a:pt x="9712" y="3661"/>
                  </a:lnTo>
                  <a:lnTo>
                    <a:pt x="8777" y="3635"/>
                  </a:lnTo>
                  <a:lnTo>
                    <a:pt x="8985" y="3402"/>
                  </a:lnTo>
                  <a:lnTo>
                    <a:pt x="9140" y="3142"/>
                  </a:lnTo>
                  <a:lnTo>
                    <a:pt x="9270" y="2856"/>
                  </a:lnTo>
                  <a:lnTo>
                    <a:pt x="9348" y="2571"/>
                  </a:lnTo>
                  <a:close/>
                  <a:moveTo>
                    <a:pt x="10231" y="2597"/>
                  </a:moveTo>
                  <a:lnTo>
                    <a:pt x="11711" y="2675"/>
                  </a:lnTo>
                  <a:lnTo>
                    <a:pt x="11477" y="3739"/>
                  </a:lnTo>
                  <a:lnTo>
                    <a:pt x="10075" y="3687"/>
                  </a:lnTo>
                  <a:lnTo>
                    <a:pt x="10231" y="2597"/>
                  </a:lnTo>
                  <a:close/>
                  <a:moveTo>
                    <a:pt x="3090" y="3739"/>
                  </a:moveTo>
                  <a:lnTo>
                    <a:pt x="4570" y="3791"/>
                  </a:lnTo>
                  <a:lnTo>
                    <a:pt x="4752" y="4934"/>
                  </a:lnTo>
                  <a:lnTo>
                    <a:pt x="4752" y="4934"/>
                  </a:lnTo>
                  <a:lnTo>
                    <a:pt x="3350" y="4908"/>
                  </a:lnTo>
                  <a:lnTo>
                    <a:pt x="3090" y="3739"/>
                  </a:lnTo>
                  <a:close/>
                  <a:moveTo>
                    <a:pt x="4934" y="3817"/>
                  </a:moveTo>
                  <a:lnTo>
                    <a:pt x="5947" y="3869"/>
                  </a:lnTo>
                  <a:lnTo>
                    <a:pt x="6102" y="3973"/>
                  </a:lnTo>
                  <a:lnTo>
                    <a:pt x="6284" y="4051"/>
                  </a:lnTo>
                  <a:lnTo>
                    <a:pt x="6310" y="4959"/>
                  </a:lnTo>
                  <a:lnTo>
                    <a:pt x="5116" y="4934"/>
                  </a:lnTo>
                  <a:lnTo>
                    <a:pt x="4934" y="3817"/>
                  </a:lnTo>
                  <a:close/>
                  <a:moveTo>
                    <a:pt x="7946" y="4155"/>
                  </a:moveTo>
                  <a:lnTo>
                    <a:pt x="7920" y="4985"/>
                  </a:lnTo>
                  <a:lnTo>
                    <a:pt x="6674" y="4959"/>
                  </a:lnTo>
                  <a:lnTo>
                    <a:pt x="6648" y="4207"/>
                  </a:lnTo>
                  <a:lnTo>
                    <a:pt x="6648" y="4207"/>
                  </a:lnTo>
                  <a:lnTo>
                    <a:pt x="6933" y="4258"/>
                  </a:lnTo>
                  <a:lnTo>
                    <a:pt x="7245" y="4284"/>
                  </a:lnTo>
                  <a:lnTo>
                    <a:pt x="7427" y="4284"/>
                  </a:lnTo>
                  <a:lnTo>
                    <a:pt x="7608" y="4258"/>
                  </a:lnTo>
                  <a:lnTo>
                    <a:pt x="7790" y="4207"/>
                  </a:lnTo>
                  <a:lnTo>
                    <a:pt x="7946" y="4155"/>
                  </a:lnTo>
                  <a:close/>
                  <a:moveTo>
                    <a:pt x="8361" y="3973"/>
                  </a:moveTo>
                  <a:lnTo>
                    <a:pt x="9660" y="4025"/>
                  </a:lnTo>
                  <a:lnTo>
                    <a:pt x="9478" y="5011"/>
                  </a:lnTo>
                  <a:lnTo>
                    <a:pt x="8284" y="4985"/>
                  </a:lnTo>
                  <a:lnTo>
                    <a:pt x="8310" y="3999"/>
                  </a:lnTo>
                  <a:lnTo>
                    <a:pt x="8361" y="3973"/>
                  </a:lnTo>
                  <a:close/>
                  <a:moveTo>
                    <a:pt x="9997" y="4051"/>
                  </a:moveTo>
                  <a:lnTo>
                    <a:pt x="11399" y="4103"/>
                  </a:lnTo>
                  <a:lnTo>
                    <a:pt x="11218" y="5037"/>
                  </a:lnTo>
                  <a:lnTo>
                    <a:pt x="9841" y="5011"/>
                  </a:lnTo>
                  <a:lnTo>
                    <a:pt x="9997" y="4051"/>
                  </a:lnTo>
                  <a:close/>
                  <a:moveTo>
                    <a:pt x="3428" y="5271"/>
                  </a:moveTo>
                  <a:lnTo>
                    <a:pt x="4804" y="5297"/>
                  </a:lnTo>
                  <a:lnTo>
                    <a:pt x="4986" y="6440"/>
                  </a:lnTo>
                  <a:lnTo>
                    <a:pt x="3688" y="6440"/>
                  </a:lnTo>
                  <a:lnTo>
                    <a:pt x="3428" y="5271"/>
                  </a:lnTo>
                  <a:close/>
                  <a:moveTo>
                    <a:pt x="5168" y="5297"/>
                  </a:moveTo>
                  <a:lnTo>
                    <a:pt x="6336" y="5323"/>
                  </a:lnTo>
                  <a:lnTo>
                    <a:pt x="6388" y="6440"/>
                  </a:lnTo>
                  <a:lnTo>
                    <a:pt x="5349" y="6440"/>
                  </a:lnTo>
                  <a:lnTo>
                    <a:pt x="5168" y="5297"/>
                  </a:lnTo>
                  <a:close/>
                  <a:moveTo>
                    <a:pt x="6700" y="5323"/>
                  </a:moveTo>
                  <a:lnTo>
                    <a:pt x="7894" y="5349"/>
                  </a:lnTo>
                  <a:lnTo>
                    <a:pt x="7842" y="6440"/>
                  </a:lnTo>
                  <a:lnTo>
                    <a:pt x="6752" y="6440"/>
                  </a:lnTo>
                  <a:lnTo>
                    <a:pt x="6700" y="5323"/>
                  </a:lnTo>
                  <a:close/>
                  <a:moveTo>
                    <a:pt x="9426" y="5349"/>
                  </a:moveTo>
                  <a:lnTo>
                    <a:pt x="9244" y="6440"/>
                  </a:lnTo>
                  <a:lnTo>
                    <a:pt x="8206" y="6440"/>
                  </a:lnTo>
                  <a:lnTo>
                    <a:pt x="8258" y="5349"/>
                  </a:lnTo>
                  <a:close/>
                  <a:moveTo>
                    <a:pt x="11140" y="5375"/>
                  </a:moveTo>
                  <a:lnTo>
                    <a:pt x="10906" y="6440"/>
                  </a:lnTo>
                  <a:lnTo>
                    <a:pt x="9608" y="6440"/>
                  </a:lnTo>
                  <a:lnTo>
                    <a:pt x="9790" y="5375"/>
                  </a:lnTo>
                  <a:close/>
                  <a:moveTo>
                    <a:pt x="3895" y="7556"/>
                  </a:moveTo>
                  <a:lnTo>
                    <a:pt x="3895" y="7946"/>
                  </a:lnTo>
                  <a:lnTo>
                    <a:pt x="3506" y="7946"/>
                  </a:lnTo>
                  <a:lnTo>
                    <a:pt x="3506" y="7556"/>
                  </a:lnTo>
                  <a:close/>
                  <a:moveTo>
                    <a:pt x="3895" y="9036"/>
                  </a:moveTo>
                  <a:lnTo>
                    <a:pt x="3895" y="9426"/>
                  </a:lnTo>
                  <a:lnTo>
                    <a:pt x="3792" y="9348"/>
                  </a:lnTo>
                  <a:lnTo>
                    <a:pt x="3688" y="9270"/>
                  </a:lnTo>
                  <a:lnTo>
                    <a:pt x="3584" y="9166"/>
                  </a:lnTo>
                  <a:lnTo>
                    <a:pt x="3532" y="9036"/>
                  </a:lnTo>
                  <a:close/>
                  <a:moveTo>
                    <a:pt x="10127" y="9036"/>
                  </a:moveTo>
                  <a:lnTo>
                    <a:pt x="10127" y="9426"/>
                  </a:lnTo>
                  <a:lnTo>
                    <a:pt x="9997" y="9348"/>
                  </a:lnTo>
                  <a:lnTo>
                    <a:pt x="9893" y="9270"/>
                  </a:lnTo>
                  <a:lnTo>
                    <a:pt x="9816" y="9166"/>
                  </a:lnTo>
                  <a:lnTo>
                    <a:pt x="9764" y="9036"/>
                  </a:lnTo>
                  <a:close/>
                  <a:moveTo>
                    <a:pt x="4259" y="9088"/>
                  </a:moveTo>
                  <a:lnTo>
                    <a:pt x="4415" y="9166"/>
                  </a:lnTo>
                  <a:lnTo>
                    <a:pt x="4545" y="9270"/>
                  </a:lnTo>
                  <a:lnTo>
                    <a:pt x="4622" y="9452"/>
                  </a:lnTo>
                  <a:lnTo>
                    <a:pt x="4648" y="9607"/>
                  </a:lnTo>
                  <a:lnTo>
                    <a:pt x="4648" y="9737"/>
                  </a:lnTo>
                  <a:lnTo>
                    <a:pt x="4622" y="9841"/>
                  </a:lnTo>
                  <a:lnTo>
                    <a:pt x="4545" y="9945"/>
                  </a:lnTo>
                  <a:lnTo>
                    <a:pt x="4493" y="10023"/>
                  </a:lnTo>
                  <a:lnTo>
                    <a:pt x="4415" y="10101"/>
                  </a:lnTo>
                  <a:lnTo>
                    <a:pt x="4311" y="10153"/>
                  </a:lnTo>
                  <a:lnTo>
                    <a:pt x="4207" y="10179"/>
                  </a:lnTo>
                  <a:lnTo>
                    <a:pt x="4077" y="10204"/>
                  </a:lnTo>
                  <a:lnTo>
                    <a:pt x="3973" y="10179"/>
                  </a:lnTo>
                  <a:lnTo>
                    <a:pt x="3869" y="10153"/>
                  </a:lnTo>
                  <a:lnTo>
                    <a:pt x="3766" y="10101"/>
                  </a:lnTo>
                  <a:lnTo>
                    <a:pt x="3688" y="10023"/>
                  </a:lnTo>
                  <a:lnTo>
                    <a:pt x="3610" y="9945"/>
                  </a:lnTo>
                  <a:lnTo>
                    <a:pt x="3558" y="9841"/>
                  </a:lnTo>
                  <a:lnTo>
                    <a:pt x="3532" y="9737"/>
                  </a:lnTo>
                  <a:lnTo>
                    <a:pt x="3506" y="9607"/>
                  </a:lnTo>
                  <a:lnTo>
                    <a:pt x="3636" y="9685"/>
                  </a:lnTo>
                  <a:lnTo>
                    <a:pt x="3766" y="9737"/>
                  </a:lnTo>
                  <a:lnTo>
                    <a:pt x="3921" y="9789"/>
                  </a:lnTo>
                  <a:lnTo>
                    <a:pt x="4155" y="9789"/>
                  </a:lnTo>
                  <a:lnTo>
                    <a:pt x="4207" y="9737"/>
                  </a:lnTo>
                  <a:lnTo>
                    <a:pt x="4233" y="9685"/>
                  </a:lnTo>
                  <a:lnTo>
                    <a:pt x="4259" y="9607"/>
                  </a:lnTo>
                  <a:lnTo>
                    <a:pt x="4259" y="9088"/>
                  </a:lnTo>
                  <a:close/>
                  <a:moveTo>
                    <a:pt x="10465" y="9088"/>
                  </a:moveTo>
                  <a:lnTo>
                    <a:pt x="10620" y="9166"/>
                  </a:lnTo>
                  <a:lnTo>
                    <a:pt x="10750" y="9270"/>
                  </a:lnTo>
                  <a:lnTo>
                    <a:pt x="10828" y="9452"/>
                  </a:lnTo>
                  <a:lnTo>
                    <a:pt x="10854" y="9607"/>
                  </a:lnTo>
                  <a:lnTo>
                    <a:pt x="10854" y="9737"/>
                  </a:lnTo>
                  <a:lnTo>
                    <a:pt x="10828" y="9841"/>
                  </a:lnTo>
                  <a:lnTo>
                    <a:pt x="10776" y="9945"/>
                  </a:lnTo>
                  <a:lnTo>
                    <a:pt x="10698" y="10023"/>
                  </a:lnTo>
                  <a:lnTo>
                    <a:pt x="10620" y="10101"/>
                  </a:lnTo>
                  <a:lnTo>
                    <a:pt x="10517" y="10153"/>
                  </a:lnTo>
                  <a:lnTo>
                    <a:pt x="10413" y="10179"/>
                  </a:lnTo>
                  <a:lnTo>
                    <a:pt x="10283" y="10204"/>
                  </a:lnTo>
                  <a:lnTo>
                    <a:pt x="10179" y="10179"/>
                  </a:lnTo>
                  <a:lnTo>
                    <a:pt x="10075" y="10153"/>
                  </a:lnTo>
                  <a:lnTo>
                    <a:pt x="9971" y="10101"/>
                  </a:lnTo>
                  <a:lnTo>
                    <a:pt x="9893" y="10023"/>
                  </a:lnTo>
                  <a:lnTo>
                    <a:pt x="9816" y="9945"/>
                  </a:lnTo>
                  <a:lnTo>
                    <a:pt x="9764" y="9841"/>
                  </a:lnTo>
                  <a:lnTo>
                    <a:pt x="9738" y="9737"/>
                  </a:lnTo>
                  <a:lnTo>
                    <a:pt x="9712" y="9607"/>
                  </a:lnTo>
                  <a:lnTo>
                    <a:pt x="9841" y="9685"/>
                  </a:lnTo>
                  <a:lnTo>
                    <a:pt x="9997" y="9737"/>
                  </a:lnTo>
                  <a:lnTo>
                    <a:pt x="10127" y="9789"/>
                  </a:lnTo>
                  <a:lnTo>
                    <a:pt x="10361" y="9789"/>
                  </a:lnTo>
                  <a:lnTo>
                    <a:pt x="10413" y="9737"/>
                  </a:lnTo>
                  <a:lnTo>
                    <a:pt x="10465" y="9685"/>
                  </a:lnTo>
                  <a:lnTo>
                    <a:pt x="10465" y="9607"/>
                  </a:lnTo>
                  <a:lnTo>
                    <a:pt x="10465" y="9088"/>
                  </a:lnTo>
                  <a:close/>
                  <a:moveTo>
                    <a:pt x="6829" y="0"/>
                  </a:moveTo>
                  <a:lnTo>
                    <a:pt x="6648" y="52"/>
                  </a:lnTo>
                  <a:lnTo>
                    <a:pt x="6492" y="104"/>
                  </a:lnTo>
                  <a:lnTo>
                    <a:pt x="6154" y="260"/>
                  </a:lnTo>
                  <a:lnTo>
                    <a:pt x="5869" y="467"/>
                  </a:lnTo>
                  <a:lnTo>
                    <a:pt x="5609" y="701"/>
                  </a:lnTo>
                  <a:lnTo>
                    <a:pt x="5401" y="987"/>
                  </a:lnTo>
                  <a:lnTo>
                    <a:pt x="5246" y="1298"/>
                  </a:lnTo>
                  <a:lnTo>
                    <a:pt x="5142" y="1636"/>
                  </a:lnTo>
                  <a:lnTo>
                    <a:pt x="5090" y="1999"/>
                  </a:lnTo>
                  <a:lnTo>
                    <a:pt x="2701" y="1870"/>
                  </a:lnTo>
                  <a:lnTo>
                    <a:pt x="2597" y="1480"/>
                  </a:lnTo>
                  <a:lnTo>
                    <a:pt x="2597" y="1454"/>
                  </a:lnTo>
                  <a:lnTo>
                    <a:pt x="2545" y="1376"/>
                  </a:lnTo>
                  <a:lnTo>
                    <a:pt x="2467" y="1350"/>
                  </a:lnTo>
                  <a:lnTo>
                    <a:pt x="676" y="935"/>
                  </a:lnTo>
                  <a:lnTo>
                    <a:pt x="546" y="909"/>
                  </a:lnTo>
                  <a:lnTo>
                    <a:pt x="442" y="935"/>
                  </a:lnTo>
                  <a:lnTo>
                    <a:pt x="312" y="961"/>
                  </a:lnTo>
                  <a:lnTo>
                    <a:pt x="208" y="1039"/>
                  </a:lnTo>
                  <a:lnTo>
                    <a:pt x="130" y="1117"/>
                  </a:lnTo>
                  <a:lnTo>
                    <a:pt x="52" y="1220"/>
                  </a:lnTo>
                  <a:lnTo>
                    <a:pt x="27" y="1350"/>
                  </a:lnTo>
                  <a:lnTo>
                    <a:pt x="1" y="1454"/>
                  </a:lnTo>
                  <a:lnTo>
                    <a:pt x="1" y="1558"/>
                  </a:lnTo>
                  <a:lnTo>
                    <a:pt x="27" y="1636"/>
                  </a:lnTo>
                  <a:lnTo>
                    <a:pt x="130" y="1792"/>
                  </a:lnTo>
                  <a:lnTo>
                    <a:pt x="260" y="1922"/>
                  </a:lnTo>
                  <a:lnTo>
                    <a:pt x="338" y="1948"/>
                  </a:lnTo>
                  <a:lnTo>
                    <a:pt x="416" y="1999"/>
                  </a:lnTo>
                  <a:lnTo>
                    <a:pt x="1688" y="2285"/>
                  </a:lnTo>
                  <a:lnTo>
                    <a:pt x="2104" y="4232"/>
                  </a:lnTo>
                  <a:lnTo>
                    <a:pt x="2130" y="4310"/>
                  </a:lnTo>
                  <a:lnTo>
                    <a:pt x="2156" y="4336"/>
                  </a:lnTo>
                  <a:lnTo>
                    <a:pt x="2208" y="4362"/>
                  </a:lnTo>
                  <a:lnTo>
                    <a:pt x="2286" y="4388"/>
                  </a:lnTo>
                  <a:lnTo>
                    <a:pt x="2311" y="4388"/>
                  </a:lnTo>
                  <a:lnTo>
                    <a:pt x="2389" y="4362"/>
                  </a:lnTo>
                  <a:lnTo>
                    <a:pt x="2441" y="4310"/>
                  </a:lnTo>
                  <a:lnTo>
                    <a:pt x="2441" y="4232"/>
                  </a:lnTo>
                  <a:lnTo>
                    <a:pt x="2441" y="4181"/>
                  </a:lnTo>
                  <a:lnTo>
                    <a:pt x="2208" y="3064"/>
                  </a:lnTo>
                  <a:lnTo>
                    <a:pt x="2571" y="3064"/>
                  </a:lnTo>
                  <a:lnTo>
                    <a:pt x="3376" y="6673"/>
                  </a:lnTo>
                  <a:lnTo>
                    <a:pt x="3402" y="6725"/>
                  </a:lnTo>
                  <a:lnTo>
                    <a:pt x="3428" y="6751"/>
                  </a:lnTo>
                  <a:lnTo>
                    <a:pt x="3480" y="6803"/>
                  </a:lnTo>
                  <a:lnTo>
                    <a:pt x="11244" y="6803"/>
                  </a:lnTo>
                  <a:lnTo>
                    <a:pt x="11244" y="7193"/>
                  </a:lnTo>
                  <a:lnTo>
                    <a:pt x="3090" y="7193"/>
                  </a:lnTo>
                  <a:lnTo>
                    <a:pt x="2623" y="4934"/>
                  </a:lnTo>
                  <a:lnTo>
                    <a:pt x="2597" y="4882"/>
                  </a:lnTo>
                  <a:lnTo>
                    <a:pt x="2545" y="4830"/>
                  </a:lnTo>
                  <a:lnTo>
                    <a:pt x="2467" y="4804"/>
                  </a:lnTo>
                  <a:lnTo>
                    <a:pt x="2415" y="4804"/>
                  </a:lnTo>
                  <a:lnTo>
                    <a:pt x="2337" y="4830"/>
                  </a:lnTo>
                  <a:lnTo>
                    <a:pt x="2286" y="4882"/>
                  </a:lnTo>
                  <a:lnTo>
                    <a:pt x="2260" y="4934"/>
                  </a:lnTo>
                  <a:lnTo>
                    <a:pt x="2260" y="5011"/>
                  </a:lnTo>
                  <a:lnTo>
                    <a:pt x="2779" y="7400"/>
                  </a:lnTo>
                  <a:lnTo>
                    <a:pt x="2805" y="7478"/>
                  </a:lnTo>
                  <a:lnTo>
                    <a:pt x="2831" y="7504"/>
                  </a:lnTo>
                  <a:lnTo>
                    <a:pt x="2883" y="7530"/>
                  </a:lnTo>
                  <a:lnTo>
                    <a:pt x="2961" y="7556"/>
                  </a:lnTo>
                  <a:lnTo>
                    <a:pt x="3168" y="7556"/>
                  </a:lnTo>
                  <a:lnTo>
                    <a:pt x="3168" y="7946"/>
                  </a:lnTo>
                  <a:lnTo>
                    <a:pt x="3116" y="7946"/>
                  </a:lnTo>
                  <a:lnTo>
                    <a:pt x="2987" y="7971"/>
                  </a:lnTo>
                  <a:lnTo>
                    <a:pt x="2883" y="8049"/>
                  </a:lnTo>
                  <a:lnTo>
                    <a:pt x="2805" y="8153"/>
                  </a:lnTo>
                  <a:lnTo>
                    <a:pt x="2779" y="8283"/>
                  </a:lnTo>
                  <a:lnTo>
                    <a:pt x="2779" y="8699"/>
                  </a:lnTo>
                  <a:lnTo>
                    <a:pt x="2805" y="8828"/>
                  </a:lnTo>
                  <a:lnTo>
                    <a:pt x="2883" y="8932"/>
                  </a:lnTo>
                  <a:lnTo>
                    <a:pt x="2987" y="9010"/>
                  </a:lnTo>
                  <a:lnTo>
                    <a:pt x="3116" y="9036"/>
                  </a:lnTo>
                  <a:lnTo>
                    <a:pt x="3168" y="9036"/>
                  </a:lnTo>
                  <a:lnTo>
                    <a:pt x="3246" y="9244"/>
                  </a:lnTo>
                  <a:lnTo>
                    <a:pt x="3168" y="9426"/>
                  </a:lnTo>
                  <a:lnTo>
                    <a:pt x="3168" y="9607"/>
                  </a:lnTo>
                  <a:lnTo>
                    <a:pt x="3168" y="9815"/>
                  </a:lnTo>
                  <a:lnTo>
                    <a:pt x="3220" y="9971"/>
                  </a:lnTo>
                  <a:lnTo>
                    <a:pt x="3324" y="10127"/>
                  </a:lnTo>
                  <a:lnTo>
                    <a:pt x="3428" y="10282"/>
                  </a:lnTo>
                  <a:lnTo>
                    <a:pt x="3558" y="10386"/>
                  </a:lnTo>
                  <a:lnTo>
                    <a:pt x="3714" y="10464"/>
                  </a:lnTo>
                  <a:lnTo>
                    <a:pt x="3895" y="10516"/>
                  </a:lnTo>
                  <a:lnTo>
                    <a:pt x="4077" y="10542"/>
                  </a:lnTo>
                  <a:lnTo>
                    <a:pt x="4259" y="10516"/>
                  </a:lnTo>
                  <a:lnTo>
                    <a:pt x="4441" y="10464"/>
                  </a:lnTo>
                  <a:lnTo>
                    <a:pt x="4596" y="10386"/>
                  </a:lnTo>
                  <a:lnTo>
                    <a:pt x="4726" y="10282"/>
                  </a:lnTo>
                  <a:lnTo>
                    <a:pt x="4856" y="10127"/>
                  </a:lnTo>
                  <a:lnTo>
                    <a:pt x="4934" y="9971"/>
                  </a:lnTo>
                  <a:lnTo>
                    <a:pt x="4986" y="9815"/>
                  </a:lnTo>
                  <a:lnTo>
                    <a:pt x="5012" y="9607"/>
                  </a:lnTo>
                  <a:lnTo>
                    <a:pt x="4986" y="9452"/>
                  </a:lnTo>
                  <a:lnTo>
                    <a:pt x="4960" y="9322"/>
                  </a:lnTo>
                  <a:lnTo>
                    <a:pt x="4882" y="9166"/>
                  </a:lnTo>
                  <a:lnTo>
                    <a:pt x="4804" y="9036"/>
                  </a:lnTo>
                  <a:lnTo>
                    <a:pt x="5609" y="9036"/>
                  </a:lnTo>
                  <a:lnTo>
                    <a:pt x="5661" y="8984"/>
                  </a:lnTo>
                  <a:lnTo>
                    <a:pt x="5687" y="8932"/>
                  </a:lnTo>
                  <a:lnTo>
                    <a:pt x="5713" y="8880"/>
                  </a:lnTo>
                  <a:lnTo>
                    <a:pt x="5687" y="8802"/>
                  </a:lnTo>
                  <a:lnTo>
                    <a:pt x="5661" y="8750"/>
                  </a:lnTo>
                  <a:lnTo>
                    <a:pt x="5609" y="8699"/>
                  </a:lnTo>
                  <a:lnTo>
                    <a:pt x="3142" y="8699"/>
                  </a:lnTo>
                  <a:lnTo>
                    <a:pt x="3142" y="8283"/>
                  </a:lnTo>
                  <a:lnTo>
                    <a:pt x="11244" y="8283"/>
                  </a:lnTo>
                  <a:lnTo>
                    <a:pt x="11244" y="8699"/>
                  </a:lnTo>
                  <a:lnTo>
                    <a:pt x="6258" y="8699"/>
                  </a:lnTo>
                  <a:lnTo>
                    <a:pt x="6180" y="8750"/>
                  </a:lnTo>
                  <a:lnTo>
                    <a:pt x="6154" y="8802"/>
                  </a:lnTo>
                  <a:lnTo>
                    <a:pt x="6128" y="8880"/>
                  </a:lnTo>
                  <a:lnTo>
                    <a:pt x="6154" y="8932"/>
                  </a:lnTo>
                  <a:lnTo>
                    <a:pt x="6180" y="8984"/>
                  </a:lnTo>
                  <a:lnTo>
                    <a:pt x="6258" y="9036"/>
                  </a:lnTo>
                  <a:lnTo>
                    <a:pt x="9400" y="9036"/>
                  </a:lnTo>
                  <a:lnTo>
                    <a:pt x="9452" y="9244"/>
                  </a:lnTo>
                  <a:lnTo>
                    <a:pt x="9400" y="9426"/>
                  </a:lnTo>
                  <a:lnTo>
                    <a:pt x="9374" y="9607"/>
                  </a:lnTo>
                  <a:lnTo>
                    <a:pt x="9400" y="9815"/>
                  </a:lnTo>
                  <a:lnTo>
                    <a:pt x="9452" y="9971"/>
                  </a:lnTo>
                  <a:lnTo>
                    <a:pt x="9530" y="10127"/>
                  </a:lnTo>
                  <a:lnTo>
                    <a:pt x="9634" y="10282"/>
                  </a:lnTo>
                  <a:lnTo>
                    <a:pt x="9790" y="10386"/>
                  </a:lnTo>
                  <a:lnTo>
                    <a:pt x="9945" y="10464"/>
                  </a:lnTo>
                  <a:lnTo>
                    <a:pt x="10101" y="10516"/>
                  </a:lnTo>
                  <a:lnTo>
                    <a:pt x="10309" y="10542"/>
                  </a:lnTo>
                  <a:lnTo>
                    <a:pt x="10491" y="10516"/>
                  </a:lnTo>
                  <a:lnTo>
                    <a:pt x="10646" y="10464"/>
                  </a:lnTo>
                  <a:lnTo>
                    <a:pt x="10802" y="10386"/>
                  </a:lnTo>
                  <a:lnTo>
                    <a:pt x="10958" y="10282"/>
                  </a:lnTo>
                  <a:lnTo>
                    <a:pt x="11062" y="10127"/>
                  </a:lnTo>
                  <a:lnTo>
                    <a:pt x="11140" y="9971"/>
                  </a:lnTo>
                  <a:lnTo>
                    <a:pt x="11218" y="9815"/>
                  </a:lnTo>
                  <a:lnTo>
                    <a:pt x="11218" y="9607"/>
                  </a:lnTo>
                  <a:lnTo>
                    <a:pt x="11218" y="9452"/>
                  </a:lnTo>
                  <a:lnTo>
                    <a:pt x="11166" y="9322"/>
                  </a:lnTo>
                  <a:lnTo>
                    <a:pt x="11114" y="9166"/>
                  </a:lnTo>
                  <a:lnTo>
                    <a:pt x="11036" y="9036"/>
                  </a:lnTo>
                  <a:lnTo>
                    <a:pt x="11244" y="9036"/>
                  </a:lnTo>
                  <a:lnTo>
                    <a:pt x="11399" y="9010"/>
                  </a:lnTo>
                  <a:lnTo>
                    <a:pt x="11503" y="8932"/>
                  </a:lnTo>
                  <a:lnTo>
                    <a:pt x="11581" y="8828"/>
                  </a:lnTo>
                  <a:lnTo>
                    <a:pt x="11607" y="8699"/>
                  </a:lnTo>
                  <a:lnTo>
                    <a:pt x="11607" y="8283"/>
                  </a:lnTo>
                  <a:lnTo>
                    <a:pt x="11581" y="8153"/>
                  </a:lnTo>
                  <a:lnTo>
                    <a:pt x="11503" y="8049"/>
                  </a:lnTo>
                  <a:lnTo>
                    <a:pt x="11373" y="7971"/>
                  </a:lnTo>
                  <a:lnTo>
                    <a:pt x="11244" y="7946"/>
                  </a:lnTo>
                  <a:lnTo>
                    <a:pt x="4259" y="7946"/>
                  </a:lnTo>
                  <a:lnTo>
                    <a:pt x="4259" y="7556"/>
                  </a:lnTo>
                  <a:lnTo>
                    <a:pt x="11244" y="7556"/>
                  </a:lnTo>
                  <a:lnTo>
                    <a:pt x="11373" y="7530"/>
                  </a:lnTo>
                  <a:lnTo>
                    <a:pt x="11503" y="7452"/>
                  </a:lnTo>
                  <a:lnTo>
                    <a:pt x="11555" y="7348"/>
                  </a:lnTo>
                  <a:lnTo>
                    <a:pt x="11607" y="7193"/>
                  </a:lnTo>
                  <a:lnTo>
                    <a:pt x="11607" y="6803"/>
                  </a:lnTo>
                  <a:lnTo>
                    <a:pt x="11581" y="6673"/>
                  </a:lnTo>
                  <a:lnTo>
                    <a:pt x="11503" y="6543"/>
                  </a:lnTo>
                  <a:lnTo>
                    <a:pt x="11399" y="6465"/>
                  </a:lnTo>
                  <a:lnTo>
                    <a:pt x="11270" y="6440"/>
                  </a:lnTo>
                  <a:lnTo>
                    <a:pt x="12100" y="2545"/>
                  </a:lnTo>
                  <a:lnTo>
                    <a:pt x="12100" y="2467"/>
                  </a:lnTo>
                  <a:lnTo>
                    <a:pt x="12075" y="2389"/>
                  </a:lnTo>
                  <a:lnTo>
                    <a:pt x="12023" y="2337"/>
                  </a:lnTo>
                  <a:lnTo>
                    <a:pt x="11945" y="2337"/>
                  </a:lnTo>
                  <a:lnTo>
                    <a:pt x="9400" y="2207"/>
                  </a:lnTo>
                  <a:lnTo>
                    <a:pt x="9400" y="2129"/>
                  </a:lnTo>
                  <a:lnTo>
                    <a:pt x="9374" y="1948"/>
                  </a:lnTo>
                  <a:lnTo>
                    <a:pt x="9348" y="1740"/>
                  </a:lnTo>
                  <a:lnTo>
                    <a:pt x="9322" y="1558"/>
                  </a:lnTo>
                  <a:lnTo>
                    <a:pt x="9270" y="1402"/>
                  </a:lnTo>
                  <a:lnTo>
                    <a:pt x="9114" y="1065"/>
                  </a:lnTo>
                  <a:lnTo>
                    <a:pt x="8907" y="753"/>
                  </a:lnTo>
                  <a:lnTo>
                    <a:pt x="8647" y="493"/>
                  </a:lnTo>
                  <a:lnTo>
                    <a:pt x="8361" y="286"/>
                  </a:lnTo>
                  <a:lnTo>
                    <a:pt x="8206" y="208"/>
                  </a:lnTo>
                  <a:lnTo>
                    <a:pt x="8024" y="130"/>
                  </a:lnTo>
                  <a:lnTo>
                    <a:pt x="7842" y="52"/>
                  </a:lnTo>
                  <a:lnTo>
                    <a:pt x="7660" y="26"/>
                  </a:lnTo>
                  <a:lnTo>
                    <a:pt x="7608" y="26"/>
                  </a:lnTo>
                  <a:lnTo>
                    <a:pt x="7531" y="52"/>
                  </a:lnTo>
                  <a:lnTo>
                    <a:pt x="7479" y="78"/>
                  </a:lnTo>
                  <a:lnTo>
                    <a:pt x="7453" y="156"/>
                  </a:lnTo>
                  <a:lnTo>
                    <a:pt x="7453" y="234"/>
                  </a:lnTo>
                  <a:lnTo>
                    <a:pt x="7479" y="286"/>
                  </a:lnTo>
                  <a:lnTo>
                    <a:pt x="7531" y="338"/>
                  </a:lnTo>
                  <a:lnTo>
                    <a:pt x="7608" y="364"/>
                  </a:lnTo>
                  <a:lnTo>
                    <a:pt x="7894" y="442"/>
                  </a:lnTo>
                  <a:lnTo>
                    <a:pt x="8180" y="597"/>
                  </a:lnTo>
                  <a:lnTo>
                    <a:pt x="8413" y="779"/>
                  </a:lnTo>
                  <a:lnTo>
                    <a:pt x="8621" y="987"/>
                  </a:lnTo>
                  <a:lnTo>
                    <a:pt x="8803" y="1246"/>
                  </a:lnTo>
                  <a:lnTo>
                    <a:pt x="8933" y="1506"/>
                  </a:lnTo>
                  <a:lnTo>
                    <a:pt x="9011" y="1818"/>
                  </a:lnTo>
                  <a:lnTo>
                    <a:pt x="9037" y="2129"/>
                  </a:lnTo>
                  <a:lnTo>
                    <a:pt x="9037" y="2311"/>
                  </a:lnTo>
                  <a:lnTo>
                    <a:pt x="9011" y="2493"/>
                  </a:lnTo>
                  <a:lnTo>
                    <a:pt x="8959" y="2649"/>
                  </a:lnTo>
                  <a:lnTo>
                    <a:pt x="8881" y="2830"/>
                  </a:lnTo>
                  <a:lnTo>
                    <a:pt x="8829" y="2986"/>
                  </a:lnTo>
                  <a:lnTo>
                    <a:pt x="8725" y="3142"/>
                  </a:lnTo>
                  <a:lnTo>
                    <a:pt x="8621" y="3272"/>
                  </a:lnTo>
                  <a:lnTo>
                    <a:pt x="8517" y="3402"/>
                  </a:lnTo>
                  <a:lnTo>
                    <a:pt x="8387" y="3505"/>
                  </a:lnTo>
                  <a:lnTo>
                    <a:pt x="8232" y="3609"/>
                  </a:lnTo>
                  <a:lnTo>
                    <a:pt x="8102" y="3713"/>
                  </a:lnTo>
                  <a:lnTo>
                    <a:pt x="7946" y="3791"/>
                  </a:lnTo>
                  <a:lnTo>
                    <a:pt x="7764" y="3843"/>
                  </a:lnTo>
                  <a:lnTo>
                    <a:pt x="7608" y="3895"/>
                  </a:lnTo>
                  <a:lnTo>
                    <a:pt x="7427" y="3921"/>
                  </a:lnTo>
                  <a:lnTo>
                    <a:pt x="7063" y="3921"/>
                  </a:lnTo>
                  <a:lnTo>
                    <a:pt x="6881" y="3895"/>
                  </a:lnTo>
                  <a:lnTo>
                    <a:pt x="6700" y="3843"/>
                  </a:lnTo>
                  <a:lnTo>
                    <a:pt x="6544" y="3791"/>
                  </a:lnTo>
                  <a:lnTo>
                    <a:pt x="6388" y="3713"/>
                  </a:lnTo>
                  <a:lnTo>
                    <a:pt x="6258" y="3635"/>
                  </a:lnTo>
                  <a:lnTo>
                    <a:pt x="6102" y="3531"/>
                  </a:lnTo>
                  <a:lnTo>
                    <a:pt x="5973" y="3428"/>
                  </a:lnTo>
                  <a:lnTo>
                    <a:pt x="5869" y="3298"/>
                  </a:lnTo>
                  <a:lnTo>
                    <a:pt x="5765" y="3168"/>
                  </a:lnTo>
                  <a:lnTo>
                    <a:pt x="5661" y="3012"/>
                  </a:lnTo>
                  <a:lnTo>
                    <a:pt x="5583" y="2856"/>
                  </a:lnTo>
                  <a:lnTo>
                    <a:pt x="5531" y="2701"/>
                  </a:lnTo>
                  <a:lnTo>
                    <a:pt x="5479" y="2545"/>
                  </a:lnTo>
                  <a:lnTo>
                    <a:pt x="5453" y="2363"/>
                  </a:lnTo>
                  <a:lnTo>
                    <a:pt x="5427" y="2181"/>
                  </a:lnTo>
                  <a:lnTo>
                    <a:pt x="5427" y="2129"/>
                  </a:lnTo>
                  <a:lnTo>
                    <a:pt x="5453" y="1818"/>
                  </a:lnTo>
                  <a:lnTo>
                    <a:pt x="5557" y="1506"/>
                  </a:lnTo>
                  <a:lnTo>
                    <a:pt x="5687" y="1220"/>
                  </a:lnTo>
                  <a:lnTo>
                    <a:pt x="5843" y="987"/>
                  </a:lnTo>
                  <a:lnTo>
                    <a:pt x="6076" y="753"/>
                  </a:lnTo>
                  <a:lnTo>
                    <a:pt x="6310" y="571"/>
                  </a:lnTo>
                  <a:lnTo>
                    <a:pt x="6596" y="442"/>
                  </a:lnTo>
                  <a:lnTo>
                    <a:pt x="6907" y="364"/>
                  </a:lnTo>
                  <a:lnTo>
                    <a:pt x="6959" y="338"/>
                  </a:lnTo>
                  <a:lnTo>
                    <a:pt x="7011" y="286"/>
                  </a:lnTo>
                  <a:lnTo>
                    <a:pt x="7037" y="208"/>
                  </a:lnTo>
                  <a:lnTo>
                    <a:pt x="7037" y="156"/>
                  </a:lnTo>
                  <a:lnTo>
                    <a:pt x="7011" y="78"/>
                  </a:lnTo>
                  <a:lnTo>
                    <a:pt x="6959" y="2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1"/>
            <p:cNvSpPr/>
            <p:nvPr/>
          </p:nvSpPr>
          <p:spPr>
            <a:xfrm>
              <a:off x="1159875" y="4170675"/>
              <a:ext cx="38325" cy="79225"/>
            </a:xfrm>
            <a:custGeom>
              <a:avLst/>
              <a:gdLst/>
              <a:ahLst/>
              <a:cxnLst/>
              <a:rect l="l" t="t" r="r" b="b"/>
              <a:pathLst>
                <a:path w="1533" h="3169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1" y="598"/>
                  </a:lnTo>
                  <a:lnTo>
                    <a:pt x="183" y="675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77"/>
                  </a:lnTo>
                  <a:lnTo>
                    <a:pt x="105" y="1480"/>
                  </a:lnTo>
                  <a:lnTo>
                    <a:pt x="183" y="1584"/>
                  </a:lnTo>
                  <a:lnTo>
                    <a:pt x="287" y="1662"/>
                  </a:lnTo>
                  <a:lnTo>
                    <a:pt x="390" y="1714"/>
                  </a:lnTo>
                  <a:lnTo>
                    <a:pt x="520" y="1740"/>
                  </a:lnTo>
                  <a:lnTo>
                    <a:pt x="650" y="1766"/>
                  </a:lnTo>
                  <a:lnTo>
                    <a:pt x="910" y="1766"/>
                  </a:lnTo>
                  <a:lnTo>
                    <a:pt x="1014" y="1792"/>
                  </a:lnTo>
                  <a:lnTo>
                    <a:pt x="1092" y="1844"/>
                  </a:lnTo>
                  <a:lnTo>
                    <a:pt x="1169" y="1948"/>
                  </a:lnTo>
                  <a:lnTo>
                    <a:pt x="1195" y="2052"/>
                  </a:lnTo>
                  <a:lnTo>
                    <a:pt x="1169" y="2156"/>
                  </a:lnTo>
                  <a:lnTo>
                    <a:pt x="1092" y="2259"/>
                  </a:lnTo>
                  <a:lnTo>
                    <a:pt x="1014" y="2311"/>
                  </a:lnTo>
                  <a:lnTo>
                    <a:pt x="910" y="2337"/>
                  </a:lnTo>
                  <a:lnTo>
                    <a:pt x="624" y="2337"/>
                  </a:lnTo>
                  <a:lnTo>
                    <a:pt x="546" y="2311"/>
                  </a:lnTo>
                  <a:lnTo>
                    <a:pt x="468" y="2285"/>
                  </a:lnTo>
                  <a:lnTo>
                    <a:pt x="416" y="2233"/>
                  </a:lnTo>
                  <a:lnTo>
                    <a:pt x="390" y="2156"/>
                  </a:lnTo>
                  <a:lnTo>
                    <a:pt x="339" y="2104"/>
                  </a:lnTo>
                  <a:lnTo>
                    <a:pt x="287" y="2052"/>
                  </a:lnTo>
                  <a:lnTo>
                    <a:pt x="235" y="2026"/>
                  </a:lnTo>
                  <a:lnTo>
                    <a:pt x="157" y="2052"/>
                  </a:lnTo>
                  <a:lnTo>
                    <a:pt x="105" y="2078"/>
                  </a:lnTo>
                  <a:lnTo>
                    <a:pt x="53" y="2130"/>
                  </a:lnTo>
                  <a:lnTo>
                    <a:pt x="27" y="2207"/>
                  </a:lnTo>
                  <a:lnTo>
                    <a:pt x="53" y="2259"/>
                  </a:lnTo>
                  <a:lnTo>
                    <a:pt x="131" y="2441"/>
                  </a:lnTo>
                  <a:lnTo>
                    <a:pt x="261" y="2571"/>
                  </a:lnTo>
                  <a:lnTo>
                    <a:pt x="416" y="2649"/>
                  </a:lnTo>
                  <a:lnTo>
                    <a:pt x="598" y="2675"/>
                  </a:lnTo>
                  <a:lnTo>
                    <a:pt x="598" y="2986"/>
                  </a:lnTo>
                  <a:lnTo>
                    <a:pt x="624" y="3064"/>
                  </a:lnTo>
                  <a:lnTo>
                    <a:pt x="650" y="3116"/>
                  </a:lnTo>
                  <a:lnTo>
                    <a:pt x="702" y="3168"/>
                  </a:lnTo>
                  <a:lnTo>
                    <a:pt x="832" y="3168"/>
                  </a:lnTo>
                  <a:lnTo>
                    <a:pt x="910" y="3116"/>
                  </a:lnTo>
                  <a:lnTo>
                    <a:pt x="936" y="3064"/>
                  </a:lnTo>
                  <a:lnTo>
                    <a:pt x="962" y="2986"/>
                  </a:lnTo>
                  <a:lnTo>
                    <a:pt x="962" y="2675"/>
                  </a:lnTo>
                  <a:lnTo>
                    <a:pt x="1066" y="2675"/>
                  </a:lnTo>
                  <a:lnTo>
                    <a:pt x="1195" y="2623"/>
                  </a:lnTo>
                  <a:lnTo>
                    <a:pt x="1273" y="2571"/>
                  </a:lnTo>
                  <a:lnTo>
                    <a:pt x="1377" y="2493"/>
                  </a:lnTo>
                  <a:lnTo>
                    <a:pt x="1429" y="2389"/>
                  </a:lnTo>
                  <a:lnTo>
                    <a:pt x="1507" y="2285"/>
                  </a:lnTo>
                  <a:lnTo>
                    <a:pt x="1533" y="2181"/>
                  </a:lnTo>
                  <a:lnTo>
                    <a:pt x="1533" y="2052"/>
                  </a:lnTo>
                  <a:lnTo>
                    <a:pt x="1533" y="1922"/>
                  </a:lnTo>
                  <a:lnTo>
                    <a:pt x="1481" y="1792"/>
                  </a:lnTo>
                  <a:lnTo>
                    <a:pt x="1429" y="1688"/>
                  </a:lnTo>
                  <a:lnTo>
                    <a:pt x="1351" y="1584"/>
                  </a:lnTo>
                  <a:lnTo>
                    <a:pt x="1247" y="1506"/>
                  </a:lnTo>
                  <a:lnTo>
                    <a:pt x="1143" y="1454"/>
                  </a:lnTo>
                  <a:lnTo>
                    <a:pt x="1040" y="1428"/>
                  </a:lnTo>
                  <a:lnTo>
                    <a:pt x="910" y="1403"/>
                  </a:lnTo>
                  <a:lnTo>
                    <a:pt x="650" y="1403"/>
                  </a:lnTo>
                  <a:lnTo>
                    <a:pt x="546" y="1377"/>
                  </a:lnTo>
                  <a:lnTo>
                    <a:pt x="442" y="1325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84" y="831"/>
                  </a:lnTo>
                  <a:lnTo>
                    <a:pt x="962" y="857"/>
                  </a:lnTo>
                  <a:lnTo>
                    <a:pt x="1014" y="883"/>
                  </a:lnTo>
                  <a:lnTo>
                    <a:pt x="1066" y="935"/>
                  </a:lnTo>
                  <a:lnTo>
                    <a:pt x="1092" y="1013"/>
                  </a:lnTo>
                  <a:lnTo>
                    <a:pt x="1143" y="1065"/>
                  </a:lnTo>
                  <a:lnTo>
                    <a:pt x="1195" y="1117"/>
                  </a:lnTo>
                  <a:lnTo>
                    <a:pt x="1325" y="1117"/>
                  </a:lnTo>
                  <a:lnTo>
                    <a:pt x="1377" y="1091"/>
                  </a:lnTo>
                  <a:lnTo>
                    <a:pt x="1429" y="1039"/>
                  </a:lnTo>
                  <a:lnTo>
                    <a:pt x="1455" y="961"/>
                  </a:lnTo>
                  <a:lnTo>
                    <a:pt x="1455" y="909"/>
                  </a:lnTo>
                  <a:lnTo>
                    <a:pt x="1377" y="753"/>
                  </a:lnTo>
                  <a:lnTo>
                    <a:pt x="1247" y="624"/>
                  </a:lnTo>
                  <a:lnTo>
                    <a:pt x="1117" y="520"/>
                  </a:lnTo>
                  <a:lnTo>
                    <a:pt x="962" y="494"/>
                  </a:lnTo>
                  <a:lnTo>
                    <a:pt x="962" y="182"/>
                  </a:lnTo>
                  <a:lnTo>
                    <a:pt x="936" y="104"/>
                  </a:lnTo>
                  <a:lnTo>
                    <a:pt x="910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71"/>
          <p:cNvGrpSpPr/>
          <p:nvPr/>
        </p:nvGrpSpPr>
        <p:grpSpPr>
          <a:xfrm>
            <a:off x="2536863" y="4274762"/>
            <a:ext cx="324700" cy="324673"/>
            <a:chOff x="1758400" y="4137575"/>
            <a:chExt cx="302525" cy="302500"/>
          </a:xfrm>
        </p:grpSpPr>
        <p:sp>
          <p:nvSpPr>
            <p:cNvPr id="4423" name="Google Shape;4423;p71"/>
            <p:cNvSpPr/>
            <p:nvPr/>
          </p:nvSpPr>
          <p:spPr>
            <a:xfrm>
              <a:off x="1762925" y="4142100"/>
              <a:ext cx="293450" cy="201925"/>
            </a:xfrm>
            <a:custGeom>
              <a:avLst/>
              <a:gdLst/>
              <a:ahLst/>
              <a:cxnLst/>
              <a:rect l="l" t="t" r="r" b="b"/>
              <a:pathLst>
                <a:path w="11738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737" y="8076"/>
                  </a:lnTo>
                  <a:lnTo>
                    <a:pt x="11737" y="1"/>
                  </a:lnTo>
                  <a:lnTo>
                    <a:pt x="9530" y="1"/>
                  </a:lnTo>
                  <a:lnTo>
                    <a:pt x="9530" y="7349"/>
                  </a:lnTo>
                  <a:lnTo>
                    <a:pt x="2208" y="7349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1"/>
            <p:cNvSpPr/>
            <p:nvPr/>
          </p:nvSpPr>
          <p:spPr>
            <a:xfrm>
              <a:off x="1781100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1481" y="662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1"/>
            <p:cNvSpPr/>
            <p:nvPr/>
          </p:nvSpPr>
          <p:spPr>
            <a:xfrm>
              <a:off x="2001175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480" y="6622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1"/>
            <p:cNvSpPr/>
            <p:nvPr/>
          </p:nvSpPr>
          <p:spPr>
            <a:xfrm>
              <a:off x="1762925" y="4142100"/>
              <a:ext cx="29900" cy="201925"/>
            </a:xfrm>
            <a:custGeom>
              <a:avLst/>
              <a:gdLst/>
              <a:ahLst/>
              <a:cxnLst/>
              <a:rect l="l" t="t" r="r" b="b"/>
              <a:pathLst>
                <a:path w="1196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95" y="807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1"/>
            <p:cNvSpPr/>
            <p:nvPr/>
          </p:nvSpPr>
          <p:spPr>
            <a:xfrm>
              <a:off x="1781100" y="4160275"/>
              <a:ext cx="11725" cy="165575"/>
            </a:xfrm>
            <a:custGeom>
              <a:avLst/>
              <a:gdLst/>
              <a:ahLst/>
              <a:cxnLst/>
              <a:rect l="l" t="t" r="r" b="b"/>
              <a:pathLst>
                <a:path w="469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468" y="662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1"/>
            <p:cNvSpPr/>
            <p:nvPr/>
          </p:nvSpPr>
          <p:spPr>
            <a:xfrm>
              <a:off x="1818100" y="4142100"/>
              <a:ext cx="183100" cy="183750"/>
            </a:xfrm>
            <a:custGeom>
              <a:avLst/>
              <a:gdLst/>
              <a:ahLst/>
              <a:cxnLst/>
              <a:rect l="l" t="t" r="r" b="b"/>
              <a:pathLst>
                <a:path w="7324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7323" y="7349"/>
                  </a:lnTo>
                  <a:lnTo>
                    <a:pt x="7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1"/>
            <p:cNvSpPr/>
            <p:nvPr/>
          </p:nvSpPr>
          <p:spPr>
            <a:xfrm>
              <a:off x="1818100" y="4142100"/>
              <a:ext cx="11725" cy="183750"/>
            </a:xfrm>
            <a:custGeom>
              <a:avLst/>
              <a:gdLst/>
              <a:ahLst/>
              <a:cxnLst/>
              <a:rect l="l" t="t" r="r" b="b"/>
              <a:pathLst>
                <a:path w="469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468" y="734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1"/>
            <p:cNvSpPr/>
            <p:nvPr/>
          </p:nvSpPr>
          <p:spPr>
            <a:xfrm>
              <a:off x="1836925" y="4178450"/>
              <a:ext cx="44175" cy="79225"/>
            </a:xfrm>
            <a:custGeom>
              <a:avLst/>
              <a:gdLst/>
              <a:ahLst/>
              <a:cxnLst/>
              <a:rect l="l" t="t" r="r" b="b"/>
              <a:pathLst>
                <a:path w="1767" h="3169" extrusionOk="0">
                  <a:moveTo>
                    <a:pt x="1767" y="1"/>
                  </a:moveTo>
                  <a:lnTo>
                    <a:pt x="1585" y="27"/>
                  </a:lnTo>
                  <a:lnTo>
                    <a:pt x="1403" y="53"/>
                  </a:lnTo>
                  <a:lnTo>
                    <a:pt x="1221" y="105"/>
                  </a:lnTo>
                  <a:lnTo>
                    <a:pt x="1066" y="157"/>
                  </a:lnTo>
                  <a:lnTo>
                    <a:pt x="910" y="235"/>
                  </a:lnTo>
                  <a:lnTo>
                    <a:pt x="754" y="313"/>
                  </a:lnTo>
                  <a:lnTo>
                    <a:pt x="624" y="416"/>
                  </a:lnTo>
                  <a:lnTo>
                    <a:pt x="494" y="546"/>
                  </a:lnTo>
                  <a:lnTo>
                    <a:pt x="390" y="676"/>
                  </a:lnTo>
                  <a:lnTo>
                    <a:pt x="287" y="806"/>
                  </a:lnTo>
                  <a:lnTo>
                    <a:pt x="183" y="962"/>
                  </a:lnTo>
                  <a:lnTo>
                    <a:pt x="105" y="1117"/>
                  </a:lnTo>
                  <a:lnTo>
                    <a:pt x="53" y="1273"/>
                  </a:lnTo>
                  <a:lnTo>
                    <a:pt x="27" y="1455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1" y="2026"/>
                  </a:lnTo>
                  <a:lnTo>
                    <a:pt x="53" y="2208"/>
                  </a:lnTo>
                  <a:lnTo>
                    <a:pt x="105" y="2390"/>
                  </a:lnTo>
                  <a:lnTo>
                    <a:pt x="183" y="2572"/>
                  </a:lnTo>
                  <a:lnTo>
                    <a:pt x="287" y="2753"/>
                  </a:lnTo>
                  <a:lnTo>
                    <a:pt x="390" y="2909"/>
                  </a:lnTo>
                  <a:lnTo>
                    <a:pt x="520" y="3039"/>
                  </a:lnTo>
                  <a:lnTo>
                    <a:pt x="676" y="3169"/>
                  </a:lnTo>
                  <a:lnTo>
                    <a:pt x="1767" y="176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1"/>
            <p:cNvSpPr/>
            <p:nvPr/>
          </p:nvSpPr>
          <p:spPr>
            <a:xfrm>
              <a:off x="1881075" y="4222600"/>
              <a:ext cx="44175" cy="33125"/>
            </a:xfrm>
            <a:custGeom>
              <a:avLst/>
              <a:gdLst/>
              <a:ahLst/>
              <a:cxnLst/>
              <a:rect l="l" t="t" r="r" b="b"/>
              <a:pathLst>
                <a:path w="1767" h="1325" extrusionOk="0">
                  <a:moveTo>
                    <a:pt x="1" y="1"/>
                  </a:moveTo>
                  <a:lnTo>
                    <a:pt x="1169" y="1325"/>
                  </a:lnTo>
                  <a:lnTo>
                    <a:pt x="1299" y="1195"/>
                  </a:lnTo>
                  <a:lnTo>
                    <a:pt x="1403" y="1065"/>
                  </a:lnTo>
                  <a:lnTo>
                    <a:pt x="1507" y="909"/>
                  </a:lnTo>
                  <a:lnTo>
                    <a:pt x="1585" y="754"/>
                  </a:lnTo>
                  <a:lnTo>
                    <a:pt x="1662" y="572"/>
                  </a:lnTo>
                  <a:lnTo>
                    <a:pt x="1714" y="390"/>
                  </a:lnTo>
                  <a:lnTo>
                    <a:pt x="1740" y="208"/>
                  </a:lnTo>
                  <a:lnTo>
                    <a:pt x="176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1"/>
            <p:cNvSpPr/>
            <p:nvPr/>
          </p:nvSpPr>
          <p:spPr>
            <a:xfrm>
              <a:off x="1881075" y="422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1"/>
            <p:cNvSpPr/>
            <p:nvPr/>
          </p:nvSpPr>
          <p:spPr>
            <a:xfrm>
              <a:off x="1853825" y="4222600"/>
              <a:ext cx="56500" cy="44175"/>
            </a:xfrm>
            <a:custGeom>
              <a:avLst/>
              <a:gdLst/>
              <a:ahLst/>
              <a:cxnLst/>
              <a:rect l="l" t="t" r="r" b="b"/>
              <a:pathLst>
                <a:path w="2260" h="1767" extrusionOk="0">
                  <a:moveTo>
                    <a:pt x="1091" y="1"/>
                  </a:moveTo>
                  <a:lnTo>
                    <a:pt x="0" y="1403"/>
                  </a:lnTo>
                  <a:lnTo>
                    <a:pt x="208" y="1559"/>
                  </a:lnTo>
                  <a:lnTo>
                    <a:pt x="467" y="1662"/>
                  </a:lnTo>
                  <a:lnTo>
                    <a:pt x="753" y="1740"/>
                  </a:lnTo>
                  <a:lnTo>
                    <a:pt x="1039" y="1766"/>
                  </a:lnTo>
                  <a:lnTo>
                    <a:pt x="1220" y="1766"/>
                  </a:lnTo>
                  <a:lnTo>
                    <a:pt x="1376" y="1740"/>
                  </a:lnTo>
                  <a:lnTo>
                    <a:pt x="1532" y="1714"/>
                  </a:lnTo>
                  <a:lnTo>
                    <a:pt x="1714" y="1662"/>
                  </a:lnTo>
                  <a:lnTo>
                    <a:pt x="1999" y="1533"/>
                  </a:lnTo>
                  <a:lnTo>
                    <a:pt x="2259" y="1325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1"/>
            <p:cNvSpPr/>
            <p:nvPr/>
          </p:nvSpPr>
          <p:spPr>
            <a:xfrm>
              <a:off x="1762925" y="4344000"/>
              <a:ext cx="293450" cy="36375"/>
            </a:xfrm>
            <a:custGeom>
              <a:avLst/>
              <a:gdLst/>
              <a:ahLst/>
              <a:cxnLst/>
              <a:rect l="l" t="t" r="r" b="b"/>
              <a:pathLst>
                <a:path w="1173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737" y="145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1"/>
            <p:cNvSpPr/>
            <p:nvPr/>
          </p:nvSpPr>
          <p:spPr>
            <a:xfrm>
              <a:off x="1762925" y="4344000"/>
              <a:ext cx="29900" cy="36375"/>
            </a:xfrm>
            <a:custGeom>
              <a:avLst/>
              <a:gdLst/>
              <a:ahLst/>
              <a:cxnLst/>
              <a:rect l="l" t="t" r="r" b="b"/>
              <a:pathLst>
                <a:path w="1196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95" y="1454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181" y="1480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7" y="1480"/>
                  </a:lnTo>
                  <a:lnTo>
                    <a:pt x="467" y="987"/>
                  </a:lnTo>
                  <a:lnTo>
                    <a:pt x="467" y="883"/>
                  </a:lnTo>
                  <a:lnTo>
                    <a:pt x="493" y="779"/>
                  </a:lnTo>
                  <a:lnTo>
                    <a:pt x="545" y="701"/>
                  </a:lnTo>
                  <a:lnTo>
                    <a:pt x="597" y="623"/>
                  </a:lnTo>
                  <a:lnTo>
                    <a:pt x="675" y="571"/>
                  </a:lnTo>
                  <a:lnTo>
                    <a:pt x="753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1"/>
            <p:cNvSpPr/>
            <p:nvPr/>
          </p:nvSpPr>
          <p:spPr>
            <a:xfrm>
              <a:off x="1863550" y="44173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4415" y="727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1"/>
            <p:cNvSpPr/>
            <p:nvPr/>
          </p:nvSpPr>
          <p:spPr>
            <a:xfrm>
              <a:off x="1863550" y="441735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1325" y="727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8"/>
                  </a:lnTo>
                  <a:lnTo>
                    <a:pt x="1481" y="2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1"/>
            <p:cNvSpPr/>
            <p:nvPr/>
          </p:nvSpPr>
          <p:spPr>
            <a:xfrm>
              <a:off x="1896650" y="4160275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1766" y="1767"/>
                  </a:lnTo>
                  <a:lnTo>
                    <a:pt x="1766" y="1585"/>
                  </a:lnTo>
                  <a:lnTo>
                    <a:pt x="1740" y="1403"/>
                  </a:lnTo>
                  <a:lnTo>
                    <a:pt x="1689" y="1247"/>
                  </a:lnTo>
                  <a:lnTo>
                    <a:pt x="1637" y="1091"/>
                  </a:lnTo>
                  <a:lnTo>
                    <a:pt x="1559" y="936"/>
                  </a:lnTo>
                  <a:lnTo>
                    <a:pt x="1481" y="780"/>
                  </a:lnTo>
                  <a:lnTo>
                    <a:pt x="1377" y="650"/>
                  </a:lnTo>
                  <a:lnTo>
                    <a:pt x="1247" y="520"/>
                  </a:lnTo>
                  <a:lnTo>
                    <a:pt x="1117" y="416"/>
                  </a:lnTo>
                  <a:lnTo>
                    <a:pt x="987" y="313"/>
                  </a:lnTo>
                  <a:lnTo>
                    <a:pt x="858" y="209"/>
                  </a:lnTo>
                  <a:lnTo>
                    <a:pt x="702" y="131"/>
                  </a:lnTo>
                  <a:lnTo>
                    <a:pt x="520" y="79"/>
                  </a:lnTo>
                  <a:lnTo>
                    <a:pt x="364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1"/>
            <p:cNvSpPr/>
            <p:nvPr/>
          </p:nvSpPr>
          <p:spPr>
            <a:xfrm>
              <a:off x="1896650" y="4160275"/>
              <a:ext cx="11725" cy="44175"/>
            </a:xfrm>
            <a:custGeom>
              <a:avLst/>
              <a:gdLst/>
              <a:ahLst/>
              <a:cxnLst/>
              <a:rect l="l" t="t" r="r" b="b"/>
              <a:pathLst>
                <a:path w="469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468" y="1767"/>
                  </a:lnTo>
                  <a:lnTo>
                    <a:pt x="468" y="79"/>
                  </a:lnTo>
                  <a:lnTo>
                    <a:pt x="23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1"/>
            <p:cNvSpPr/>
            <p:nvPr/>
          </p:nvSpPr>
          <p:spPr>
            <a:xfrm>
              <a:off x="1881075" y="4210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1"/>
            <p:cNvSpPr/>
            <p:nvPr/>
          </p:nvSpPr>
          <p:spPr>
            <a:xfrm>
              <a:off x="1758400" y="4210275"/>
              <a:ext cx="256425" cy="229800"/>
            </a:xfrm>
            <a:custGeom>
              <a:avLst/>
              <a:gdLst/>
              <a:ahLst/>
              <a:cxnLst/>
              <a:rect l="l" t="t" r="r" b="b"/>
              <a:pathLst>
                <a:path w="10257" h="9192" extrusionOk="0">
                  <a:moveTo>
                    <a:pt x="7348" y="6985"/>
                  </a:moveTo>
                  <a:lnTo>
                    <a:pt x="7348" y="8101"/>
                  </a:lnTo>
                  <a:lnTo>
                    <a:pt x="5505" y="8101"/>
                  </a:lnTo>
                  <a:lnTo>
                    <a:pt x="5505" y="6985"/>
                  </a:lnTo>
                  <a:close/>
                  <a:moveTo>
                    <a:pt x="8361" y="8465"/>
                  </a:moveTo>
                  <a:lnTo>
                    <a:pt x="8413" y="8491"/>
                  </a:lnTo>
                  <a:lnTo>
                    <a:pt x="8439" y="8543"/>
                  </a:lnTo>
                  <a:lnTo>
                    <a:pt x="8439" y="8854"/>
                  </a:lnTo>
                  <a:lnTo>
                    <a:pt x="4388" y="8854"/>
                  </a:lnTo>
                  <a:lnTo>
                    <a:pt x="4388" y="8543"/>
                  </a:lnTo>
                  <a:lnTo>
                    <a:pt x="4414" y="8491"/>
                  </a:lnTo>
                  <a:lnTo>
                    <a:pt x="4466" y="8465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803"/>
                  </a:lnTo>
                  <a:lnTo>
                    <a:pt x="26" y="6881"/>
                  </a:lnTo>
                  <a:lnTo>
                    <a:pt x="52" y="6933"/>
                  </a:lnTo>
                  <a:lnTo>
                    <a:pt x="104" y="6985"/>
                  </a:lnTo>
                  <a:lnTo>
                    <a:pt x="5141" y="6985"/>
                  </a:lnTo>
                  <a:lnTo>
                    <a:pt x="5141" y="8101"/>
                  </a:lnTo>
                  <a:lnTo>
                    <a:pt x="4466" y="8101"/>
                  </a:lnTo>
                  <a:lnTo>
                    <a:pt x="4388" y="8127"/>
                  </a:lnTo>
                  <a:lnTo>
                    <a:pt x="4310" y="8153"/>
                  </a:lnTo>
                  <a:lnTo>
                    <a:pt x="4233" y="8179"/>
                  </a:lnTo>
                  <a:lnTo>
                    <a:pt x="4155" y="8231"/>
                  </a:lnTo>
                  <a:lnTo>
                    <a:pt x="4103" y="8309"/>
                  </a:lnTo>
                  <a:lnTo>
                    <a:pt x="4077" y="8361"/>
                  </a:lnTo>
                  <a:lnTo>
                    <a:pt x="4051" y="8465"/>
                  </a:lnTo>
                  <a:lnTo>
                    <a:pt x="4051" y="8543"/>
                  </a:lnTo>
                  <a:lnTo>
                    <a:pt x="4051" y="9010"/>
                  </a:lnTo>
                  <a:lnTo>
                    <a:pt x="4051" y="9088"/>
                  </a:lnTo>
                  <a:lnTo>
                    <a:pt x="4103" y="9140"/>
                  </a:lnTo>
                  <a:lnTo>
                    <a:pt x="4155" y="9192"/>
                  </a:lnTo>
                  <a:lnTo>
                    <a:pt x="8699" y="9192"/>
                  </a:lnTo>
                  <a:lnTo>
                    <a:pt x="8750" y="9140"/>
                  </a:lnTo>
                  <a:lnTo>
                    <a:pt x="8776" y="9088"/>
                  </a:lnTo>
                  <a:lnTo>
                    <a:pt x="8802" y="9010"/>
                  </a:lnTo>
                  <a:lnTo>
                    <a:pt x="8802" y="8543"/>
                  </a:lnTo>
                  <a:lnTo>
                    <a:pt x="8802" y="8465"/>
                  </a:lnTo>
                  <a:lnTo>
                    <a:pt x="8776" y="8361"/>
                  </a:lnTo>
                  <a:lnTo>
                    <a:pt x="8725" y="8309"/>
                  </a:lnTo>
                  <a:lnTo>
                    <a:pt x="8673" y="8231"/>
                  </a:lnTo>
                  <a:lnTo>
                    <a:pt x="8595" y="8179"/>
                  </a:lnTo>
                  <a:lnTo>
                    <a:pt x="8543" y="8153"/>
                  </a:lnTo>
                  <a:lnTo>
                    <a:pt x="8439" y="8127"/>
                  </a:lnTo>
                  <a:lnTo>
                    <a:pt x="8361" y="8101"/>
                  </a:lnTo>
                  <a:lnTo>
                    <a:pt x="7686" y="8101"/>
                  </a:lnTo>
                  <a:lnTo>
                    <a:pt x="7686" y="6985"/>
                  </a:lnTo>
                  <a:lnTo>
                    <a:pt x="10153" y="6985"/>
                  </a:lnTo>
                  <a:lnTo>
                    <a:pt x="10205" y="6933"/>
                  </a:lnTo>
                  <a:lnTo>
                    <a:pt x="10256" y="6881"/>
                  </a:lnTo>
                  <a:lnTo>
                    <a:pt x="10256" y="6803"/>
                  </a:lnTo>
                  <a:lnTo>
                    <a:pt x="10256" y="6751"/>
                  </a:lnTo>
                  <a:lnTo>
                    <a:pt x="10205" y="6699"/>
                  </a:lnTo>
                  <a:lnTo>
                    <a:pt x="10153" y="6647"/>
                  </a:lnTo>
                  <a:lnTo>
                    <a:pt x="364" y="6647"/>
                  </a:lnTo>
                  <a:lnTo>
                    <a:pt x="364" y="5531"/>
                  </a:lnTo>
                  <a:lnTo>
                    <a:pt x="3817" y="5531"/>
                  </a:lnTo>
                  <a:lnTo>
                    <a:pt x="3895" y="5505"/>
                  </a:lnTo>
                  <a:lnTo>
                    <a:pt x="3947" y="5479"/>
                  </a:lnTo>
                  <a:lnTo>
                    <a:pt x="3999" y="5427"/>
                  </a:lnTo>
                  <a:lnTo>
                    <a:pt x="3999" y="5349"/>
                  </a:lnTo>
                  <a:lnTo>
                    <a:pt x="3999" y="5271"/>
                  </a:lnTo>
                  <a:lnTo>
                    <a:pt x="3947" y="5219"/>
                  </a:lnTo>
                  <a:lnTo>
                    <a:pt x="3895" y="5193"/>
                  </a:lnTo>
                  <a:lnTo>
                    <a:pt x="3817" y="5167"/>
                  </a:lnTo>
                  <a:lnTo>
                    <a:pt x="364" y="5167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1"/>
            <p:cNvSpPr/>
            <p:nvPr/>
          </p:nvSpPr>
          <p:spPr>
            <a:xfrm>
              <a:off x="1758400" y="4137575"/>
              <a:ext cx="302525" cy="247325"/>
            </a:xfrm>
            <a:custGeom>
              <a:avLst/>
              <a:gdLst/>
              <a:ahLst/>
              <a:cxnLst/>
              <a:rect l="l" t="t" r="r" b="b"/>
              <a:pathLst>
                <a:path w="12101" h="9893" extrusionOk="0">
                  <a:moveTo>
                    <a:pt x="2207" y="1091"/>
                  </a:moveTo>
                  <a:lnTo>
                    <a:pt x="2207" y="7348"/>
                  </a:lnTo>
                  <a:lnTo>
                    <a:pt x="1091" y="7348"/>
                  </a:lnTo>
                  <a:lnTo>
                    <a:pt x="1091" y="1091"/>
                  </a:lnTo>
                  <a:close/>
                  <a:moveTo>
                    <a:pt x="9555" y="364"/>
                  </a:moveTo>
                  <a:lnTo>
                    <a:pt x="9555" y="7348"/>
                  </a:lnTo>
                  <a:lnTo>
                    <a:pt x="2545" y="7348"/>
                  </a:lnTo>
                  <a:lnTo>
                    <a:pt x="2545" y="364"/>
                  </a:lnTo>
                  <a:close/>
                  <a:moveTo>
                    <a:pt x="11009" y="1091"/>
                  </a:moveTo>
                  <a:lnTo>
                    <a:pt x="11009" y="7348"/>
                  </a:lnTo>
                  <a:lnTo>
                    <a:pt x="9893" y="7348"/>
                  </a:lnTo>
                  <a:lnTo>
                    <a:pt x="9893" y="1091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37"/>
                  </a:lnTo>
                  <a:lnTo>
                    <a:pt x="26" y="2389"/>
                  </a:lnTo>
                  <a:lnTo>
                    <a:pt x="52" y="2441"/>
                  </a:lnTo>
                  <a:lnTo>
                    <a:pt x="104" y="2493"/>
                  </a:lnTo>
                  <a:lnTo>
                    <a:pt x="234" y="2493"/>
                  </a:lnTo>
                  <a:lnTo>
                    <a:pt x="312" y="2441"/>
                  </a:lnTo>
                  <a:lnTo>
                    <a:pt x="338" y="2389"/>
                  </a:lnTo>
                  <a:lnTo>
                    <a:pt x="364" y="2337"/>
                  </a:lnTo>
                  <a:lnTo>
                    <a:pt x="364" y="364"/>
                  </a:lnTo>
                  <a:lnTo>
                    <a:pt x="2207" y="364"/>
                  </a:lnTo>
                  <a:lnTo>
                    <a:pt x="2207" y="727"/>
                  </a:lnTo>
                  <a:lnTo>
                    <a:pt x="909" y="727"/>
                  </a:lnTo>
                  <a:lnTo>
                    <a:pt x="831" y="753"/>
                  </a:lnTo>
                  <a:lnTo>
                    <a:pt x="779" y="779"/>
                  </a:lnTo>
                  <a:lnTo>
                    <a:pt x="753" y="831"/>
                  </a:lnTo>
                  <a:lnTo>
                    <a:pt x="727" y="909"/>
                  </a:lnTo>
                  <a:lnTo>
                    <a:pt x="727" y="7530"/>
                  </a:lnTo>
                  <a:lnTo>
                    <a:pt x="753" y="7582"/>
                  </a:lnTo>
                  <a:lnTo>
                    <a:pt x="779" y="7634"/>
                  </a:lnTo>
                  <a:lnTo>
                    <a:pt x="831" y="7686"/>
                  </a:lnTo>
                  <a:lnTo>
                    <a:pt x="11269" y="7686"/>
                  </a:lnTo>
                  <a:lnTo>
                    <a:pt x="11321" y="7634"/>
                  </a:lnTo>
                  <a:lnTo>
                    <a:pt x="11347" y="7582"/>
                  </a:lnTo>
                  <a:lnTo>
                    <a:pt x="11373" y="7530"/>
                  </a:lnTo>
                  <a:lnTo>
                    <a:pt x="11373" y="909"/>
                  </a:lnTo>
                  <a:lnTo>
                    <a:pt x="11347" y="831"/>
                  </a:lnTo>
                  <a:lnTo>
                    <a:pt x="11321" y="779"/>
                  </a:lnTo>
                  <a:lnTo>
                    <a:pt x="11269" y="753"/>
                  </a:lnTo>
                  <a:lnTo>
                    <a:pt x="11191" y="727"/>
                  </a:lnTo>
                  <a:lnTo>
                    <a:pt x="9893" y="727"/>
                  </a:lnTo>
                  <a:lnTo>
                    <a:pt x="9893" y="364"/>
                  </a:lnTo>
                  <a:lnTo>
                    <a:pt x="11737" y="364"/>
                  </a:lnTo>
                  <a:lnTo>
                    <a:pt x="11737" y="8075"/>
                  </a:lnTo>
                  <a:lnTo>
                    <a:pt x="4570" y="8075"/>
                  </a:lnTo>
                  <a:lnTo>
                    <a:pt x="4518" y="8101"/>
                  </a:lnTo>
                  <a:lnTo>
                    <a:pt x="4466" y="8127"/>
                  </a:lnTo>
                  <a:lnTo>
                    <a:pt x="4414" y="8179"/>
                  </a:lnTo>
                  <a:lnTo>
                    <a:pt x="4414" y="8257"/>
                  </a:lnTo>
                  <a:lnTo>
                    <a:pt x="4414" y="8335"/>
                  </a:lnTo>
                  <a:lnTo>
                    <a:pt x="4466" y="8387"/>
                  </a:lnTo>
                  <a:lnTo>
                    <a:pt x="4518" y="8413"/>
                  </a:lnTo>
                  <a:lnTo>
                    <a:pt x="4570" y="8439"/>
                  </a:lnTo>
                  <a:lnTo>
                    <a:pt x="11737" y="8439"/>
                  </a:lnTo>
                  <a:lnTo>
                    <a:pt x="11737" y="9555"/>
                  </a:lnTo>
                  <a:lnTo>
                    <a:pt x="10776" y="9555"/>
                  </a:lnTo>
                  <a:lnTo>
                    <a:pt x="10724" y="9607"/>
                  </a:lnTo>
                  <a:lnTo>
                    <a:pt x="10672" y="9659"/>
                  </a:lnTo>
                  <a:lnTo>
                    <a:pt x="10672" y="9711"/>
                  </a:lnTo>
                  <a:lnTo>
                    <a:pt x="10672" y="9789"/>
                  </a:lnTo>
                  <a:lnTo>
                    <a:pt x="10724" y="9841"/>
                  </a:lnTo>
                  <a:lnTo>
                    <a:pt x="1077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100" y="9789"/>
                  </a:lnTo>
                  <a:lnTo>
                    <a:pt x="12100" y="9711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2"/>
                  </a:lnTo>
                  <a:lnTo>
                    <a:pt x="11996" y="26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71"/>
            <p:cNvSpPr/>
            <p:nvPr/>
          </p:nvSpPr>
          <p:spPr>
            <a:xfrm>
              <a:off x="1832400" y="41745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3506" y="2103"/>
                  </a:moveTo>
                  <a:lnTo>
                    <a:pt x="3480" y="2363"/>
                  </a:lnTo>
                  <a:lnTo>
                    <a:pt x="3376" y="2597"/>
                  </a:lnTo>
                  <a:lnTo>
                    <a:pt x="3272" y="2804"/>
                  </a:lnTo>
                  <a:lnTo>
                    <a:pt x="3116" y="2986"/>
                  </a:lnTo>
                  <a:lnTo>
                    <a:pt x="2337" y="2103"/>
                  </a:lnTo>
                  <a:close/>
                  <a:moveTo>
                    <a:pt x="1766" y="364"/>
                  </a:moveTo>
                  <a:lnTo>
                    <a:pt x="1766" y="1870"/>
                  </a:lnTo>
                  <a:lnTo>
                    <a:pt x="831" y="3064"/>
                  </a:lnTo>
                  <a:lnTo>
                    <a:pt x="623" y="2830"/>
                  </a:lnTo>
                  <a:lnTo>
                    <a:pt x="468" y="2545"/>
                  </a:lnTo>
                  <a:lnTo>
                    <a:pt x="416" y="2415"/>
                  </a:lnTo>
                  <a:lnTo>
                    <a:pt x="390" y="2259"/>
                  </a:lnTo>
                  <a:lnTo>
                    <a:pt x="364" y="2103"/>
                  </a:lnTo>
                  <a:lnTo>
                    <a:pt x="338" y="1922"/>
                  </a:lnTo>
                  <a:lnTo>
                    <a:pt x="364" y="1636"/>
                  </a:lnTo>
                  <a:lnTo>
                    <a:pt x="468" y="1350"/>
                  </a:lnTo>
                  <a:lnTo>
                    <a:pt x="571" y="1091"/>
                  </a:lnTo>
                  <a:lnTo>
                    <a:pt x="753" y="857"/>
                  </a:lnTo>
                  <a:lnTo>
                    <a:pt x="961" y="675"/>
                  </a:lnTo>
                  <a:lnTo>
                    <a:pt x="1195" y="519"/>
                  </a:lnTo>
                  <a:lnTo>
                    <a:pt x="1480" y="416"/>
                  </a:lnTo>
                  <a:lnTo>
                    <a:pt x="1766" y="364"/>
                  </a:lnTo>
                  <a:close/>
                  <a:moveTo>
                    <a:pt x="1948" y="2207"/>
                  </a:moveTo>
                  <a:lnTo>
                    <a:pt x="2856" y="3220"/>
                  </a:lnTo>
                  <a:lnTo>
                    <a:pt x="2649" y="3350"/>
                  </a:lnTo>
                  <a:lnTo>
                    <a:pt x="2415" y="3454"/>
                  </a:lnTo>
                  <a:lnTo>
                    <a:pt x="2181" y="3506"/>
                  </a:lnTo>
                  <a:lnTo>
                    <a:pt x="1948" y="3531"/>
                  </a:lnTo>
                  <a:lnTo>
                    <a:pt x="1714" y="3506"/>
                  </a:lnTo>
                  <a:lnTo>
                    <a:pt x="1506" y="3454"/>
                  </a:lnTo>
                  <a:lnTo>
                    <a:pt x="1298" y="3376"/>
                  </a:lnTo>
                  <a:lnTo>
                    <a:pt x="1091" y="3272"/>
                  </a:lnTo>
                  <a:lnTo>
                    <a:pt x="1948" y="2207"/>
                  </a:lnTo>
                  <a:close/>
                  <a:moveTo>
                    <a:pt x="1740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29"/>
                  </a:lnTo>
                  <a:lnTo>
                    <a:pt x="26" y="2311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0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37" y="3843"/>
                  </a:lnTo>
                  <a:lnTo>
                    <a:pt x="2519" y="3791"/>
                  </a:lnTo>
                  <a:lnTo>
                    <a:pt x="2701" y="3713"/>
                  </a:lnTo>
                  <a:lnTo>
                    <a:pt x="2856" y="3635"/>
                  </a:lnTo>
                  <a:lnTo>
                    <a:pt x="3012" y="3531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57" y="3012"/>
                  </a:lnTo>
                  <a:lnTo>
                    <a:pt x="3635" y="2856"/>
                  </a:lnTo>
                  <a:lnTo>
                    <a:pt x="3739" y="2701"/>
                  </a:lnTo>
                  <a:lnTo>
                    <a:pt x="3791" y="2519"/>
                  </a:lnTo>
                  <a:lnTo>
                    <a:pt x="3843" y="2311"/>
                  </a:lnTo>
                  <a:lnTo>
                    <a:pt x="3869" y="2129"/>
                  </a:lnTo>
                  <a:lnTo>
                    <a:pt x="3869" y="1922"/>
                  </a:lnTo>
                  <a:lnTo>
                    <a:pt x="3869" y="1870"/>
                  </a:lnTo>
                  <a:lnTo>
                    <a:pt x="3817" y="1818"/>
                  </a:lnTo>
                  <a:lnTo>
                    <a:pt x="3765" y="1766"/>
                  </a:lnTo>
                  <a:lnTo>
                    <a:pt x="2103" y="1766"/>
                  </a:lnTo>
                  <a:lnTo>
                    <a:pt x="2103" y="156"/>
                  </a:lnTo>
                  <a:lnTo>
                    <a:pt x="2103" y="104"/>
                  </a:lnTo>
                  <a:lnTo>
                    <a:pt x="2051" y="52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71"/>
            <p:cNvSpPr/>
            <p:nvPr/>
          </p:nvSpPr>
          <p:spPr>
            <a:xfrm>
              <a:off x="1892125" y="4155750"/>
              <a:ext cx="53250" cy="53250"/>
            </a:xfrm>
            <a:custGeom>
              <a:avLst/>
              <a:gdLst/>
              <a:ahLst/>
              <a:cxnLst/>
              <a:rect l="l" t="t" r="r" b="b"/>
              <a:pathLst>
                <a:path w="2130" h="2130" extrusionOk="0">
                  <a:moveTo>
                    <a:pt x="364" y="364"/>
                  </a:moveTo>
                  <a:lnTo>
                    <a:pt x="623" y="416"/>
                  </a:lnTo>
                  <a:lnTo>
                    <a:pt x="883" y="519"/>
                  </a:lnTo>
                  <a:lnTo>
                    <a:pt x="1117" y="649"/>
                  </a:lnTo>
                  <a:lnTo>
                    <a:pt x="1298" y="831"/>
                  </a:lnTo>
                  <a:lnTo>
                    <a:pt x="1480" y="1039"/>
                  </a:lnTo>
                  <a:lnTo>
                    <a:pt x="1610" y="1247"/>
                  </a:lnTo>
                  <a:lnTo>
                    <a:pt x="1714" y="1506"/>
                  </a:lnTo>
                  <a:lnTo>
                    <a:pt x="1766" y="1766"/>
                  </a:lnTo>
                  <a:lnTo>
                    <a:pt x="364" y="1766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948"/>
                  </a:lnTo>
                  <a:lnTo>
                    <a:pt x="26" y="2025"/>
                  </a:lnTo>
                  <a:lnTo>
                    <a:pt x="52" y="2077"/>
                  </a:lnTo>
                  <a:lnTo>
                    <a:pt x="130" y="2103"/>
                  </a:lnTo>
                  <a:lnTo>
                    <a:pt x="182" y="2129"/>
                  </a:lnTo>
                  <a:lnTo>
                    <a:pt x="1947" y="2129"/>
                  </a:lnTo>
                  <a:lnTo>
                    <a:pt x="2025" y="2103"/>
                  </a:lnTo>
                  <a:lnTo>
                    <a:pt x="2077" y="2077"/>
                  </a:lnTo>
                  <a:lnTo>
                    <a:pt x="2129" y="2025"/>
                  </a:lnTo>
                  <a:lnTo>
                    <a:pt x="2129" y="1948"/>
                  </a:lnTo>
                  <a:lnTo>
                    <a:pt x="2129" y="1740"/>
                  </a:lnTo>
                  <a:lnTo>
                    <a:pt x="2103" y="1558"/>
                  </a:lnTo>
                  <a:lnTo>
                    <a:pt x="2051" y="1376"/>
                  </a:lnTo>
                  <a:lnTo>
                    <a:pt x="1973" y="1195"/>
                  </a:lnTo>
                  <a:lnTo>
                    <a:pt x="1896" y="1013"/>
                  </a:lnTo>
                  <a:lnTo>
                    <a:pt x="1792" y="857"/>
                  </a:lnTo>
                  <a:lnTo>
                    <a:pt x="1688" y="727"/>
                  </a:lnTo>
                  <a:lnTo>
                    <a:pt x="1558" y="571"/>
                  </a:lnTo>
                  <a:lnTo>
                    <a:pt x="1428" y="442"/>
                  </a:lnTo>
                  <a:lnTo>
                    <a:pt x="1272" y="338"/>
                  </a:lnTo>
                  <a:lnTo>
                    <a:pt x="1117" y="234"/>
                  </a:lnTo>
                  <a:lnTo>
                    <a:pt x="935" y="156"/>
                  </a:lnTo>
                  <a:lnTo>
                    <a:pt x="753" y="104"/>
                  </a:lnTo>
                  <a:lnTo>
                    <a:pt x="571" y="52"/>
                  </a:lnTo>
                  <a:lnTo>
                    <a:pt x="39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1"/>
            <p:cNvSpPr/>
            <p:nvPr/>
          </p:nvSpPr>
          <p:spPr>
            <a:xfrm>
              <a:off x="1955725" y="4174575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56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1"/>
            <p:cNvSpPr/>
            <p:nvPr/>
          </p:nvSpPr>
          <p:spPr>
            <a:xfrm>
              <a:off x="1955725" y="4192750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1"/>
            <p:cNvSpPr/>
            <p:nvPr/>
          </p:nvSpPr>
          <p:spPr>
            <a:xfrm>
              <a:off x="1955725" y="4210925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1"/>
            <p:cNvSpPr/>
            <p:nvPr/>
          </p:nvSpPr>
          <p:spPr>
            <a:xfrm>
              <a:off x="1955725" y="4229100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71"/>
            <p:cNvSpPr/>
            <p:nvPr/>
          </p:nvSpPr>
          <p:spPr>
            <a:xfrm>
              <a:off x="1946650" y="4266100"/>
              <a:ext cx="8450" cy="9100"/>
            </a:xfrm>
            <a:custGeom>
              <a:avLst/>
              <a:gdLst/>
              <a:ahLst/>
              <a:cxnLst/>
              <a:rect l="l" t="t" r="r" b="b"/>
              <a:pathLst>
                <a:path w="338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71"/>
            <p:cNvSpPr/>
            <p:nvPr/>
          </p:nvSpPr>
          <p:spPr>
            <a:xfrm>
              <a:off x="1973900" y="43024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71"/>
            <p:cNvSpPr/>
            <p:nvPr/>
          </p:nvSpPr>
          <p:spPr>
            <a:xfrm>
              <a:off x="1942100" y="426610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1584" y="0"/>
                  </a:moveTo>
                  <a:lnTo>
                    <a:pt x="1506" y="52"/>
                  </a:lnTo>
                  <a:lnTo>
                    <a:pt x="52" y="1506"/>
                  </a:lnTo>
                  <a:lnTo>
                    <a:pt x="0" y="1558"/>
                  </a:lnTo>
                  <a:lnTo>
                    <a:pt x="0" y="1636"/>
                  </a:lnTo>
                  <a:lnTo>
                    <a:pt x="0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34" y="1792"/>
                  </a:lnTo>
                  <a:lnTo>
                    <a:pt x="286" y="1766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71"/>
            <p:cNvSpPr/>
            <p:nvPr/>
          </p:nvSpPr>
          <p:spPr>
            <a:xfrm>
              <a:off x="1831750" y="4284275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843" y="364"/>
                  </a:lnTo>
                  <a:lnTo>
                    <a:pt x="3921" y="338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04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71"/>
            <p:cNvSpPr/>
            <p:nvPr/>
          </p:nvSpPr>
          <p:spPr>
            <a:xfrm>
              <a:off x="1831750" y="4302450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3921" y="364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30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6" name="Google Shape;4456;p71"/>
          <p:cNvGrpSpPr/>
          <p:nvPr/>
        </p:nvGrpSpPr>
        <p:grpSpPr>
          <a:xfrm>
            <a:off x="3310919" y="4274762"/>
            <a:ext cx="324700" cy="324673"/>
            <a:chOff x="2518525" y="4137575"/>
            <a:chExt cx="302525" cy="302500"/>
          </a:xfrm>
        </p:grpSpPr>
        <p:sp>
          <p:nvSpPr>
            <p:cNvPr id="4457" name="Google Shape;4457;p71"/>
            <p:cNvSpPr/>
            <p:nvPr/>
          </p:nvSpPr>
          <p:spPr>
            <a:xfrm>
              <a:off x="2523075" y="4160275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9193"/>
                  </a:lnTo>
                  <a:lnTo>
                    <a:pt x="7790" y="9245"/>
                  </a:lnTo>
                  <a:lnTo>
                    <a:pt x="7271" y="9245"/>
                  </a:lnTo>
                  <a:lnTo>
                    <a:pt x="7037" y="9193"/>
                  </a:lnTo>
                  <a:lnTo>
                    <a:pt x="6803" y="9141"/>
                  </a:lnTo>
                  <a:lnTo>
                    <a:pt x="6596" y="9063"/>
                  </a:lnTo>
                  <a:lnTo>
                    <a:pt x="6388" y="8959"/>
                  </a:lnTo>
                  <a:lnTo>
                    <a:pt x="6180" y="8855"/>
                  </a:lnTo>
                  <a:lnTo>
                    <a:pt x="5998" y="8699"/>
                  </a:lnTo>
                  <a:lnTo>
                    <a:pt x="5843" y="8544"/>
                  </a:lnTo>
                  <a:lnTo>
                    <a:pt x="5687" y="8388"/>
                  </a:lnTo>
                  <a:lnTo>
                    <a:pt x="5531" y="8206"/>
                  </a:lnTo>
                  <a:lnTo>
                    <a:pt x="5427" y="7998"/>
                  </a:lnTo>
                  <a:lnTo>
                    <a:pt x="5323" y="7791"/>
                  </a:lnTo>
                  <a:lnTo>
                    <a:pt x="5245" y="7583"/>
                  </a:lnTo>
                  <a:lnTo>
                    <a:pt x="5194" y="7349"/>
                  </a:lnTo>
                  <a:lnTo>
                    <a:pt x="5142" y="7115"/>
                  </a:lnTo>
                  <a:lnTo>
                    <a:pt x="5142" y="6856"/>
                  </a:lnTo>
                  <a:lnTo>
                    <a:pt x="5142" y="6622"/>
                  </a:lnTo>
                  <a:lnTo>
                    <a:pt x="5194" y="6388"/>
                  </a:lnTo>
                  <a:lnTo>
                    <a:pt x="5245" y="6155"/>
                  </a:lnTo>
                  <a:lnTo>
                    <a:pt x="5323" y="5921"/>
                  </a:lnTo>
                  <a:lnTo>
                    <a:pt x="5427" y="5713"/>
                  </a:lnTo>
                  <a:lnTo>
                    <a:pt x="5531" y="5532"/>
                  </a:lnTo>
                  <a:lnTo>
                    <a:pt x="5687" y="5350"/>
                  </a:lnTo>
                  <a:lnTo>
                    <a:pt x="5843" y="5168"/>
                  </a:lnTo>
                  <a:lnTo>
                    <a:pt x="5998" y="5012"/>
                  </a:lnTo>
                  <a:lnTo>
                    <a:pt x="6180" y="4882"/>
                  </a:lnTo>
                  <a:lnTo>
                    <a:pt x="6388" y="4753"/>
                  </a:lnTo>
                  <a:lnTo>
                    <a:pt x="6596" y="4649"/>
                  </a:lnTo>
                  <a:lnTo>
                    <a:pt x="6803" y="4571"/>
                  </a:lnTo>
                  <a:lnTo>
                    <a:pt x="7037" y="4519"/>
                  </a:lnTo>
                  <a:lnTo>
                    <a:pt x="7271" y="4493"/>
                  </a:lnTo>
                  <a:lnTo>
                    <a:pt x="7530" y="4467"/>
                  </a:lnTo>
                  <a:lnTo>
                    <a:pt x="7790" y="4493"/>
                  </a:lnTo>
                  <a:lnTo>
                    <a:pt x="8076" y="4519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1"/>
            <p:cNvSpPr/>
            <p:nvPr/>
          </p:nvSpPr>
          <p:spPr>
            <a:xfrm>
              <a:off x="2541250" y="4177175"/>
              <a:ext cx="164900" cy="240200"/>
            </a:xfrm>
            <a:custGeom>
              <a:avLst/>
              <a:gdLst/>
              <a:ahLst/>
              <a:cxnLst/>
              <a:rect l="l" t="t" r="r" b="b"/>
              <a:pathLst>
                <a:path w="6596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6596" y="9607"/>
                  </a:lnTo>
                  <a:lnTo>
                    <a:pt x="6596" y="8569"/>
                  </a:lnTo>
                  <a:lnTo>
                    <a:pt x="6388" y="8543"/>
                  </a:lnTo>
                  <a:lnTo>
                    <a:pt x="6154" y="8491"/>
                  </a:lnTo>
                  <a:lnTo>
                    <a:pt x="5947" y="8413"/>
                  </a:lnTo>
                  <a:lnTo>
                    <a:pt x="5739" y="8335"/>
                  </a:lnTo>
                  <a:lnTo>
                    <a:pt x="5557" y="8231"/>
                  </a:lnTo>
                  <a:lnTo>
                    <a:pt x="5375" y="8101"/>
                  </a:lnTo>
                  <a:lnTo>
                    <a:pt x="5194" y="7971"/>
                  </a:lnTo>
                  <a:lnTo>
                    <a:pt x="5038" y="7816"/>
                  </a:lnTo>
                  <a:lnTo>
                    <a:pt x="4908" y="7634"/>
                  </a:lnTo>
                  <a:lnTo>
                    <a:pt x="4778" y="7478"/>
                  </a:lnTo>
                  <a:lnTo>
                    <a:pt x="4674" y="7270"/>
                  </a:lnTo>
                  <a:lnTo>
                    <a:pt x="4570" y="7063"/>
                  </a:lnTo>
                  <a:lnTo>
                    <a:pt x="4493" y="6855"/>
                  </a:lnTo>
                  <a:lnTo>
                    <a:pt x="4441" y="6647"/>
                  </a:lnTo>
                  <a:lnTo>
                    <a:pt x="4415" y="6413"/>
                  </a:lnTo>
                  <a:lnTo>
                    <a:pt x="4415" y="6180"/>
                  </a:lnTo>
                  <a:lnTo>
                    <a:pt x="4415" y="5946"/>
                  </a:lnTo>
                  <a:lnTo>
                    <a:pt x="4441" y="5738"/>
                  </a:lnTo>
                  <a:lnTo>
                    <a:pt x="4493" y="5505"/>
                  </a:lnTo>
                  <a:lnTo>
                    <a:pt x="4570" y="5297"/>
                  </a:lnTo>
                  <a:lnTo>
                    <a:pt x="4674" y="5089"/>
                  </a:lnTo>
                  <a:lnTo>
                    <a:pt x="4778" y="4907"/>
                  </a:lnTo>
                  <a:lnTo>
                    <a:pt x="4908" y="4726"/>
                  </a:lnTo>
                  <a:lnTo>
                    <a:pt x="5038" y="4570"/>
                  </a:lnTo>
                  <a:lnTo>
                    <a:pt x="5194" y="4414"/>
                  </a:lnTo>
                  <a:lnTo>
                    <a:pt x="5375" y="4258"/>
                  </a:lnTo>
                  <a:lnTo>
                    <a:pt x="5557" y="4154"/>
                  </a:lnTo>
                  <a:lnTo>
                    <a:pt x="5739" y="4025"/>
                  </a:lnTo>
                  <a:lnTo>
                    <a:pt x="5947" y="3947"/>
                  </a:lnTo>
                  <a:lnTo>
                    <a:pt x="6154" y="3869"/>
                  </a:lnTo>
                  <a:lnTo>
                    <a:pt x="6388" y="3817"/>
                  </a:lnTo>
                  <a:lnTo>
                    <a:pt x="6596" y="3791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1"/>
            <p:cNvSpPr/>
            <p:nvPr/>
          </p:nvSpPr>
          <p:spPr>
            <a:xfrm>
              <a:off x="2739225" y="4357625"/>
              <a:ext cx="38325" cy="38975"/>
            </a:xfrm>
            <a:custGeom>
              <a:avLst/>
              <a:gdLst/>
              <a:ahLst/>
              <a:cxnLst/>
              <a:rect l="l" t="t" r="r" b="b"/>
              <a:pathLst>
                <a:path w="1533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1481" y="676"/>
                  </a:lnTo>
                  <a:lnTo>
                    <a:pt x="1533" y="624"/>
                  </a:lnTo>
                  <a:lnTo>
                    <a:pt x="1533" y="572"/>
                  </a:lnTo>
                  <a:lnTo>
                    <a:pt x="1533" y="520"/>
                  </a:lnTo>
                  <a:lnTo>
                    <a:pt x="1481" y="442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1"/>
            <p:cNvSpPr/>
            <p:nvPr/>
          </p:nvSpPr>
          <p:spPr>
            <a:xfrm>
              <a:off x="2523075" y="416027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1"/>
            <p:cNvSpPr/>
            <p:nvPr/>
          </p:nvSpPr>
          <p:spPr>
            <a:xfrm>
              <a:off x="2541250" y="4177175"/>
              <a:ext cx="11700" cy="240200"/>
            </a:xfrm>
            <a:custGeom>
              <a:avLst/>
              <a:gdLst/>
              <a:ahLst/>
              <a:cxnLst/>
              <a:rect l="l" t="t" r="r" b="b"/>
              <a:pathLst>
                <a:path w="468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468" y="96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1"/>
            <p:cNvSpPr/>
            <p:nvPr/>
          </p:nvSpPr>
          <p:spPr>
            <a:xfrm>
              <a:off x="2559425" y="43070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71"/>
            <p:cNvSpPr/>
            <p:nvPr/>
          </p:nvSpPr>
          <p:spPr>
            <a:xfrm>
              <a:off x="2559425" y="43440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754" y="7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71"/>
            <p:cNvSpPr/>
            <p:nvPr/>
          </p:nvSpPr>
          <p:spPr>
            <a:xfrm>
              <a:off x="2559425" y="438035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1"/>
            <p:cNvSpPr/>
            <p:nvPr/>
          </p:nvSpPr>
          <p:spPr>
            <a:xfrm>
              <a:off x="2651600" y="4271925"/>
              <a:ext cx="119475" cy="119475"/>
            </a:xfrm>
            <a:custGeom>
              <a:avLst/>
              <a:gdLst/>
              <a:ahLst/>
              <a:cxnLst/>
              <a:rect l="l" t="t" r="r" b="b"/>
              <a:pathLst>
                <a:path w="4779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857" y="4727"/>
                  </a:lnTo>
                  <a:lnTo>
                    <a:pt x="3091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14" y="4389"/>
                  </a:lnTo>
                  <a:lnTo>
                    <a:pt x="3895" y="4233"/>
                  </a:lnTo>
                  <a:lnTo>
                    <a:pt x="4077" y="4078"/>
                  </a:lnTo>
                  <a:lnTo>
                    <a:pt x="4233" y="3922"/>
                  </a:lnTo>
                  <a:lnTo>
                    <a:pt x="4363" y="3740"/>
                  </a:lnTo>
                  <a:lnTo>
                    <a:pt x="4493" y="3532"/>
                  </a:lnTo>
                  <a:lnTo>
                    <a:pt x="4597" y="3325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390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66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46"/>
                  </a:lnTo>
                  <a:lnTo>
                    <a:pt x="3714" y="416"/>
                  </a:lnTo>
                  <a:lnTo>
                    <a:pt x="3532" y="287"/>
                  </a:lnTo>
                  <a:lnTo>
                    <a:pt x="3324" y="183"/>
                  </a:lnTo>
                  <a:lnTo>
                    <a:pt x="3091" y="105"/>
                  </a:lnTo>
                  <a:lnTo>
                    <a:pt x="2857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71"/>
            <p:cNvSpPr/>
            <p:nvPr/>
          </p:nvSpPr>
          <p:spPr>
            <a:xfrm>
              <a:off x="2651600" y="4271925"/>
              <a:ext cx="65600" cy="119475"/>
            </a:xfrm>
            <a:custGeom>
              <a:avLst/>
              <a:gdLst/>
              <a:ahLst/>
              <a:cxnLst/>
              <a:rect l="l" t="t" r="r" b="b"/>
              <a:pathLst>
                <a:path w="2624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389" y="4753"/>
                  </a:lnTo>
                  <a:lnTo>
                    <a:pt x="2182" y="4701"/>
                  </a:lnTo>
                  <a:lnTo>
                    <a:pt x="1974" y="4623"/>
                  </a:lnTo>
                  <a:lnTo>
                    <a:pt x="1766" y="4519"/>
                  </a:lnTo>
                  <a:lnTo>
                    <a:pt x="1585" y="4415"/>
                  </a:lnTo>
                  <a:lnTo>
                    <a:pt x="1403" y="4285"/>
                  </a:lnTo>
                  <a:lnTo>
                    <a:pt x="1247" y="4155"/>
                  </a:lnTo>
                  <a:lnTo>
                    <a:pt x="1091" y="4000"/>
                  </a:lnTo>
                  <a:lnTo>
                    <a:pt x="961" y="3844"/>
                  </a:lnTo>
                  <a:lnTo>
                    <a:pt x="832" y="3662"/>
                  </a:lnTo>
                  <a:lnTo>
                    <a:pt x="728" y="3480"/>
                  </a:lnTo>
                  <a:lnTo>
                    <a:pt x="624" y="3273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68" y="2623"/>
                  </a:lnTo>
                  <a:lnTo>
                    <a:pt x="468" y="2390"/>
                  </a:lnTo>
                  <a:lnTo>
                    <a:pt x="468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24" y="1507"/>
                  </a:lnTo>
                  <a:lnTo>
                    <a:pt x="728" y="1325"/>
                  </a:lnTo>
                  <a:lnTo>
                    <a:pt x="832" y="1117"/>
                  </a:lnTo>
                  <a:lnTo>
                    <a:pt x="961" y="962"/>
                  </a:lnTo>
                  <a:lnTo>
                    <a:pt x="1091" y="780"/>
                  </a:lnTo>
                  <a:lnTo>
                    <a:pt x="1247" y="624"/>
                  </a:lnTo>
                  <a:lnTo>
                    <a:pt x="1403" y="494"/>
                  </a:lnTo>
                  <a:lnTo>
                    <a:pt x="1585" y="364"/>
                  </a:lnTo>
                  <a:lnTo>
                    <a:pt x="1766" y="261"/>
                  </a:lnTo>
                  <a:lnTo>
                    <a:pt x="1974" y="183"/>
                  </a:lnTo>
                  <a:lnTo>
                    <a:pt x="2182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71"/>
            <p:cNvSpPr/>
            <p:nvPr/>
          </p:nvSpPr>
          <p:spPr>
            <a:xfrm>
              <a:off x="2669775" y="4290125"/>
              <a:ext cx="82475" cy="83100"/>
            </a:xfrm>
            <a:custGeom>
              <a:avLst/>
              <a:gdLst/>
              <a:ahLst/>
              <a:cxnLst/>
              <a:rect l="l" t="t" r="r" b="b"/>
              <a:pathLst>
                <a:path w="3299" h="3324" extrusionOk="0">
                  <a:moveTo>
                    <a:pt x="1662" y="0"/>
                  </a:moveTo>
                  <a:lnTo>
                    <a:pt x="1481" y="26"/>
                  </a:lnTo>
                  <a:lnTo>
                    <a:pt x="1325" y="52"/>
                  </a:lnTo>
                  <a:lnTo>
                    <a:pt x="1169" y="78"/>
                  </a:lnTo>
                  <a:lnTo>
                    <a:pt x="1013" y="156"/>
                  </a:lnTo>
                  <a:lnTo>
                    <a:pt x="858" y="208"/>
                  </a:lnTo>
                  <a:lnTo>
                    <a:pt x="728" y="286"/>
                  </a:lnTo>
                  <a:lnTo>
                    <a:pt x="494" y="493"/>
                  </a:lnTo>
                  <a:lnTo>
                    <a:pt x="286" y="753"/>
                  </a:lnTo>
                  <a:lnTo>
                    <a:pt x="208" y="883"/>
                  </a:lnTo>
                  <a:lnTo>
                    <a:pt x="130" y="1013"/>
                  </a:lnTo>
                  <a:lnTo>
                    <a:pt x="79" y="1168"/>
                  </a:lnTo>
                  <a:lnTo>
                    <a:pt x="27" y="1324"/>
                  </a:lnTo>
                  <a:lnTo>
                    <a:pt x="1" y="1506"/>
                  </a:lnTo>
                  <a:lnTo>
                    <a:pt x="1" y="1662"/>
                  </a:lnTo>
                  <a:lnTo>
                    <a:pt x="1" y="1844"/>
                  </a:lnTo>
                  <a:lnTo>
                    <a:pt x="27" y="1999"/>
                  </a:lnTo>
                  <a:lnTo>
                    <a:pt x="79" y="2155"/>
                  </a:lnTo>
                  <a:lnTo>
                    <a:pt x="130" y="2311"/>
                  </a:lnTo>
                  <a:lnTo>
                    <a:pt x="208" y="2467"/>
                  </a:lnTo>
                  <a:lnTo>
                    <a:pt x="286" y="2597"/>
                  </a:lnTo>
                  <a:lnTo>
                    <a:pt x="494" y="2830"/>
                  </a:lnTo>
                  <a:lnTo>
                    <a:pt x="728" y="3038"/>
                  </a:lnTo>
                  <a:lnTo>
                    <a:pt x="858" y="3116"/>
                  </a:lnTo>
                  <a:lnTo>
                    <a:pt x="1013" y="3194"/>
                  </a:lnTo>
                  <a:lnTo>
                    <a:pt x="1169" y="3246"/>
                  </a:lnTo>
                  <a:lnTo>
                    <a:pt x="1325" y="3298"/>
                  </a:lnTo>
                  <a:lnTo>
                    <a:pt x="1481" y="3324"/>
                  </a:lnTo>
                  <a:lnTo>
                    <a:pt x="1818" y="3324"/>
                  </a:lnTo>
                  <a:lnTo>
                    <a:pt x="2000" y="3298"/>
                  </a:lnTo>
                  <a:lnTo>
                    <a:pt x="2156" y="3246"/>
                  </a:lnTo>
                  <a:lnTo>
                    <a:pt x="2286" y="3194"/>
                  </a:lnTo>
                  <a:lnTo>
                    <a:pt x="2441" y="3116"/>
                  </a:lnTo>
                  <a:lnTo>
                    <a:pt x="2571" y="3038"/>
                  </a:lnTo>
                  <a:lnTo>
                    <a:pt x="2831" y="2830"/>
                  </a:lnTo>
                  <a:lnTo>
                    <a:pt x="3013" y="2597"/>
                  </a:lnTo>
                  <a:lnTo>
                    <a:pt x="3117" y="2467"/>
                  </a:lnTo>
                  <a:lnTo>
                    <a:pt x="3168" y="2311"/>
                  </a:lnTo>
                  <a:lnTo>
                    <a:pt x="3220" y="2155"/>
                  </a:lnTo>
                  <a:lnTo>
                    <a:pt x="3272" y="1999"/>
                  </a:lnTo>
                  <a:lnTo>
                    <a:pt x="3298" y="1844"/>
                  </a:lnTo>
                  <a:lnTo>
                    <a:pt x="3298" y="1662"/>
                  </a:lnTo>
                  <a:lnTo>
                    <a:pt x="3298" y="1506"/>
                  </a:lnTo>
                  <a:lnTo>
                    <a:pt x="3272" y="1324"/>
                  </a:lnTo>
                  <a:lnTo>
                    <a:pt x="3220" y="1168"/>
                  </a:lnTo>
                  <a:lnTo>
                    <a:pt x="3168" y="1013"/>
                  </a:lnTo>
                  <a:lnTo>
                    <a:pt x="3117" y="883"/>
                  </a:lnTo>
                  <a:lnTo>
                    <a:pt x="3013" y="753"/>
                  </a:lnTo>
                  <a:lnTo>
                    <a:pt x="2831" y="493"/>
                  </a:lnTo>
                  <a:lnTo>
                    <a:pt x="2571" y="286"/>
                  </a:lnTo>
                  <a:lnTo>
                    <a:pt x="2441" y="208"/>
                  </a:lnTo>
                  <a:lnTo>
                    <a:pt x="2286" y="156"/>
                  </a:lnTo>
                  <a:lnTo>
                    <a:pt x="2156" y="78"/>
                  </a:lnTo>
                  <a:lnTo>
                    <a:pt x="2000" y="52"/>
                  </a:lnTo>
                  <a:lnTo>
                    <a:pt x="1818" y="26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71"/>
            <p:cNvSpPr/>
            <p:nvPr/>
          </p:nvSpPr>
          <p:spPr>
            <a:xfrm>
              <a:off x="2669775" y="4290750"/>
              <a:ext cx="47425" cy="82475"/>
            </a:xfrm>
            <a:custGeom>
              <a:avLst/>
              <a:gdLst/>
              <a:ahLst/>
              <a:cxnLst/>
              <a:rect l="l" t="t" r="r" b="b"/>
              <a:pathLst>
                <a:path w="1897" h="3299" extrusionOk="0">
                  <a:moveTo>
                    <a:pt x="1481" y="1"/>
                  </a:moveTo>
                  <a:lnTo>
                    <a:pt x="1325" y="27"/>
                  </a:lnTo>
                  <a:lnTo>
                    <a:pt x="1169" y="53"/>
                  </a:lnTo>
                  <a:lnTo>
                    <a:pt x="1013" y="131"/>
                  </a:lnTo>
                  <a:lnTo>
                    <a:pt x="858" y="183"/>
                  </a:lnTo>
                  <a:lnTo>
                    <a:pt x="728" y="261"/>
                  </a:lnTo>
                  <a:lnTo>
                    <a:pt x="494" y="468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988"/>
                  </a:lnTo>
                  <a:lnTo>
                    <a:pt x="79" y="1143"/>
                  </a:lnTo>
                  <a:lnTo>
                    <a:pt x="27" y="1299"/>
                  </a:lnTo>
                  <a:lnTo>
                    <a:pt x="1" y="1481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27" y="1974"/>
                  </a:lnTo>
                  <a:lnTo>
                    <a:pt x="79" y="2130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2"/>
                  </a:lnTo>
                  <a:lnTo>
                    <a:pt x="494" y="2805"/>
                  </a:lnTo>
                  <a:lnTo>
                    <a:pt x="728" y="3013"/>
                  </a:lnTo>
                  <a:lnTo>
                    <a:pt x="858" y="3091"/>
                  </a:lnTo>
                  <a:lnTo>
                    <a:pt x="1013" y="3169"/>
                  </a:lnTo>
                  <a:lnTo>
                    <a:pt x="1169" y="3221"/>
                  </a:lnTo>
                  <a:lnTo>
                    <a:pt x="1325" y="3273"/>
                  </a:lnTo>
                  <a:lnTo>
                    <a:pt x="1481" y="3299"/>
                  </a:lnTo>
                  <a:lnTo>
                    <a:pt x="1662" y="3299"/>
                  </a:lnTo>
                  <a:lnTo>
                    <a:pt x="1896" y="3273"/>
                  </a:lnTo>
                  <a:lnTo>
                    <a:pt x="1611" y="3221"/>
                  </a:lnTo>
                  <a:lnTo>
                    <a:pt x="1325" y="3091"/>
                  </a:lnTo>
                  <a:lnTo>
                    <a:pt x="1091" y="2935"/>
                  </a:lnTo>
                  <a:lnTo>
                    <a:pt x="883" y="2727"/>
                  </a:lnTo>
                  <a:lnTo>
                    <a:pt x="702" y="2494"/>
                  </a:lnTo>
                  <a:lnTo>
                    <a:pt x="572" y="2234"/>
                  </a:lnTo>
                  <a:lnTo>
                    <a:pt x="494" y="1948"/>
                  </a:lnTo>
                  <a:lnTo>
                    <a:pt x="468" y="1637"/>
                  </a:lnTo>
                  <a:lnTo>
                    <a:pt x="494" y="1325"/>
                  </a:lnTo>
                  <a:lnTo>
                    <a:pt x="572" y="1040"/>
                  </a:lnTo>
                  <a:lnTo>
                    <a:pt x="702" y="780"/>
                  </a:lnTo>
                  <a:lnTo>
                    <a:pt x="883" y="546"/>
                  </a:lnTo>
                  <a:lnTo>
                    <a:pt x="1091" y="364"/>
                  </a:lnTo>
                  <a:lnTo>
                    <a:pt x="1325" y="183"/>
                  </a:lnTo>
                  <a:lnTo>
                    <a:pt x="1611" y="79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71"/>
            <p:cNvSpPr/>
            <p:nvPr/>
          </p:nvSpPr>
          <p:spPr>
            <a:xfrm>
              <a:off x="2759350" y="43784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86" y="1896"/>
                  </a:lnTo>
                  <a:lnTo>
                    <a:pt x="2286" y="1844"/>
                  </a:lnTo>
                  <a:lnTo>
                    <a:pt x="2286" y="1792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71"/>
            <p:cNvSpPr/>
            <p:nvPr/>
          </p:nvSpPr>
          <p:spPr>
            <a:xfrm>
              <a:off x="2759350" y="4378400"/>
              <a:ext cx="51975" cy="57150"/>
            </a:xfrm>
            <a:custGeom>
              <a:avLst/>
              <a:gdLst/>
              <a:ahLst/>
              <a:cxnLst/>
              <a:rect l="l" t="t" r="r" b="b"/>
              <a:pathLst>
                <a:path w="2079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078" y="2129"/>
                  </a:lnTo>
                  <a:lnTo>
                    <a:pt x="754" y="805"/>
                  </a:lnTo>
                  <a:lnTo>
                    <a:pt x="702" y="753"/>
                  </a:lnTo>
                  <a:lnTo>
                    <a:pt x="676" y="675"/>
                  </a:lnTo>
                  <a:lnTo>
                    <a:pt x="650" y="520"/>
                  </a:lnTo>
                  <a:lnTo>
                    <a:pt x="676" y="390"/>
                  </a:lnTo>
                  <a:lnTo>
                    <a:pt x="702" y="312"/>
                  </a:lnTo>
                  <a:lnTo>
                    <a:pt x="754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71"/>
            <p:cNvSpPr/>
            <p:nvPr/>
          </p:nvSpPr>
          <p:spPr>
            <a:xfrm>
              <a:off x="2739225" y="4357625"/>
              <a:ext cx="31850" cy="38975"/>
            </a:xfrm>
            <a:custGeom>
              <a:avLst/>
              <a:gdLst/>
              <a:ahLst/>
              <a:cxnLst/>
              <a:rect l="l" t="t" r="r" b="b"/>
              <a:pathLst>
                <a:path w="1274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780" y="1403"/>
                  </a:lnTo>
                  <a:lnTo>
                    <a:pt x="728" y="1325"/>
                  </a:lnTo>
                  <a:lnTo>
                    <a:pt x="676" y="1247"/>
                  </a:lnTo>
                  <a:lnTo>
                    <a:pt x="650" y="1169"/>
                  </a:lnTo>
                  <a:lnTo>
                    <a:pt x="650" y="1091"/>
                  </a:lnTo>
                  <a:lnTo>
                    <a:pt x="650" y="987"/>
                  </a:lnTo>
                  <a:lnTo>
                    <a:pt x="676" y="909"/>
                  </a:lnTo>
                  <a:lnTo>
                    <a:pt x="728" y="831"/>
                  </a:lnTo>
                  <a:lnTo>
                    <a:pt x="780" y="753"/>
                  </a:lnTo>
                  <a:lnTo>
                    <a:pt x="1273" y="234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71"/>
            <p:cNvSpPr/>
            <p:nvPr/>
          </p:nvSpPr>
          <p:spPr>
            <a:xfrm>
              <a:off x="2578250" y="4142100"/>
              <a:ext cx="91550" cy="46125"/>
            </a:xfrm>
            <a:custGeom>
              <a:avLst/>
              <a:gdLst/>
              <a:ahLst/>
              <a:cxnLst/>
              <a:rect l="l" t="t" r="r" b="b"/>
              <a:pathLst>
                <a:path w="3662" h="1845" extrusionOk="0">
                  <a:moveTo>
                    <a:pt x="1714" y="1"/>
                  </a:moveTo>
                  <a:lnTo>
                    <a:pt x="1610" y="53"/>
                  </a:lnTo>
                  <a:lnTo>
                    <a:pt x="1507" y="105"/>
                  </a:lnTo>
                  <a:lnTo>
                    <a:pt x="1429" y="157"/>
                  </a:lnTo>
                  <a:lnTo>
                    <a:pt x="1351" y="261"/>
                  </a:lnTo>
                  <a:lnTo>
                    <a:pt x="1299" y="338"/>
                  </a:lnTo>
                  <a:lnTo>
                    <a:pt x="1273" y="468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1" y="728"/>
                  </a:lnTo>
                  <a:lnTo>
                    <a:pt x="1" y="1663"/>
                  </a:lnTo>
                  <a:lnTo>
                    <a:pt x="1" y="1741"/>
                  </a:lnTo>
                  <a:lnTo>
                    <a:pt x="26" y="1793"/>
                  </a:lnTo>
                  <a:lnTo>
                    <a:pt x="78" y="1818"/>
                  </a:lnTo>
                  <a:lnTo>
                    <a:pt x="156" y="1844"/>
                  </a:lnTo>
                  <a:lnTo>
                    <a:pt x="3506" y="1844"/>
                  </a:lnTo>
                  <a:lnTo>
                    <a:pt x="3558" y="1818"/>
                  </a:lnTo>
                  <a:lnTo>
                    <a:pt x="3610" y="1793"/>
                  </a:lnTo>
                  <a:lnTo>
                    <a:pt x="3636" y="1741"/>
                  </a:lnTo>
                  <a:lnTo>
                    <a:pt x="3662" y="1663"/>
                  </a:lnTo>
                  <a:lnTo>
                    <a:pt x="3662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68"/>
                  </a:lnTo>
                  <a:lnTo>
                    <a:pt x="2363" y="338"/>
                  </a:lnTo>
                  <a:lnTo>
                    <a:pt x="2311" y="261"/>
                  </a:lnTo>
                  <a:lnTo>
                    <a:pt x="2234" y="157"/>
                  </a:lnTo>
                  <a:lnTo>
                    <a:pt x="2156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71"/>
            <p:cNvSpPr/>
            <p:nvPr/>
          </p:nvSpPr>
          <p:spPr>
            <a:xfrm>
              <a:off x="2578250" y="4183650"/>
              <a:ext cx="91550" cy="16250"/>
            </a:xfrm>
            <a:custGeom>
              <a:avLst/>
              <a:gdLst/>
              <a:ahLst/>
              <a:cxnLst/>
              <a:rect l="l" t="t" r="r" b="b"/>
              <a:pathLst>
                <a:path w="3662" h="650" extrusionOk="0">
                  <a:moveTo>
                    <a:pt x="3662" y="1"/>
                  </a:moveTo>
                  <a:lnTo>
                    <a:pt x="3636" y="79"/>
                  </a:lnTo>
                  <a:lnTo>
                    <a:pt x="3610" y="131"/>
                  </a:lnTo>
                  <a:lnTo>
                    <a:pt x="3558" y="156"/>
                  </a:lnTo>
                  <a:lnTo>
                    <a:pt x="3506" y="182"/>
                  </a:lnTo>
                  <a:lnTo>
                    <a:pt x="156" y="182"/>
                  </a:lnTo>
                  <a:lnTo>
                    <a:pt x="78" y="156"/>
                  </a:lnTo>
                  <a:lnTo>
                    <a:pt x="26" y="131"/>
                  </a:lnTo>
                  <a:lnTo>
                    <a:pt x="1" y="79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26" y="598"/>
                  </a:lnTo>
                  <a:lnTo>
                    <a:pt x="78" y="624"/>
                  </a:lnTo>
                  <a:lnTo>
                    <a:pt x="156" y="650"/>
                  </a:lnTo>
                  <a:lnTo>
                    <a:pt x="3506" y="650"/>
                  </a:lnTo>
                  <a:lnTo>
                    <a:pt x="3558" y="624"/>
                  </a:lnTo>
                  <a:lnTo>
                    <a:pt x="3610" y="598"/>
                  </a:lnTo>
                  <a:lnTo>
                    <a:pt x="3636" y="546"/>
                  </a:lnTo>
                  <a:lnTo>
                    <a:pt x="3662" y="46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71"/>
            <p:cNvSpPr/>
            <p:nvPr/>
          </p:nvSpPr>
          <p:spPr>
            <a:xfrm>
              <a:off x="2536700" y="4220650"/>
              <a:ext cx="92850" cy="201250"/>
            </a:xfrm>
            <a:custGeom>
              <a:avLst/>
              <a:gdLst/>
              <a:ahLst/>
              <a:cxnLst/>
              <a:rect l="l" t="t" r="r" b="b"/>
              <a:pathLst>
                <a:path w="3714" h="8050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7868"/>
                  </a:lnTo>
                  <a:lnTo>
                    <a:pt x="27" y="7946"/>
                  </a:lnTo>
                  <a:lnTo>
                    <a:pt x="53" y="7998"/>
                  </a:lnTo>
                  <a:lnTo>
                    <a:pt x="105" y="8024"/>
                  </a:lnTo>
                  <a:lnTo>
                    <a:pt x="182" y="8050"/>
                  </a:lnTo>
                  <a:lnTo>
                    <a:pt x="3558" y="8050"/>
                  </a:lnTo>
                  <a:lnTo>
                    <a:pt x="3610" y="8024"/>
                  </a:lnTo>
                  <a:lnTo>
                    <a:pt x="3662" y="7998"/>
                  </a:lnTo>
                  <a:lnTo>
                    <a:pt x="3714" y="7946"/>
                  </a:lnTo>
                  <a:lnTo>
                    <a:pt x="3714" y="7868"/>
                  </a:lnTo>
                  <a:lnTo>
                    <a:pt x="3714" y="7790"/>
                  </a:lnTo>
                  <a:lnTo>
                    <a:pt x="3662" y="7738"/>
                  </a:lnTo>
                  <a:lnTo>
                    <a:pt x="3610" y="7712"/>
                  </a:lnTo>
                  <a:lnTo>
                    <a:pt x="3558" y="7686"/>
                  </a:lnTo>
                  <a:lnTo>
                    <a:pt x="364" y="7686"/>
                  </a:lnTo>
                  <a:lnTo>
                    <a:pt x="364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71"/>
            <p:cNvSpPr/>
            <p:nvPr/>
          </p:nvSpPr>
          <p:spPr>
            <a:xfrm>
              <a:off x="2630825" y="4220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71"/>
            <p:cNvSpPr/>
            <p:nvPr/>
          </p:nvSpPr>
          <p:spPr>
            <a:xfrm>
              <a:off x="2630825" y="4238825"/>
              <a:ext cx="45475" cy="8475"/>
            </a:xfrm>
            <a:custGeom>
              <a:avLst/>
              <a:gdLst/>
              <a:ahLst/>
              <a:cxnLst/>
              <a:rect l="l" t="t" r="r" b="b"/>
              <a:pathLst>
                <a:path w="181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1"/>
            <p:cNvSpPr/>
            <p:nvPr/>
          </p:nvSpPr>
          <p:spPr>
            <a:xfrm>
              <a:off x="2630825" y="4257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71"/>
            <p:cNvSpPr/>
            <p:nvPr/>
          </p:nvSpPr>
          <p:spPr>
            <a:xfrm>
              <a:off x="2554875" y="43031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71"/>
            <p:cNvSpPr/>
            <p:nvPr/>
          </p:nvSpPr>
          <p:spPr>
            <a:xfrm>
              <a:off x="2554875" y="4339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64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71"/>
            <p:cNvSpPr/>
            <p:nvPr/>
          </p:nvSpPr>
          <p:spPr>
            <a:xfrm>
              <a:off x="2554875" y="4376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71"/>
            <p:cNvSpPr/>
            <p:nvPr/>
          </p:nvSpPr>
          <p:spPr>
            <a:xfrm>
              <a:off x="2572400" y="420507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2"/>
                  </a:lnTo>
                  <a:lnTo>
                    <a:pt x="624" y="104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90" y="572"/>
                  </a:lnTo>
                  <a:lnTo>
                    <a:pt x="286" y="624"/>
                  </a:lnTo>
                  <a:lnTo>
                    <a:pt x="183" y="702"/>
                  </a:lnTo>
                  <a:lnTo>
                    <a:pt x="105" y="805"/>
                  </a:lnTo>
                  <a:lnTo>
                    <a:pt x="53" y="909"/>
                  </a:lnTo>
                  <a:lnTo>
                    <a:pt x="27" y="1039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33"/>
                  </a:lnTo>
                  <a:lnTo>
                    <a:pt x="209" y="1636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818"/>
                  </a:lnTo>
                  <a:lnTo>
                    <a:pt x="936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30"/>
                  </a:lnTo>
                  <a:lnTo>
                    <a:pt x="1195" y="2234"/>
                  </a:lnTo>
                  <a:lnTo>
                    <a:pt x="1143" y="2337"/>
                  </a:lnTo>
                  <a:lnTo>
                    <a:pt x="1039" y="2389"/>
                  </a:lnTo>
                  <a:lnTo>
                    <a:pt x="936" y="2415"/>
                  </a:lnTo>
                  <a:lnTo>
                    <a:pt x="546" y="2415"/>
                  </a:lnTo>
                  <a:lnTo>
                    <a:pt x="468" y="2363"/>
                  </a:lnTo>
                  <a:lnTo>
                    <a:pt x="416" y="2311"/>
                  </a:lnTo>
                  <a:lnTo>
                    <a:pt x="390" y="2234"/>
                  </a:lnTo>
                  <a:lnTo>
                    <a:pt x="364" y="2182"/>
                  </a:lnTo>
                  <a:lnTo>
                    <a:pt x="312" y="2130"/>
                  </a:lnTo>
                  <a:lnTo>
                    <a:pt x="157" y="2130"/>
                  </a:lnTo>
                  <a:lnTo>
                    <a:pt x="105" y="2156"/>
                  </a:lnTo>
                  <a:lnTo>
                    <a:pt x="53" y="2208"/>
                  </a:lnTo>
                  <a:lnTo>
                    <a:pt x="53" y="2286"/>
                  </a:lnTo>
                  <a:lnTo>
                    <a:pt x="53" y="2337"/>
                  </a:lnTo>
                  <a:lnTo>
                    <a:pt x="79" y="2441"/>
                  </a:lnTo>
                  <a:lnTo>
                    <a:pt x="131" y="2519"/>
                  </a:lnTo>
                  <a:lnTo>
                    <a:pt x="260" y="2649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624" y="2779"/>
                  </a:lnTo>
                  <a:lnTo>
                    <a:pt x="624" y="3116"/>
                  </a:lnTo>
                  <a:lnTo>
                    <a:pt x="624" y="3168"/>
                  </a:lnTo>
                  <a:lnTo>
                    <a:pt x="676" y="3246"/>
                  </a:lnTo>
                  <a:lnTo>
                    <a:pt x="728" y="3272"/>
                  </a:lnTo>
                  <a:lnTo>
                    <a:pt x="806" y="3298"/>
                  </a:lnTo>
                  <a:lnTo>
                    <a:pt x="858" y="3272"/>
                  </a:lnTo>
                  <a:lnTo>
                    <a:pt x="910" y="3246"/>
                  </a:lnTo>
                  <a:lnTo>
                    <a:pt x="962" y="3168"/>
                  </a:lnTo>
                  <a:lnTo>
                    <a:pt x="962" y="3116"/>
                  </a:lnTo>
                  <a:lnTo>
                    <a:pt x="962" y="2779"/>
                  </a:lnTo>
                  <a:lnTo>
                    <a:pt x="1091" y="2753"/>
                  </a:lnTo>
                  <a:lnTo>
                    <a:pt x="1221" y="2727"/>
                  </a:lnTo>
                  <a:lnTo>
                    <a:pt x="1325" y="2649"/>
                  </a:lnTo>
                  <a:lnTo>
                    <a:pt x="1403" y="2571"/>
                  </a:lnTo>
                  <a:lnTo>
                    <a:pt x="1481" y="2467"/>
                  </a:lnTo>
                  <a:lnTo>
                    <a:pt x="1533" y="2363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299" y="1584"/>
                  </a:lnTo>
                  <a:lnTo>
                    <a:pt x="1195" y="1507"/>
                  </a:lnTo>
                  <a:lnTo>
                    <a:pt x="1065" y="1481"/>
                  </a:lnTo>
                  <a:lnTo>
                    <a:pt x="936" y="1455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76" y="857"/>
                  </a:lnTo>
                  <a:lnTo>
                    <a:pt x="910" y="857"/>
                  </a:lnTo>
                  <a:lnTo>
                    <a:pt x="988" y="883"/>
                  </a:lnTo>
                  <a:lnTo>
                    <a:pt x="1065" y="909"/>
                  </a:lnTo>
                  <a:lnTo>
                    <a:pt x="1117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77" y="1169"/>
                  </a:lnTo>
                  <a:lnTo>
                    <a:pt x="1429" y="1117"/>
                  </a:lnTo>
                  <a:lnTo>
                    <a:pt x="1481" y="1065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80"/>
                  </a:lnTo>
                  <a:lnTo>
                    <a:pt x="1299" y="650"/>
                  </a:lnTo>
                  <a:lnTo>
                    <a:pt x="1143" y="546"/>
                  </a:lnTo>
                  <a:lnTo>
                    <a:pt x="962" y="520"/>
                  </a:lnTo>
                  <a:lnTo>
                    <a:pt x="962" y="182"/>
                  </a:lnTo>
                  <a:lnTo>
                    <a:pt x="962" y="104"/>
                  </a:lnTo>
                  <a:lnTo>
                    <a:pt x="910" y="52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1"/>
            <p:cNvSpPr/>
            <p:nvPr/>
          </p:nvSpPr>
          <p:spPr>
            <a:xfrm>
              <a:off x="2665225" y="4286225"/>
              <a:ext cx="91575" cy="91550"/>
            </a:xfrm>
            <a:custGeom>
              <a:avLst/>
              <a:gdLst/>
              <a:ahLst/>
              <a:cxnLst/>
              <a:rect l="l" t="t" r="r" b="b"/>
              <a:pathLst>
                <a:path w="3663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17" y="130"/>
                  </a:lnTo>
                  <a:lnTo>
                    <a:pt x="962" y="208"/>
                  </a:lnTo>
                  <a:lnTo>
                    <a:pt x="806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79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00"/>
                  </a:lnTo>
                  <a:lnTo>
                    <a:pt x="53" y="2181"/>
                  </a:lnTo>
                  <a:lnTo>
                    <a:pt x="79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6" y="3350"/>
                  </a:lnTo>
                  <a:lnTo>
                    <a:pt x="962" y="3428"/>
                  </a:lnTo>
                  <a:lnTo>
                    <a:pt x="1117" y="3506"/>
                  </a:lnTo>
                  <a:lnTo>
                    <a:pt x="1299" y="3583"/>
                  </a:lnTo>
                  <a:lnTo>
                    <a:pt x="1481" y="3609"/>
                  </a:lnTo>
                  <a:lnTo>
                    <a:pt x="1663" y="3635"/>
                  </a:lnTo>
                  <a:lnTo>
                    <a:pt x="1844" y="3661"/>
                  </a:lnTo>
                  <a:lnTo>
                    <a:pt x="2026" y="3635"/>
                  </a:lnTo>
                  <a:lnTo>
                    <a:pt x="2208" y="3609"/>
                  </a:lnTo>
                  <a:lnTo>
                    <a:pt x="2390" y="3583"/>
                  </a:lnTo>
                  <a:lnTo>
                    <a:pt x="2546" y="3506"/>
                  </a:lnTo>
                  <a:lnTo>
                    <a:pt x="2701" y="3428"/>
                  </a:lnTo>
                  <a:lnTo>
                    <a:pt x="2857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47" y="2986"/>
                  </a:lnTo>
                  <a:lnTo>
                    <a:pt x="3350" y="2856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584" y="2363"/>
                  </a:lnTo>
                  <a:lnTo>
                    <a:pt x="3636" y="2181"/>
                  </a:lnTo>
                  <a:lnTo>
                    <a:pt x="3662" y="2000"/>
                  </a:lnTo>
                  <a:lnTo>
                    <a:pt x="3662" y="1818"/>
                  </a:lnTo>
                  <a:lnTo>
                    <a:pt x="3662" y="1636"/>
                  </a:lnTo>
                  <a:lnTo>
                    <a:pt x="3636" y="1584"/>
                  </a:lnTo>
                  <a:lnTo>
                    <a:pt x="3584" y="1532"/>
                  </a:lnTo>
                  <a:lnTo>
                    <a:pt x="3532" y="1480"/>
                  </a:lnTo>
                  <a:lnTo>
                    <a:pt x="3454" y="1480"/>
                  </a:lnTo>
                  <a:lnTo>
                    <a:pt x="3402" y="1506"/>
                  </a:lnTo>
                  <a:lnTo>
                    <a:pt x="3350" y="1558"/>
                  </a:lnTo>
                  <a:lnTo>
                    <a:pt x="3324" y="1610"/>
                  </a:lnTo>
                  <a:lnTo>
                    <a:pt x="3299" y="1688"/>
                  </a:lnTo>
                  <a:lnTo>
                    <a:pt x="3324" y="1818"/>
                  </a:lnTo>
                  <a:lnTo>
                    <a:pt x="3273" y="2129"/>
                  </a:lnTo>
                  <a:lnTo>
                    <a:pt x="3195" y="2389"/>
                  </a:lnTo>
                  <a:lnTo>
                    <a:pt x="3065" y="2649"/>
                  </a:lnTo>
                  <a:lnTo>
                    <a:pt x="2883" y="2856"/>
                  </a:lnTo>
                  <a:lnTo>
                    <a:pt x="2649" y="3038"/>
                  </a:lnTo>
                  <a:lnTo>
                    <a:pt x="2416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3" y="3272"/>
                  </a:lnTo>
                  <a:lnTo>
                    <a:pt x="1273" y="3194"/>
                  </a:lnTo>
                  <a:lnTo>
                    <a:pt x="1014" y="3038"/>
                  </a:lnTo>
                  <a:lnTo>
                    <a:pt x="806" y="2856"/>
                  </a:lnTo>
                  <a:lnTo>
                    <a:pt x="624" y="2649"/>
                  </a:lnTo>
                  <a:lnTo>
                    <a:pt x="468" y="2389"/>
                  </a:lnTo>
                  <a:lnTo>
                    <a:pt x="390" y="2129"/>
                  </a:lnTo>
                  <a:lnTo>
                    <a:pt x="364" y="1818"/>
                  </a:lnTo>
                  <a:lnTo>
                    <a:pt x="390" y="1532"/>
                  </a:lnTo>
                  <a:lnTo>
                    <a:pt x="468" y="1247"/>
                  </a:lnTo>
                  <a:lnTo>
                    <a:pt x="624" y="987"/>
                  </a:lnTo>
                  <a:lnTo>
                    <a:pt x="806" y="779"/>
                  </a:lnTo>
                  <a:lnTo>
                    <a:pt x="1014" y="597"/>
                  </a:lnTo>
                  <a:lnTo>
                    <a:pt x="1273" y="468"/>
                  </a:lnTo>
                  <a:lnTo>
                    <a:pt x="1533" y="364"/>
                  </a:lnTo>
                  <a:lnTo>
                    <a:pt x="1844" y="338"/>
                  </a:lnTo>
                  <a:lnTo>
                    <a:pt x="2026" y="364"/>
                  </a:lnTo>
                  <a:lnTo>
                    <a:pt x="2182" y="390"/>
                  </a:lnTo>
                  <a:lnTo>
                    <a:pt x="2364" y="442"/>
                  </a:lnTo>
                  <a:lnTo>
                    <a:pt x="2520" y="520"/>
                  </a:lnTo>
                  <a:lnTo>
                    <a:pt x="2675" y="597"/>
                  </a:lnTo>
                  <a:lnTo>
                    <a:pt x="2805" y="727"/>
                  </a:lnTo>
                  <a:lnTo>
                    <a:pt x="2935" y="857"/>
                  </a:lnTo>
                  <a:lnTo>
                    <a:pt x="3065" y="987"/>
                  </a:lnTo>
                  <a:lnTo>
                    <a:pt x="3117" y="1039"/>
                  </a:lnTo>
                  <a:lnTo>
                    <a:pt x="3169" y="1065"/>
                  </a:lnTo>
                  <a:lnTo>
                    <a:pt x="3247" y="1065"/>
                  </a:lnTo>
                  <a:lnTo>
                    <a:pt x="3299" y="1039"/>
                  </a:lnTo>
                  <a:lnTo>
                    <a:pt x="3350" y="987"/>
                  </a:lnTo>
                  <a:lnTo>
                    <a:pt x="3376" y="909"/>
                  </a:lnTo>
                  <a:lnTo>
                    <a:pt x="3376" y="857"/>
                  </a:lnTo>
                  <a:lnTo>
                    <a:pt x="3350" y="779"/>
                  </a:lnTo>
                  <a:lnTo>
                    <a:pt x="3221" y="623"/>
                  </a:lnTo>
                  <a:lnTo>
                    <a:pt x="3065" y="442"/>
                  </a:lnTo>
                  <a:lnTo>
                    <a:pt x="2883" y="312"/>
                  </a:lnTo>
                  <a:lnTo>
                    <a:pt x="2701" y="208"/>
                  </a:lnTo>
                  <a:lnTo>
                    <a:pt x="2494" y="104"/>
                  </a:lnTo>
                  <a:lnTo>
                    <a:pt x="2286" y="52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71"/>
            <p:cNvSpPr/>
            <p:nvPr/>
          </p:nvSpPr>
          <p:spPr>
            <a:xfrm>
              <a:off x="2518525" y="4137575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207" y="364"/>
                  </a:moveTo>
                  <a:lnTo>
                    <a:pt x="4363" y="390"/>
                  </a:lnTo>
                  <a:lnTo>
                    <a:pt x="4493" y="468"/>
                  </a:lnTo>
                  <a:lnTo>
                    <a:pt x="4571" y="597"/>
                  </a:lnTo>
                  <a:lnTo>
                    <a:pt x="4597" y="727"/>
                  </a:lnTo>
                  <a:lnTo>
                    <a:pt x="3818" y="727"/>
                  </a:lnTo>
                  <a:lnTo>
                    <a:pt x="3844" y="597"/>
                  </a:lnTo>
                  <a:lnTo>
                    <a:pt x="3947" y="468"/>
                  </a:lnTo>
                  <a:lnTo>
                    <a:pt x="4051" y="390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8076" y="1091"/>
                  </a:moveTo>
                  <a:lnTo>
                    <a:pt x="8076" y="5219"/>
                  </a:lnTo>
                  <a:lnTo>
                    <a:pt x="7712" y="5193"/>
                  </a:lnTo>
                  <a:lnTo>
                    <a:pt x="7686" y="5193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5" y="1454"/>
                  </a:lnTo>
                  <a:lnTo>
                    <a:pt x="7583" y="1428"/>
                  </a:lnTo>
                  <a:lnTo>
                    <a:pt x="7505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7946" y="5557"/>
                  </a:moveTo>
                  <a:lnTo>
                    <a:pt x="8154" y="5609"/>
                  </a:lnTo>
                  <a:lnTo>
                    <a:pt x="8362" y="5661"/>
                  </a:lnTo>
                  <a:lnTo>
                    <a:pt x="8569" y="5738"/>
                  </a:lnTo>
                  <a:lnTo>
                    <a:pt x="8751" y="5816"/>
                  </a:lnTo>
                  <a:lnTo>
                    <a:pt x="8959" y="5920"/>
                  </a:lnTo>
                  <a:lnTo>
                    <a:pt x="9115" y="6050"/>
                  </a:lnTo>
                  <a:lnTo>
                    <a:pt x="9270" y="6206"/>
                  </a:lnTo>
                  <a:lnTo>
                    <a:pt x="9426" y="6362"/>
                  </a:lnTo>
                  <a:lnTo>
                    <a:pt x="9556" y="6543"/>
                  </a:lnTo>
                  <a:lnTo>
                    <a:pt x="9660" y="6725"/>
                  </a:lnTo>
                  <a:lnTo>
                    <a:pt x="9738" y="6907"/>
                  </a:lnTo>
                  <a:lnTo>
                    <a:pt x="9816" y="7115"/>
                  </a:lnTo>
                  <a:lnTo>
                    <a:pt x="9868" y="7322"/>
                  </a:lnTo>
                  <a:lnTo>
                    <a:pt x="9920" y="7530"/>
                  </a:lnTo>
                  <a:lnTo>
                    <a:pt x="9920" y="7764"/>
                  </a:lnTo>
                  <a:lnTo>
                    <a:pt x="9920" y="7997"/>
                  </a:lnTo>
                  <a:lnTo>
                    <a:pt x="9868" y="8205"/>
                  </a:lnTo>
                  <a:lnTo>
                    <a:pt x="9816" y="8439"/>
                  </a:lnTo>
                  <a:lnTo>
                    <a:pt x="9738" y="8621"/>
                  </a:lnTo>
                  <a:lnTo>
                    <a:pt x="9660" y="8828"/>
                  </a:lnTo>
                  <a:lnTo>
                    <a:pt x="9530" y="9010"/>
                  </a:lnTo>
                  <a:lnTo>
                    <a:pt x="9426" y="9192"/>
                  </a:lnTo>
                  <a:lnTo>
                    <a:pt x="9270" y="9348"/>
                  </a:lnTo>
                  <a:lnTo>
                    <a:pt x="9115" y="9478"/>
                  </a:lnTo>
                  <a:lnTo>
                    <a:pt x="8933" y="9607"/>
                  </a:lnTo>
                  <a:lnTo>
                    <a:pt x="8751" y="9711"/>
                  </a:lnTo>
                  <a:lnTo>
                    <a:pt x="8569" y="9815"/>
                  </a:lnTo>
                  <a:lnTo>
                    <a:pt x="8362" y="9893"/>
                  </a:lnTo>
                  <a:lnTo>
                    <a:pt x="8154" y="9945"/>
                  </a:lnTo>
                  <a:lnTo>
                    <a:pt x="7946" y="9971"/>
                  </a:lnTo>
                  <a:lnTo>
                    <a:pt x="7479" y="9971"/>
                  </a:lnTo>
                  <a:lnTo>
                    <a:pt x="7271" y="9945"/>
                  </a:lnTo>
                  <a:lnTo>
                    <a:pt x="7063" y="9893"/>
                  </a:lnTo>
                  <a:lnTo>
                    <a:pt x="6856" y="9815"/>
                  </a:lnTo>
                  <a:lnTo>
                    <a:pt x="6648" y="9711"/>
                  </a:lnTo>
                  <a:lnTo>
                    <a:pt x="6466" y="9607"/>
                  </a:lnTo>
                  <a:lnTo>
                    <a:pt x="6310" y="9478"/>
                  </a:lnTo>
                  <a:lnTo>
                    <a:pt x="6155" y="9322"/>
                  </a:lnTo>
                  <a:lnTo>
                    <a:pt x="5999" y="9166"/>
                  </a:lnTo>
                  <a:lnTo>
                    <a:pt x="5869" y="9010"/>
                  </a:lnTo>
                  <a:lnTo>
                    <a:pt x="5765" y="8828"/>
                  </a:lnTo>
                  <a:lnTo>
                    <a:pt x="5661" y="8621"/>
                  </a:lnTo>
                  <a:lnTo>
                    <a:pt x="5583" y="8439"/>
                  </a:lnTo>
                  <a:lnTo>
                    <a:pt x="5531" y="8205"/>
                  </a:lnTo>
                  <a:lnTo>
                    <a:pt x="5505" y="7997"/>
                  </a:lnTo>
                  <a:lnTo>
                    <a:pt x="5505" y="7764"/>
                  </a:lnTo>
                  <a:lnTo>
                    <a:pt x="5505" y="7530"/>
                  </a:lnTo>
                  <a:lnTo>
                    <a:pt x="5531" y="7322"/>
                  </a:lnTo>
                  <a:lnTo>
                    <a:pt x="5583" y="7115"/>
                  </a:lnTo>
                  <a:lnTo>
                    <a:pt x="5661" y="6907"/>
                  </a:lnTo>
                  <a:lnTo>
                    <a:pt x="5765" y="6725"/>
                  </a:lnTo>
                  <a:lnTo>
                    <a:pt x="5869" y="6543"/>
                  </a:lnTo>
                  <a:lnTo>
                    <a:pt x="5999" y="6362"/>
                  </a:lnTo>
                  <a:lnTo>
                    <a:pt x="6155" y="6206"/>
                  </a:lnTo>
                  <a:lnTo>
                    <a:pt x="6310" y="6050"/>
                  </a:lnTo>
                  <a:lnTo>
                    <a:pt x="6466" y="5920"/>
                  </a:lnTo>
                  <a:lnTo>
                    <a:pt x="6648" y="5816"/>
                  </a:lnTo>
                  <a:lnTo>
                    <a:pt x="6856" y="5738"/>
                  </a:lnTo>
                  <a:lnTo>
                    <a:pt x="7063" y="5661"/>
                  </a:lnTo>
                  <a:lnTo>
                    <a:pt x="7271" y="5609"/>
                  </a:lnTo>
                  <a:lnTo>
                    <a:pt x="7479" y="5557"/>
                  </a:lnTo>
                  <a:close/>
                  <a:moveTo>
                    <a:pt x="9920" y="9088"/>
                  </a:moveTo>
                  <a:lnTo>
                    <a:pt x="10179" y="9374"/>
                  </a:lnTo>
                  <a:lnTo>
                    <a:pt x="9374" y="10179"/>
                  </a:lnTo>
                  <a:lnTo>
                    <a:pt x="9115" y="9919"/>
                  </a:lnTo>
                  <a:lnTo>
                    <a:pt x="9348" y="9763"/>
                  </a:lnTo>
                  <a:lnTo>
                    <a:pt x="9556" y="9555"/>
                  </a:lnTo>
                  <a:lnTo>
                    <a:pt x="9738" y="9348"/>
                  </a:lnTo>
                  <a:lnTo>
                    <a:pt x="9920" y="9088"/>
                  </a:lnTo>
                  <a:close/>
                  <a:moveTo>
                    <a:pt x="2208" y="1091"/>
                  </a:moveTo>
                  <a:lnTo>
                    <a:pt x="2208" y="1402"/>
                  </a:lnTo>
                  <a:lnTo>
                    <a:pt x="909" y="1402"/>
                  </a:lnTo>
                  <a:lnTo>
                    <a:pt x="832" y="1428"/>
                  </a:lnTo>
                  <a:lnTo>
                    <a:pt x="780" y="1454"/>
                  </a:lnTo>
                  <a:lnTo>
                    <a:pt x="754" y="1506"/>
                  </a:lnTo>
                  <a:lnTo>
                    <a:pt x="728" y="1584"/>
                  </a:lnTo>
                  <a:lnTo>
                    <a:pt x="728" y="2752"/>
                  </a:lnTo>
                  <a:lnTo>
                    <a:pt x="754" y="2830"/>
                  </a:lnTo>
                  <a:lnTo>
                    <a:pt x="780" y="2882"/>
                  </a:lnTo>
                  <a:lnTo>
                    <a:pt x="832" y="2908"/>
                  </a:lnTo>
                  <a:lnTo>
                    <a:pt x="909" y="2934"/>
                  </a:lnTo>
                  <a:lnTo>
                    <a:pt x="987" y="2908"/>
                  </a:lnTo>
                  <a:lnTo>
                    <a:pt x="1039" y="2882"/>
                  </a:lnTo>
                  <a:lnTo>
                    <a:pt x="1065" y="2830"/>
                  </a:lnTo>
                  <a:lnTo>
                    <a:pt x="1091" y="2752"/>
                  </a:lnTo>
                  <a:lnTo>
                    <a:pt x="1091" y="1766"/>
                  </a:lnTo>
                  <a:lnTo>
                    <a:pt x="2208" y="1766"/>
                  </a:lnTo>
                  <a:lnTo>
                    <a:pt x="2208" y="1844"/>
                  </a:lnTo>
                  <a:lnTo>
                    <a:pt x="2234" y="1974"/>
                  </a:lnTo>
                  <a:lnTo>
                    <a:pt x="2312" y="2103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95" y="2181"/>
                  </a:lnTo>
                  <a:lnTo>
                    <a:pt x="6025" y="2155"/>
                  </a:lnTo>
                  <a:lnTo>
                    <a:pt x="6129" y="2103"/>
                  </a:lnTo>
                  <a:lnTo>
                    <a:pt x="6206" y="1974"/>
                  </a:lnTo>
                  <a:lnTo>
                    <a:pt x="6232" y="1844"/>
                  </a:lnTo>
                  <a:lnTo>
                    <a:pt x="6232" y="1766"/>
                  </a:lnTo>
                  <a:lnTo>
                    <a:pt x="7349" y="1766"/>
                  </a:lnTo>
                  <a:lnTo>
                    <a:pt x="7349" y="5219"/>
                  </a:lnTo>
                  <a:lnTo>
                    <a:pt x="7115" y="5271"/>
                  </a:lnTo>
                  <a:lnTo>
                    <a:pt x="6882" y="5323"/>
                  </a:lnTo>
                  <a:lnTo>
                    <a:pt x="6674" y="5427"/>
                  </a:lnTo>
                  <a:lnTo>
                    <a:pt x="6466" y="5505"/>
                  </a:lnTo>
                  <a:lnTo>
                    <a:pt x="6284" y="5635"/>
                  </a:lnTo>
                  <a:lnTo>
                    <a:pt x="6103" y="5764"/>
                  </a:lnTo>
                  <a:lnTo>
                    <a:pt x="5921" y="5920"/>
                  </a:lnTo>
                  <a:lnTo>
                    <a:pt x="5765" y="6076"/>
                  </a:lnTo>
                  <a:lnTo>
                    <a:pt x="5635" y="6258"/>
                  </a:lnTo>
                  <a:lnTo>
                    <a:pt x="5505" y="6440"/>
                  </a:lnTo>
                  <a:lnTo>
                    <a:pt x="5402" y="6647"/>
                  </a:lnTo>
                  <a:lnTo>
                    <a:pt x="5298" y="6855"/>
                  </a:lnTo>
                  <a:lnTo>
                    <a:pt x="5246" y="7063"/>
                  </a:lnTo>
                  <a:lnTo>
                    <a:pt x="5194" y="7296"/>
                  </a:lnTo>
                  <a:lnTo>
                    <a:pt x="5142" y="7530"/>
                  </a:lnTo>
                  <a:lnTo>
                    <a:pt x="5142" y="7764"/>
                  </a:lnTo>
                  <a:lnTo>
                    <a:pt x="5142" y="7997"/>
                  </a:lnTo>
                  <a:lnTo>
                    <a:pt x="5194" y="8231"/>
                  </a:lnTo>
                  <a:lnTo>
                    <a:pt x="5246" y="8465"/>
                  </a:lnTo>
                  <a:lnTo>
                    <a:pt x="5298" y="8699"/>
                  </a:lnTo>
                  <a:lnTo>
                    <a:pt x="5402" y="8906"/>
                  </a:lnTo>
                  <a:lnTo>
                    <a:pt x="5505" y="9088"/>
                  </a:lnTo>
                  <a:lnTo>
                    <a:pt x="5635" y="9270"/>
                  </a:lnTo>
                  <a:lnTo>
                    <a:pt x="5765" y="9452"/>
                  </a:lnTo>
                  <a:lnTo>
                    <a:pt x="5921" y="9607"/>
                  </a:lnTo>
                  <a:lnTo>
                    <a:pt x="6103" y="9763"/>
                  </a:lnTo>
                  <a:lnTo>
                    <a:pt x="6284" y="9893"/>
                  </a:lnTo>
                  <a:lnTo>
                    <a:pt x="6466" y="10023"/>
                  </a:lnTo>
                  <a:lnTo>
                    <a:pt x="6674" y="10127"/>
                  </a:lnTo>
                  <a:lnTo>
                    <a:pt x="6882" y="10205"/>
                  </a:lnTo>
                  <a:lnTo>
                    <a:pt x="7115" y="10256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5038" y="11009"/>
                  </a:lnTo>
                  <a:lnTo>
                    <a:pt x="4986" y="11035"/>
                  </a:lnTo>
                  <a:lnTo>
                    <a:pt x="4908" y="11061"/>
                  </a:lnTo>
                  <a:lnTo>
                    <a:pt x="4882" y="11113"/>
                  </a:lnTo>
                  <a:lnTo>
                    <a:pt x="4856" y="11191"/>
                  </a:lnTo>
                  <a:lnTo>
                    <a:pt x="4882" y="11269"/>
                  </a:lnTo>
                  <a:lnTo>
                    <a:pt x="4908" y="11321"/>
                  </a:lnTo>
                  <a:lnTo>
                    <a:pt x="4986" y="11347"/>
                  </a:lnTo>
                  <a:lnTo>
                    <a:pt x="5038" y="11373"/>
                  </a:lnTo>
                  <a:lnTo>
                    <a:pt x="7505" y="11373"/>
                  </a:lnTo>
                  <a:lnTo>
                    <a:pt x="7583" y="11347"/>
                  </a:lnTo>
                  <a:lnTo>
                    <a:pt x="7635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334"/>
                  </a:lnTo>
                  <a:lnTo>
                    <a:pt x="7712" y="10334"/>
                  </a:lnTo>
                  <a:lnTo>
                    <a:pt x="8076" y="10308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1091"/>
                  </a:lnTo>
                  <a:close/>
                  <a:moveTo>
                    <a:pt x="10153" y="9893"/>
                  </a:moveTo>
                  <a:lnTo>
                    <a:pt x="11737" y="11477"/>
                  </a:lnTo>
                  <a:lnTo>
                    <a:pt x="11477" y="11736"/>
                  </a:lnTo>
                  <a:lnTo>
                    <a:pt x="9894" y="10153"/>
                  </a:lnTo>
                  <a:lnTo>
                    <a:pt x="10153" y="9893"/>
                  </a:lnTo>
                  <a:close/>
                  <a:moveTo>
                    <a:pt x="4207" y="0"/>
                  </a:moveTo>
                  <a:lnTo>
                    <a:pt x="4077" y="26"/>
                  </a:lnTo>
                  <a:lnTo>
                    <a:pt x="3921" y="52"/>
                  </a:lnTo>
                  <a:lnTo>
                    <a:pt x="3792" y="130"/>
                  </a:lnTo>
                  <a:lnTo>
                    <a:pt x="3688" y="208"/>
                  </a:lnTo>
                  <a:lnTo>
                    <a:pt x="3610" y="338"/>
                  </a:lnTo>
                  <a:lnTo>
                    <a:pt x="3532" y="442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57"/>
                  </a:lnTo>
                  <a:lnTo>
                    <a:pt x="1" y="909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8310" y="12100"/>
                  </a:lnTo>
                  <a:lnTo>
                    <a:pt x="8388" y="12048"/>
                  </a:lnTo>
                  <a:lnTo>
                    <a:pt x="8414" y="11996"/>
                  </a:lnTo>
                  <a:lnTo>
                    <a:pt x="8439" y="11918"/>
                  </a:lnTo>
                  <a:lnTo>
                    <a:pt x="8439" y="10231"/>
                  </a:lnTo>
                  <a:lnTo>
                    <a:pt x="8777" y="10101"/>
                  </a:lnTo>
                  <a:lnTo>
                    <a:pt x="9141" y="10438"/>
                  </a:lnTo>
                  <a:lnTo>
                    <a:pt x="9244" y="10516"/>
                  </a:lnTo>
                  <a:lnTo>
                    <a:pt x="9374" y="10542"/>
                  </a:lnTo>
                  <a:lnTo>
                    <a:pt x="9478" y="10516"/>
                  </a:lnTo>
                  <a:lnTo>
                    <a:pt x="9556" y="10490"/>
                  </a:lnTo>
                  <a:lnTo>
                    <a:pt x="9634" y="10412"/>
                  </a:lnTo>
                  <a:lnTo>
                    <a:pt x="11244" y="11996"/>
                  </a:lnTo>
                  <a:lnTo>
                    <a:pt x="11348" y="12074"/>
                  </a:lnTo>
                  <a:lnTo>
                    <a:pt x="11477" y="12100"/>
                  </a:lnTo>
                  <a:lnTo>
                    <a:pt x="11607" y="12074"/>
                  </a:lnTo>
                  <a:lnTo>
                    <a:pt x="11711" y="11996"/>
                  </a:lnTo>
                  <a:lnTo>
                    <a:pt x="11997" y="11711"/>
                  </a:lnTo>
                  <a:lnTo>
                    <a:pt x="12075" y="11607"/>
                  </a:lnTo>
                  <a:lnTo>
                    <a:pt x="12101" y="11477"/>
                  </a:lnTo>
                  <a:lnTo>
                    <a:pt x="12075" y="11347"/>
                  </a:lnTo>
                  <a:lnTo>
                    <a:pt x="11997" y="11243"/>
                  </a:lnTo>
                  <a:lnTo>
                    <a:pt x="10413" y="9633"/>
                  </a:lnTo>
                  <a:lnTo>
                    <a:pt x="10439" y="9607"/>
                  </a:lnTo>
                  <a:lnTo>
                    <a:pt x="10517" y="9503"/>
                  </a:lnTo>
                  <a:lnTo>
                    <a:pt x="10543" y="9374"/>
                  </a:lnTo>
                  <a:lnTo>
                    <a:pt x="10517" y="9244"/>
                  </a:lnTo>
                  <a:lnTo>
                    <a:pt x="10439" y="9140"/>
                  </a:lnTo>
                  <a:lnTo>
                    <a:pt x="10075" y="8776"/>
                  </a:lnTo>
                  <a:lnTo>
                    <a:pt x="10153" y="8517"/>
                  </a:lnTo>
                  <a:lnTo>
                    <a:pt x="10231" y="8283"/>
                  </a:lnTo>
                  <a:lnTo>
                    <a:pt x="10257" y="8023"/>
                  </a:lnTo>
                  <a:lnTo>
                    <a:pt x="10283" y="7764"/>
                  </a:lnTo>
                  <a:lnTo>
                    <a:pt x="10257" y="7556"/>
                  </a:lnTo>
                  <a:lnTo>
                    <a:pt x="10231" y="7348"/>
                  </a:lnTo>
                  <a:lnTo>
                    <a:pt x="10205" y="7141"/>
                  </a:lnTo>
                  <a:lnTo>
                    <a:pt x="10127" y="6933"/>
                  </a:lnTo>
                  <a:lnTo>
                    <a:pt x="10075" y="6751"/>
                  </a:lnTo>
                  <a:lnTo>
                    <a:pt x="9971" y="6569"/>
                  </a:lnTo>
                  <a:lnTo>
                    <a:pt x="9868" y="6388"/>
                  </a:lnTo>
                  <a:lnTo>
                    <a:pt x="9764" y="6206"/>
                  </a:lnTo>
                  <a:lnTo>
                    <a:pt x="9634" y="6050"/>
                  </a:lnTo>
                  <a:lnTo>
                    <a:pt x="9478" y="5920"/>
                  </a:lnTo>
                  <a:lnTo>
                    <a:pt x="9322" y="5790"/>
                  </a:lnTo>
                  <a:lnTo>
                    <a:pt x="9167" y="5661"/>
                  </a:lnTo>
                  <a:lnTo>
                    <a:pt x="8985" y="5557"/>
                  </a:lnTo>
                  <a:lnTo>
                    <a:pt x="8803" y="5453"/>
                  </a:lnTo>
                  <a:lnTo>
                    <a:pt x="8621" y="5375"/>
                  </a:lnTo>
                  <a:lnTo>
                    <a:pt x="8439" y="5297"/>
                  </a:lnTo>
                  <a:lnTo>
                    <a:pt x="8439" y="909"/>
                  </a:lnTo>
                  <a:lnTo>
                    <a:pt x="8414" y="857"/>
                  </a:lnTo>
                  <a:lnTo>
                    <a:pt x="8388" y="779"/>
                  </a:lnTo>
                  <a:lnTo>
                    <a:pt x="8310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2"/>
                  </a:lnTo>
                  <a:lnTo>
                    <a:pt x="4830" y="338"/>
                  </a:lnTo>
                  <a:lnTo>
                    <a:pt x="4726" y="208"/>
                  </a:lnTo>
                  <a:lnTo>
                    <a:pt x="4623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71"/>
            <p:cNvSpPr/>
            <p:nvPr/>
          </p:nvSpPr>
          <p:spPr>
            <a:xfrm>
              <a:off x="2591875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56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71"/>
            <p:cNvSpPr/>
            <p:nvPr/>
          </p:nvSpPr>
          <p:spPr>
            <a:xfrm>
              <a:off x="2591875" y="4321275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71"/>
            <p:cNvSpPr/>
            <p:nvPr/>
          </p:nvSpPr>
          <p:spPr>
            <a:xfrm>
              <a:off x="2591875" y="4339450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71"/>
            <p:cNvSpPr/>
            <p:nvPr/>
          </p:nvSpPr>
          <p:spPr>
            <a:xfrm>
              <a:off x="259187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71"/>
            <p:cNvSpPr/>
            <p:nvPr/>
          </p:nvSpPr>
          <p:spPr>
            <a:xfrm>
              <a:off x="2591875" y="43764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71"/>
            <p:cNvSpPr/>
            <p:nvPr/>
          </p:nvSpPr>
          <p:spPr>
            <a:xfrm>
              <a:off x="2591875" y="43946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0" name="Google Shape;4490;p71"/>
          <p:cNvGrpSpPr/>
          <p:nvPr/>
        </p:nvGrpSpPr>
        <p:grpSpPr>
          <a:xfrm>
            <a:off x="4084975" y="4274762"/>
            <a:ext cx="285686" cy="324673"/>
            <a:chOff x="3296850" y="4137575"/>
            <a:chExt cx="266175" cy="302500"/>
          </a:xfrm>
        </p:grpSpPr>
        <p:sp>
          <p:nvSpPr>
            <p:cNvPr id="4491" name="Google Shape;4491;p71"/>
            <p:cNvSpPr/>
            <p:nvPr/>
          </p:nvSpPr>
          <p:spPr>
            <a:xfrm>
              <a:off x="3319575" y="4252475"/>
              <a:ext cx="220725" cy="146725"/>
            </a:xfrm>
            <a:custGeom>
              <a:avLst/>
              <a:gdLst/>
              <a:ahLst/>
              <a:cxnLst/>
              <a:rect l="l" t="t" r="r" b="b"/>
              <a:pathLst>
                <a:path w="8829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8828" y="5868"/>
                  </a:lnTo>
                  <a:lnTo>
                    <a:pt x="8828" y="156"/>
                  </a:lnTo>
                  <a:lnTo>
                    <a:pt x="8802" y="104"/>
                  </a:lnTo>
                  <a:lnTo>
                    <a:pt x="8776" y="52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71"/>
            <p:cNvSpPr/>
            <p:nvPr/>
          </p:nvSpPr>
          <p:spPr>
            <a:xfrm>
              <a:off x="3319575" y="4252475"/>
              <a:ext cx="33125" cy="146725"/>
            </a:xfrm>
            <a:custGeom>
              <a:avLst/>
              <a:gdLst/>
              <a:ahLst/>
              <a:cxnLst/>
              <a:rect l="l" t="t" r="r" b="b"/>
              <a:pathLst>
                <a:path w="1325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1220" y="5868"/>
                  </a:lnTo>
                  <a:lnTo>
                    <a:pt x="1220" y="156"/>
                  </a:lnTo>
                  <a:lnTo>
                    <a:pt x="1220" y="104"/>
                  </a:lnTo>
                  <a:lnTo>
                    <a:pt x="1272" y="52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71"/>
            <p:cNvSpPr/>
            <p:nvPr/>
          </p:nvSpPr>
          <p:spPr>
            <a:xfrm>
              <a:off x="3338400" y="4270650"/>
              <a:ext cx="183075" cy="128550"/>
            </a:xfrm>
            <a:custGeom>
              <a:avLst/>
              <a:gdLst/>
              <a:ahLst/>
              <a:cxnLst/>
              <a:rect l="l" t="t" r="r" b="b"/>
              <a:pathLst>
                <a:path w="7323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7322" y="5141"/>
                  </a:lnTo>
                  <a:lnTo>
                    <a:pt x="7322" y="182"/>
                  </a:lnTo>
                  <a:lnTo>
                    <a:pt x="7322" y="104"/>
                  </a:lnTo>
                  <a:lnTo>
                    <a:pt x="7270" y="52"/>
                  </a:lnTo>
                  <a:lnTo>
                    <a:pt x="7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71"/>
            <p:cNvSpPr/>
            <p:nvPr/>
          </p:nvSpPr>
          <p:spPr>
            <a:xfrm>
              <a:off x="3338400" y="4270650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467" y="5141"/>
                  </a:lnTo>
                  <a:lnTo>
                    <a:pt x="467" y="182"/>
                  </a:lnTo>
                  <a:lnTo>
                    <a:pt x="467" y="104"/>
                  </a:lnTo>
                  <a:lnTo>
                    <a:pt x="519" y="5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71"/>
            <p:cNvSpPr/>
            <p:nvPr/>
          </p:nvSpPr>
          <p:spPr>
            <a:xfrm>
              <a:off x="3356575" y="4142100"/>
              <a:ext cx="146725" cy="257100"/>
            </a:xfrm>
            <a:custGeom>
              <a:avLst/>
              <a:gdLst/>
              <a:ahLst/>
              <a:cxnLst/>
              <a:rect l="l" t="t" r="r" b="b"/>
              <a:pathLst>
                <a:path w="5869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5868" y="10283"/>
                  </a:lnTo>
                  <a:lnTo>
                    <a:pt x="5868" y="3870"/>
                  </a:lnTo>
                  <a:lnTo>
                    <a:pt x="5661" y="3870"/>
                  </a:lnTo>
                  <a:lnTo>
                    <a:pt x="5479" y="3844"/>
                  </a:lnTo>
                  <a:lnTo>
                    <a:pt x="5297" y="3792"/>
                  </a:lnTo>
                  <a:lnTo>
                    <a:pt x="5115" y="3714"/>
                  </a:lnTo>
                  <a:lnTo>
                    <a:pt x="4934" y="3636"/>
                  </a:lnTo>
                  <a:lnTo>
                    <a:pt x="4778" y="3532"/>
                  </a:lnTo>
                  <a:lnTo>
                    <a:pt x="4648" y="3428"/>
                  </a:lnTo>
                  <a:lnTo>
                    <a:pt x="4492" y="3299"/>
                  </a:lnTo>
                  <a:lnTo>
                    <a:pt x="4362" y="3169"/>
                  </a:lnTo>
                  <a:lnTo>
                    <a:pt x="4258" y="3013"/>
                  </a:lnTo>
                  <a:lnTo>
                    <a:pt x="4155" y="2857"/>
                  </a:lnTo>
                  <a:lnTo>
                    <a:pt x="4077" y="2701"/>
                  </a:lnTo>
                  <a:lnTo>
                    <a:pt x="4025" y="2520"/>
                  </a:lnTo>
                  <a:lnTo>
                    <a:pt x="3973" y="2338"/>
                  </a:lnTo>
                  <a:lnTo>
                    <a:pt x="3947" y="2130"/>
                  </a:lnTo>
                  <a:lnTo>
                    <a:pt x="3921" y="1922"/>
                  </a:lnTo>
                  <a:lnTo>
                    <a:pt x="3947" y="1741"/>
                  </a:lnTo>
                  <a:lnTo>
                    <a:pt x="3973" y="1559"/>
                  </a:lnTo>
                  <a:lnTo>
                    <a:pt x="4025" y="1377"/>
                  </a:lnTo>
                  <a:lnTo>
                    <a:pt x="4077" y="1195"/>
                  </a:lnTo>
                  <a:lnTo>
                    <a:pt x="4155" y="1040"/>
                  </a:lnTo>
                  <a:lnTo>
                    <a:pt x="4258" y="858"/>
                  </a:lnTo>
                  <a:lnTo>
                    <a:pt x="4362" y="728"/>
                  </a:lnTo>
                  <a:lnTo>
                    <a:pt x="4466" y="572"/>
                  </a:lnTo>
                  <a:lnTo>
                    <a:pt x="4622" y="468"/>
                  </a:lnTo>
                  <a:lnTo>
                    <a:pt x="4752" y="338"/>
                  </a:lnTo>
                  <a:lnTo>
                    <a:pt x="4908" y="261"/>
                  </a:lnTo>
                  <a:lnTo>
                    <a:pt x="5063" y="157"/>
                  </a:lnTo>
                  <a:lnTo>
                    <a:pt x="5245" y="105"/>
                  </a:lnTo>
                  <a:lnTo>
                    <a:pt x="5427" y="53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71"/>
            <p:cNvSpPr/>
            <p:nvPr/>
          </p:nvSpPr>
          <p:spPr>
            <a:xfrm>
              <a:off x="3301400" y="4399175"/>
              <a:ext cx="257075" cy="36375"/>
            </a:xfrm>
            <a:custGeom>
              <a:avLst/>
              <a:gdLst/>
              <a:ahLst/>
              <a:cxnLst/>
              <a:rect l="l" t="t" r="r" b="b"/>
              <a:pathLst>
                <a:path w="10283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9685" y="1454"/>
                  </a:lnTo>
                  <a:lnTo>
                    <a:pt x="9841" y="1402"/>
                  </a:lnTo>
                  <a:lnTo>
                    <a:pt x="9945" y="1350"/>
                  </a:lnTo>
                  <a:lnTo>
                    <a:pt x="10075" y="1247"/>
                  </a:lnTo>
                  <a:lnTo>
                    <a:pt x="10153" y="1143"/>
                  </a:lnTo>
                  <a:lnTo>
                    <a:pt x="10230" y="1013"/>
                  </a:lnTo>
                  <a:lnTo>
                    <a:pt x="10256" y="883"/>
                  </a:lnTo>
                  <a:lnTo>
                    <a:pt x="10282" y="727"/>
                  </a:lnTo>
                  <a:lnTo>
                    <a:pt x="10282" y="182"/>
                  </a:lnTo>
                  <a:lnTo>
                    <a:pt x="10256" y="104"/>
                  </a:lnTo>
                  <a:lnTo>
                    <a:pt x="10230" y="52"/>
                  </a:lnTo>
                  <a:lnTo>
                    <a:pt x="101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71"/>
            <p:cNvSpPr/>
            <p:nvPr/>
          </p:nvSpPr>
          <p:spPr>
            <a:xfrm>
              <a:off x="3301400" y="4399175"/>
              <a:ext cx="62975" cy="36375"/>
            </a:xfrm>
            <a:custGeom>
              <a:avLst/>
              <a:gdLst/>
              <a:ahLst/>
              <a:cxnLst/>
              <a:rect l="l" t="t" r="r" b="b"/>
              <a:pathLst>
                <a:path w="2519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2519" y="1454"/>
                  </a:lnTo>
                  <a:lnTo>
                    <a:pt x="2389" y="1402"/>
                  </a:lnTo>
                  <a:lnTo>
                    <a:pt x="2259" y="1350"/>
                  </a:lnTo>
                  <a:lnTo>
                    <a:pt x="2155" y="1247"/>
                  </a:lnTo>
                  <a:lnTo>
                    <a:pt x="2077" y="1143"/>
                  </a:lnTo>
                  <a:lnTo>
                    <a:pt x="1999" y="1013"/>
                  </a:lnTo>
                  <a:lnTo>
                    <a:pt x="1947" y="883"/>
                  </a:lnTo>
                  <a:lnTo>
                    <a:pt x="1947" y="727"/>
                  </a:lnTo>
                  <a:lnTo>
                    <a:pt x="1947" y="182"/>
                  </a:lnTo>
                  <a:lnTo>
                    <a:pt x="1947" y="104"/>
                  </a:lnTo>
                  <a:lnTo>
                    <a:pt x="1999" y="52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71"/>
            <p:cNvSpPr/>
            <p:nvPr/>
          </p:nvSpPr>
          <p:spPr>
            <a:xfrm>
              <a:off x="3411750" y="4399175"/>
              <a:ext cx="36375" cy="18200"/>
            </a:xfrm>
            <a:custGeom>
              <a:avLst/>
              <a:gdLst/>
              <a:ahLst/>
              <a:cxnLst/>
              <a:rect l="l" t="t" r="r" b="b"/>
              <a:pathLst>
                <a:path w="1455" h="728" extrusionOk="0">
                  <a:moveTo>
                    <a:pt x="0" y="0"/>
                  </a:moveTo>
                  <a:lnTo>
                    <a:pt x="0" y="545"/>
                  </a:lnTo>
                  <a:lnTo>
                    <a:pt x="0" y="623"/>
                  </a:lnTo>
                  <a:lnTo>
                    <a:pt x="52" y="675"/>
                  </a:lnTo>
                  <a:lnTo>
                    <a:pt x="104" y="727"/>
                  </a:lnTo>
                  <a:lnTo>
                    <a:pt x="1350" y="727"/>
                  </a:lnTo>
                  <a:lnTo>
                    <a:pt x="1402" y="675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71"/>
            <p:cNvSpPr/>
            <p:nvPr/>
          </p:nvSpPr>
          <p:spPr>
            <a:xfrm>
              <a:off x="3356575" y="4142100"/>
              <a:ext cx="11700" cy="257100"/>
            </a:xfrm>
            <a:custGeom>
              <a:avLst/>
              <a:gdLst/>
              <a:ahLst/>
              <a:cxnLst/>
              <a:rect l="l" t="t" r="r" b="b"/>
              <a:pathLst>
                <a:path w="468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468" y="10283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71"/>
            <p:cNvSpPr/>
            <p:nvPr/>
          </p:nvSpPr>
          <p:spPr>
            <a:xfrm>
              <a:off x="3374750" y="4233650"/>
              <a:ext cx="110375" cy="128550"/>
            </a:xfrm>
            <a:custGeom>
              <a:avLst/>
              <a:gdLst/>
              <a:ahLst/>
              <a:cxnLst/>
              <a:rect l="l" t="t" r="r" b="b"/>
              <a:pathLst>
                <a:path w="4415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414" y="5141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71"/>
            <p:cNvSpPr/>
            <p:nvPr/>
          </p:nvSpPr>
          <p:spPr>
            <a:xfrm>
              <a:off x="3374750" y="4233650"/>
              <a:ext cx="11700" cy="128550"/>
            </a:xfrm>
            <a:custGeom>
              <a:avLst/>
              <a:gdLst/>
              <a:ahLst/>
              <a:cxnLst/>
              <a:rect l="l" t="t" r="r" b="b"/>
              <a:pathLst>
                <a:path w="468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71"/>
            <p:cNvSpPr/>
            <p:nvPr/>
          </p:nvSpPr>
          <p:spPr>
            <a:xfrm>
              <a:off x="3454575" y="4142100"/>
              <a:ext cx="97400" cy="96750"/>
            </a:xfrm>
            <a:custGeom>
              <a:avLst/>
              <a:gdLst/>
              <a:ahLst/>
              <a:cxnLst/>
              <a:rect l="l" t="t" r="r" b="b"/>
              <a:pathLst>
                <a:path w="3896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56" y="3870"/>
                  </a:lnTo>
                  <a:lnTo>
                    <a:pt x="2338" y="3844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83" y="3636"/>
                  </a:lnTo>
                  <a:lnTo>
                    <a:pt x="3039" y="3532"/>
                  </a:lnTo>
                  <a:lnTo>
                    <a:pt x="3195" y="3428"/>
                  </a:lnTo>
                  <a:lnTo>
                    <a:pt x="3324" y="3299"/>
                  </a:lnTo>
                  <a:lnTo>
                    <a:pt x="3454" y="3169"/>
                  </a:lnTo>
                  <a:lnTo>
                    <a:pt x="3558" y="3013"/>
                  </a:lnTo>
                  <a:lnTo>
                    <a:pt x="3662" y="2857"/>
                  </a:lnTo>
                  <a:lnTo>
                    <a:pt x="3740" y="2701"/>
                  </a:lnTo>
                  <a:lnTo>
                    <a:pt x="3792" y="2520"/>
                  </a:lnTo>
                  <a:lnTo>
                    <a:pt x="3844" y="2338"/>
                  </a:lnTo>
                  <a:lnTo>
                    <a:pt x="3870" y="2130"/>
                  </a:lnTo>
                  <a:lnTo>
                    <a:pt x="3896" y="1922"/>
                  </a:lnTo>
                  <a:lnTo>
                    <a:pt x="3870" y="1741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40" y="1169"/>
                  </a:lnTo>
                  <a:lnTo>
                    <a:pt x="3662" y="1014"/>
                  </a:lnTo>
                  <a:lnTo>
                    <a:pt x="3558" y="858"/>
                  </a:lnTo>
                  <a:lnTo>
                    <a:pt x="3454" y="702"/>
                  </a:lnTo>
                  <a:lnTo>
                    <a:pt x="3324" y="572"/>
                  </a:lnTo>
                  <a:lnTo>
                    <a:pt x="3195" y="442"/>
                  </a:lnTo>
                  <a:lnTo>
                    <a:pt x="3039" y="338"/>
                  </a:lnTo>
                  <a:lnTo>
                    <a:pt x="2883" y="235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71"/>
            <p:cNvSpPr/>
            <p:nvPr/>
          </p:nvSpPr>
          <p:spPr>
            <a:xfrm>
              <a:off x="3374750" y="4197275"/>
              <a:ext cx="107125" cy="36400"/>
            </a:xfrm>
            <a:custGeom>
              <a:avLst/>
              <a:gdLst/>
              <a:ahLst/>
              <a:cxnLst/>
              <a:rect l="l" t="t" r="r" b="b"/>
              <a:pathLst>
                <a:path w="4285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284" y="1455"/>
                  </a:lnTo>
                  <a:lnTo>
                    <a:pt x="4077" y="1351"/>
                  </a:lnTo>
                  <a:lnTo>
                    <a:pt x="3895" y="1195"/>
                  </a:lnTo>
                  <a:lnTo>
                    <a:pt x="3713" y="1040"/>
                  </a:lnTo>
                  <a:lnTo>
                    <a:pt x="3583" y="858"/>
                  </a:lnTo>
                  <a:lnTo>
                    <a:pt x="3454" y="676"/>
                  </a:lnTo>
                  <a:lnTo>
                    <a:pt x="3350" y="468"/>
                  </a:lnTo>
                  <a:lnTo>
                    <a:pt x="3272" y="235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71"/>
            <p:cNvSpPr/>
            <p:nvPr/>
          </p:nvSpPr>
          <p:spPr>
            <a:xfrm>
              <a:off x="3454575" y="414210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82" y="3870"/>
                  </a:lnTo>
                  <a:lnTo>
                    <a:pt x="2000" y="3818"/>
                  </a:lnTo>
                  <a:lnTo>
                    <a:pt x="1844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88" y="3221"/>
                  </a:lnTo>
                  <a:lnTo>
                    <a:pt x="780" y="2935"/>
                  </a:lnTo>
                  <a:lnTo>
                    <a:pt x="676" y="2805"/>
                  </a:lnTo>
                  <a:lnTo>
                    <a:pt x="624" y="2649"/>
                  </a:lnTo>
                  <a:lnTo>
                    <a:pt x="546" y="2468"/>
                  </a:lnTo>
                  <a:lnTo>
                    <a:pt x="520" y="2286"/>
                  </a:lnTo>
                  <a:lnTo>
                    <a:pt x="494" y="2130"/>
                  </a:lnTo>
                  <a:lnTo>
                    <a:pt x="494" y="1922"/>
                  </a:lnTo>
                  <a:lnTo>
                    <a:pt x="494" y="1741"/>
                  </a:lnTo>
                  <a:lnTo>
                    <a:pt x="520" y="1585"/>
                  </a:lnTo>
                  <a:lnTo>
                    <a:pt x="546" y="1403"/>
                  </a:lnTo>
                  <a:lnTo>
                    <a:pt x="624" y="1221"/>
                  </a:lnTo>
                  <a:lnTo>
                    <a:pt x="676" y="1065"/>
                  </a:lnTo>
                  <a:lnTo>
                    <a:pt x="780" y="910"/>
                  </a:lnTo>
                  <a:lnTo>
                    <a:pt x="988" y="650"/>
                  </a:lnTo>
                  <a:lnTo>
                    <a:pt x="1221" y="416"/>
                  </a:lnTo>
                  <a:lnTo>
                    <a:pt x="1507" y="235"/>
                  </a:lnTo>
                  <a:lnTo>
                    <a:pt x="1663" y="157"/>
                  </a:lnTo>
                  <a:lnTo>
                    <a:pt x="1844" y="79"/>
                  </a:lnTo>
                  <a:lnTo>
                    <a:pt x="2000" y="53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71"/>
            <p:cNvSpPr/>
            <p:nvPr/>
          </p:nvSpPr>
          <p:spPr>
            <a:xfrm>
              <a:off x="3374750" y="4197275"/>
              <a:ext cx="11700" cy="36400"/>
            </a:xfrm>
            <a:custGeom>
              <a:avLst/>
              <a:gdLst/>
              <a:ahLst/>
              <a:cxnLst/>
              <a:rect l="l" t="t" r="r" b="b"/>
              <a:pathLst>
                <a:path w="468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68" y="145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1"/>
            <p:cNvSpPr/>
            <p:nvPr/>
          </p:nvSpPr>
          <p:spPr>
            <a:xfrm>
              <a:off x="3296850" y="4137575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3687" y="2571"/>
                  </a:moveTo>
                  <a:lnTo>
                    <a:pt x="3687" y="3661"/>
                  </a:lnTo>
                  <a:lnTo>
                    <a:pt x="3298" y="3661"/>
                  </a:lnTo>
                  <a:lnTo>
                    <a:pt x="3298" y="2571"/>
                  </a:lnTo>
                  <a:close/>
                  <a:moveTo>
                    <a:pt x="5505" y="2571"/>
                  </a:moveTo>
                  <a:lnTo>
                    <a:pt x="5505" y="3661"/>
                  </a:lnTo>
                  <a:lnTo>
                    <a:pt x="4025" y="3661"/>
                  </a:lnTo>
                  <a:lnTo>
                    <a:pt x="4025" y="2571"/>
                  </a:lnTo>
                  <a:close/>
                  <a:moveTo>
                    <a:pt x="6180" y="2571"/>
                  </a:moveTo>
                  <a:lnTo>
                    <a:pt x="6284" y="2882"/>
                  </a:lnTo>
                  <a:lnTo>
                    <a:pt x="6414" y="3168"/>
                  </a:lnTo>
                  <a:lnTo>
                    <a:pt x="6596" y="3428"/>
                  </a:lnTo>
                  <a:lnTo>
                    <a:pt x="6829" y="3661"/>
                  </a:lnTo>
                  <a:lnTo>
                    <a:pt x="5868" y="3661"/>
                  </a:lnTo>
                  <a:lnTo>
                    <a:pt x="5868" y="2571"/>
                  </a:lnTo>
                  <a:close/>
                  <a:moveTo>
                    <a:pt x="3687" y="4025"/>
                  </a:moveTo>
                  <a:lnTo>
                    <a:pt x="3687" y="4414"/>
                  </a:lnTo>
                  <a:lnTo>
                    <a:pt x="3298" y="4414"/>
                  </a:lnTo>
                  <a:lnTo>
                    <a:pt x="3298" y="4025"/>
                  </a:lnTo>
                  <a:close/>
                  <a:moveTo>
                    <a:pt x="5505" y="4025"/>
                  </a:moveTo>
                  <a:lnTo>
                    <a:pt x="5505" y="4414"/>
                  </a:lnTo>
                  <a:lnTo>
                    <a:pt x="4025" y="4414"/>
                  </a:lnTo>
                  <a:lnTo>
                    <a:pt x="4025" y="4025"/>
                  </a:lnTo>
                  <a:close/>
                  <a:moveTo>
                    <a:pt x="7349" y="4025"/>
                  </a:moveTo>
                  <a:lnTo>
                    <a:pt x="7349" y="4414"/>
                  </a:lnTo>
                  <a:lnTo>
                    <a:pt x="5868" y="4414"/>
                  </a:lnTo>
                  <a:lnTo>
                    <a:pt x="5868" y="4025"/>
                  </a:lnTo>
                  <a:close/>
                  <a:moveTo>
                    <a:pt x="3687" y="4752"/>
                  </a:moveTo>
                  <a:lnTo>
                    <a:pt x="3687" y="5141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5505" y="4752"/>
                  </a:moveTo>
                  <a:lnTo>
                    <a:pt x="5505" y="5141"/>
                  </a:lnTo>
                  <a:lnTo>
                    <a:pt x="4025" y="5141"/>
                  </a:lnTo>
                  <a:lnTo>
                    <a:pt x="4025" y="4752"/>
                  </a:lnTo>
                  <a:close/>
                  <a:moveTo>
                    <a:pt x="7349" y="4752"/>
                  </a:moveTo>
                  <a:lnTo>
                    <a:pt x="7349" y="5141"/>
                  </a:lnTo>
                  <a:lnTo>
                    <a:pt x="5868" y="5141"/>
                  </a:lnTo>
                  <a:lnTo>
                    <a:pt x="5868" y="4752"/>
                  </a:lnTo>
                  <a:close/>
                  <a:moveTo>
                    <a:pt x="3687" y="5505"/>
                  </a:moveTo>
                  <a:lnTo>
                    <a:pt x="3687" y="5868"/>
                  </a:lnTo>
                  <a:lnTo>
                    <a:pt x="3298" y="5868"/>
                  </a:lnTo>
                  <a:lnTo>
                    <a:pt x="3298" y="5505"/>
                  </a:lnTo>
                  <a:close/>
                  <a:moveTo>
                    <a:pt x="5505" y="5505"/>
                  </a:moveTo>
                  <a:lnTo>
                    <a:pt x="5505" y="5868"/>
                  </a:lnTo>
                  <a:lnTo>
                    <a:pt x="4025" y="5868"/>
                  </a:lnTo>
                  <a:lnTo>
                    <a:pt x="4025" y="5505"/>
                  </a:lnTo>
                  <a:close/>
                  <a:moveTo>
                    <a:pt x="7349" y="5505"/>
                  </a:moveTo>
                  <a:lnTo>
                    <a:pt x="7349" y="5868"/>
                  </a:lnTo>
                  <a:lnTo>
                    <a:pt x="5868" y="5868"/>
                  </a:lnTo>
                  <a:lnTo>
                    <a:pt x="5868" y="5505"/>
                  </a:lnTo>
                  <a:close/>
                  <a:moveTo>
                    <a:pt x="3687" y="6232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6232"/>
                  </a:lnTo>
                  <a:close/>
                  <a:moveTo>
                    <a:pt x="5505" y="6232"/>
                  </a:moveTo>
                  <a:lnTo>
                    <a:pt x="5505" y="6621"/>
                  </a:lnTo>
                  <a:lnTo>
                    <a:pt x="4025" y="6621"/>
                  </a:lnTo>
                  <a:lnTo>
                    <a:pt x="4025" y="6232"/>
                  </a:lnTo>
                  <a:close/>
                  <a:moveTo>
                    <a:pt x="7349" y="6232"/>
                  </a:moveTo>
                  <a:lnTo>
                    <a:pt x="7349" y="6621"/>
                  </a:lnTo>
                  <a:lnTo>
                    <a:pt x="5868" y="6621"/>
                  </a:lnTo>
                  <a:lnTo>
                    <a:pt x="5868" y="6232"/>
                  </a:lnTo>
                  <a:close/>
                  <a:moveTo>
                    <a:pt x="3687" y="6959"/>
                  </a:moveTo>
                  <a:lnTo>
                    <a:pt x="3687" y="7348"/>
                  </a:lnTo>
                  <a:lnTo>
                    <a:pt x="3298" y="7348"/>
                  </a:lnTo>
                  <a:lnTo>
                    <a:pt x="3298" y="6959"/>
                  </a:lnTo>
                  <a:close/>
                  <a:moveTo>
                    <a:pt x="5505" y="6959"/>
                  </a:moveTo>
                  <a:lnTo>
                    <a:pt x="5505" y="7348"/>
                  </a:lnTo>
                  <a:lnTo>
                    <a:pt x="4025" y="7348"/>
                  </a:lnTo>
                  <a:lnTo>
                    <a:pt x="4025" y="6959"/>
                  </a:lnTo>
                  <a:close/>
                  <a:moveTo>
                    <a:pt x="7349" y="6959"/>
                  </a:moveTo>
                  <a:lnTo>
                    <a:pt x="7349" y="7348"/>
                  </a:lnTo>
                  <a:lnTo>
                    <a:pt x="5868" y="7348"/>
                  </a:lnTo>
                  <a:lnTo>
                    <a:pt x="5868" y="6959"/>
                  </a:lnTo>
                  <a:close/>
                  <a:moveTo>
                    <a:pt x="3687" y="7686"/>
                  </a:moveTo>
                  <a:lnTo>
                    <a:pt x="3687" y="8075"/>
                  </a:lnTo>
                  <a:lnTo>
                    <a:pt x="3298" y="8075"/>
                  </a:lnTo>
                  <a:lnTo>
                    <a:pt x="3298" y="7686"/>
                  </a:lnTo>
                  <a:close/>
                  <a:moveTo>
                    <a:pt x="5505" y="7686"/>
                  </a:moveTo>
                  <a:lnTo>
                    <a:pt x="5505" y="8075"/>
                  </a:lnTo>
                  <a:lnTo>
                    <a:pt x="4025" y="8075"/>
                  </a:lnTo>
                  <a:lnTo>
                    <a:pt x="4025" y="7686"/>
                  </a:lnTo>
                  <a:close/>
                  <a:moveTo>
                    <a:pt x="7349" y="7686"/>
                  </a:moveTo>
                  <a:lnTo>
                    <a:pt x="7349" y="8075"/>
                  </a:lnTo>
                  <a:lnTo>
                    <a:pt x="5868" y="8075"/>
                  </a:lnTo>
                  <a:lnTo>
                    <a:pt x="5868" y="7686"/>
                  </a:lnTo>
                  <a:close/>
                  <a:moveTo>
                    <a:pt x="3687" y="8439"/>
                  </a:moveTo>
                  <a:lnTo>
                    <a:pt x="3687" y="8802"/>
                  </a:lnTo>
                  <a:lnTo>
                    <a:pt x="3298" y="8802"/>
                  </a:lnTo>
                  <a:lnTo>
                    <a:pt x="3298" y="8439"/>
                  </a:lnTo>
                  <a:close/>
                  <a:moveTo>
                    <a:pt x="5505" y="8439"/>
                  </a:moveTo>
                  <a:lnTo>
                    <a:pt x="5505" y="8802"/>
                  </a:lnTo>
                  <a:lnTo>
                    <a:pt x="4025" y="8802"/>
                  </a:lnTo>
                  <a:lnTo>
                    <a:pt x="4025" y="8439"/>
                  </a:lnTo>
                  <a:close/>
                  <a:moveTo>
                    <a:pt x="7349" y="8439"/>
                  </a:moveTo>
                  <a:lnTo>
                    <a:pt x="7349" y="8802"/>
                  </a:lnTo>
                  <a:lnTo>
                    <a:pt x="5868" y="8802"/>
                  </a:lnTo>
                  <a:lnTo>
                    <a:pt x="5868" y="8439"/>
                  </a:lnTo>
                  <a:close/>
                  <a:moveTo>
                    <a:pt x="2207" y="5505"/>
                  </a:moveTo>
                  <a:lnTo>
                    <a:pt x="2207" y="10282"/>
                  </a:lnTo>
                  <a:lnTo>
                    <a:pt x="1818" y="10282"/>
                  </a:lnTo>
                  <a:lnTo>
                    <a:pt x="1818" y="5505"/>
                  </a:lnTo>
                  <a:close/>
                  <a:moveTo>
                    <a:pt x="8803" y="5505"/>
                  </a:moveTo>
                  <a:lnTo>
                    <a:pt x="8803" y="10282"/>
                  </a:lnTo>
                  <a:lnTo>
                    <a:pt x="8439" y="10282"/>
                  </a:lnTo>
                  <a:lnTo>
                    <a:pt x="8439" y="5505"/>
                  </a:lnTo>
                  <a:close/>
                  <a:moveTo>
                    <a:pt x="9556" y="4752"/>
                  </a:moveTo>
                  <a:lnTo>
                    <a:pt x="9556" y="10282"/>
                  </a:lnTo>
                  <a:lnTo>
                    <a:pt x="9166" y="10282"/>
                  </a:lnTo>
                  <a:lnTo>
                    <a:pt x="9166" y="5505"/>
                  </a:lnTo>
                  <a:lnTo>
                    <a:pt x="9140" y="5349"/>
                  </a:lnTo>
                  <a:lnTo>
                    <a:pt x="9062" y="5245"/>
                  </a:lnTo>
                  <a:lnTo>
                    <a:pt x="8958" y="5167"/>
                  </a:lnTo>
                  <a:lnTo>
                    <a:pt x="8803" y="5141"/>
                  </a:lnTo>
                  <a:lnTo>
                    <a:pt x="8439" y="5141"/>
                  </a:lnTo>
                  <a:lnTo>
                    <a:pt x="8439" y="4752"/>
                  </a:lnTo>
                  <a:close/>
                  <a:moveTo>
                    <a:pt x="5868" y="10646"/>
                  </a:moveTo>
                  <a:lnTo>
                    <a:pt x="5868" y="11009"/>
                  </a:lnTo>
                  <a:lnTo>
                    <a:pt x="4752" y="11009"/>
                  </a:lnTo>
                  <a:lnTo>
                    <a:pt x="4752" y="10646"/>
                  </a:lnTo>
                  <a:close/>
                  <a:moveTo>
                    <a:pt x="10283" y="10646"/>
                  </a:moveTo>
                  <a:lnTo>
                    <a:pt x="10283" y="11191"/>
                  </a:lnTo>
                  <a:lnTo>
                    <a:pt x="10283" y="11295"/>
                  </a:lnTo>
                  <a:lnTo>
                    <a:pt x="10231" y="11399"/>
                  </a:lnTo>
                  <a:lnTo>
                    <a:pt x="10179" y="11503"/>
                  </a:lnTo>
                  <a:lnTo>
                    <a:pt x="10127" y="11581"/>
                  </a:lnTo>
                  <a:lnTo>
                    <a:pt x="10049" y="11659"/>
                  </a:lnTo>
                  <a:lnTo>
                    <a:pt x="9945" y="11711"/>
                  </a:lnTo>
                  <a:lnTo>
                    <a:pt x="9841" y="11736"/>
                  </a:lnTo>
                  <a:lnTo>
                    <a:pt x="9737" y="11762"/>
                  </a:lnTo>
                  <a:lnTo>
                    <a:pt x="909" y="11762"/>
                  </a:lnTo>
                  <a:lnTo>
                    <a:pt x="805" y="11736"/>
                  </a:lnTo>
                  <a:lnTo>
                    <a:pt x="701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10646"/>
                  </a:lnTo>
                  <a:lnTo>
                    <a:pt x="4414" y="10646"/>
                  </a:lnTo>
                  <a:lnTo>
                    <a:pt x="4414" y="11009"/>
                  </a:lnTo>
                  <a:lnTo>
                    <a:pt x="4440" y="11165"/>
                  </a:lnTo>
                  <a:lnTo>
                    <a:pt x="4518" y="11269"/>
                  </a:lnTo>
                  <a:lnTo>
                    <a:pt x="4622" y="11347"/>
                  </a:lnTo>
                  <a:lnTo>
                    <a:pt x="4752" y="11373"/>
                  </a:lnTo>
                  <a:lnTo>
                    <a:pt x="5868" y="11373"/>
                  </a:lnTo>
                  <a:lnTo>
                    <a:pt x="6024" y="11347"/>
                  </a:lnTo>
                  <a:lnTo>
                    <a:pt x="6128" y="11269"/>
                  </a:lnTo>
                  <a:lnTo>
                    <a:pt x="6206" y="11165"/>
                  </a:lnTo>
                  <a:lnTo>
                    <a:pt x="6232" y="11009"/>
                  </a:lnTo>
                  <a:lnTo>
                    <a:pt x="6232" y="10646"/>
                  </a:lnTo>
                  <a:close/>
                  <a:moveTo>
                    <a:pt x="2389" y="0"/>
                  </a:moveTo>
                  <a:lnTo>
                    <a:pt x="2311" y="26"/>
                  </a:lnTo>
                  <a:lnTo>
                    <a:pt x="2259" y="52"/>
                  </a:lnTo>
                  <a:lnTo>
                    <a:pt x="2233" y="104"/>
                  </a:lnTo>
                  <a:lnTo>
                    <a:pt x="2207" y="182"/>
                  </a:lnTo>
                  <a:lnTo>
                    <a:pt x="2207" y="4414"/>
                  </a:lnTo>
                  <a:lnTo>
                    <a:pt x="1091" y="4414"/>
                  </a:lnTo>
                  <a:lnTo>
                    <a:pt x="961" y="4440"/>
                  </a:lnTo>
                  <a:lnTo>
                    <a:pt x="831" y="4518"/>
                  </a:lnTo>
                  <a:lnTo>
                    <a:pt x="779" y="4622"/>
                  </a:lnTo>
                  <a:lnTo>
                    <a:pt x="727" y="4752"/>
                  </a:lnTo>
                  <a:lnTo>
                    <a:pt x="727" y="8257"/>
                  </a:lnTo>
                  <a:lnTo>
                    <a:pt x="753" y="8335"/>
                  </a:lnTo>
                  <a:lnTo>
                    <a:pt x="779" y="8387"/>
                  </a:lnTo>
                  <a:lnTo>
                    <a:pt x="857" y="8413"/>
                  </a:lnTo>
                  <a:lnTo>
                    <a:pt x="909" y="8439"/>
                  </a:lnTo>
                  <a:lnTo>
                    <a:pt x="987" y="8413"/>
                  </a:lnTo>
                  <a:lnTo>
                    <a:pt x="1039" y="8387"/>
                  </a:lnTo>
                  <a:lnTo>
                    <a:pt x="1091" y="8335"/>
                  </a:lnTo>
                  <a:lnTo>
                    <a:pt x="1091" y="8257"/>
                  </a:lnTo>
                  <a:lnTo>
                    <a:pt x="1091" y="4752"/>
                  </a:lnTo>
                  <a:lnTo>
                    <a:pt x="2207" y="4752"/>
                  </a:lnTo>
                  <a:lnTo>
                    <a:pt x="2207" y="5141"/>
                  </a:lnTo>
                  <a:lnTo>
                    <a:pt x="1818" y="5141"/>
                  </a:lnTo>
                  <a:lnTo>
                    <a:pt x="1688" y="5167"/>
                  </a:lnTo>
                  <a:lnTo>
                    <a:pt x="1584" y="5245"/>
                  </a:lnTo>
                  <a:lnTo>
                    <a:pt x="1506" y="5349"/>
                  </a:lnTo>
                  <a:lnTo>
                    <a:pt x="1480" y="5505"/>
                  </a:lnTo>
                  <a:lnTo>
                    <a:pt x="1480" y="10282"/>
                  </a:lnTo>
                  <a:lnTo>
                    <a:pt x="1091" y="10282"/>
                  </a:lnTo>
                  <a:lnTo>
                    <a:pt x="1091" y="8984"/>
                  </a:lnTo>
                  <a:lnTo>
                    <a:pt x="1091" y="8932"/>
                  </a:lnTo>
                  <a:lnTo>
                    <a:pt x="1039" y="8854"/>
                  </a:lnTo>
                  <a:lnTo>
                    <a:pt x="987" y="8828"/>
                  </a:lnTo>
                  <a:lnTo>
                    <a:pt x="909" y="8802"/>
                  </a:lnTo>
                  <a:lnTo>
                    <a:pt x="857" y="8828"/>
                  </a:lnTo>
                  <a:lnTo>
                    <a:pt x="779" y="8854"/>
                  </a:lnTo>
                  <a:lnTo>
                    <a:pt x="753" y="8932"/>
                  </a:lnTo>
                  <a:lnTo>
                    <a:pt x="727" y="8984"/>
                  </a:lnTo>
                  <a:lnTo>
                    <a:pt x="727" y="10282"/>
                  </a:lnTo>
                  <a:lnTo>
                    <a:pt x="364" y="10282"/>
                  </a:lnTo>
                  <a:lnTo>
                    <a:pt x="208" y="10308"/>
                  </a:lnTo>
                  <a:lnTo>
                    <a:pt x="104" y="10386"/>
                  </a:lnTo>
                  <a:lnTo>
                    <a:pt x="26" y="10490"/>
                  </a:lnTo>
                  <a:lnTo>
                    <a:pt x="0" y="10646"/>
                  </a:lnTo>
                  <a:lnTo>
                    <a:pt x="0" y="11191"/>
                  </a:lnTo>
                  <a:lnTo>
                    <a:pt x="26" y="11373"/>
                  </a:lnTo>
                  <a:lnTo>
                    <a:pt x="78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7" y="12074"/>
                  </a:lnTo>
                  <a:lnTo>
                    <a:pt x="909" y="12100"/>
                  </a:lnTo>
                  <a:lnTo>
                    <a:pt x="9737" y="12100"/>
                  </a:lnTo>
                  <a:lnTo>
                    <a:pt x="9919" y="12074"/>
                  </a:lnTo>
                  <a:lnTo>
                    <a:pt x="10075" y="12022"/>
                  </a:lnTo>
                  <a:lnTo>
                    <a:pt x="10231" y="11944"/>
                  </a:lnTo>
                  <a:lnTo>
                    <a:pt x="10361" y="11840"/>
                  </a:lnTo>
                  <a:lnTo>
                    <a:pt x="10490" y="11711"/>
                  </a:lnTo>
                  <a:lnTo>
                    <a:pt x="10568" y="11555"/>
                  </a:lnTo>
                  <a:lnTo>
                    <a:pt x="10620" y="11373"/>
                  </a:lnTo>
                  <a:lnTo>
                    <a:pt x="10646" y="11191"/>
                  </a:lnTo>
                  <a:lnTo>
                    <a:pt x="10646" y="10646"/>
                  </a:lnTo>
                  <a:lnTo>
                    <a:pt x="10620" y="10490"/>
                  </a:lnTo>
                  <a:lnTo>
                    <a:pt x="10542" y="10386"/>
                  </a:lnTo>
                  <a:lnTo>
                    <a:pt x="10412" y="10308"/>
                  </a:lnTo>
                  <a:lnTo>
                    <a:pt x="10283" y="10282"/>
                  </a:lnTo>
                  <a:lnTo>
                    <a:pt x="9893" y="10282"/>
                  </a:lnTo>
                  <a:lnTo>
                    <a:pt x="9893" y="4752"/>
                  </a:lnTo>
                  <a:lnTo>
                    <a:pt x="9867" y="4622"/>
                  </a:lnTo>
                  <a:lnTo>
                    <a:pt x="9789" y="4518"/>
                  </a:lnTo>
                  <a:lnTo>
                    <a:pt x="9685" y="4440"/>
                  </a:lnTo>
                  <a:lnTo>
                    <a:pt x="9556" y="4414"/>
                  </a:lnTo>
                  <a:lnTo>
                    <a:pt x="8439" y="4414"/>
                  </a:lnTo>
                  <a:lnTo>
                    <a:pt x="8439" y="4233"/>
                  </a:lnTo>
                  <a:lnTo>
                    <a:pt x="8777" y="4155"/>
                  </a:lnTo>
                  <a:lnTo>
                    <a:pt x="9088" y="4051"/>
                  </a:lnTo>
                  <a:lnTo>
                    <a:pt x="9400" y="3895"/>
                  </a:lnTo>
                  <a:lnTo>
                    <a:pt x="9659" y="3687"/>
                  </a:lnTo>
                  <a:lnTo>
                    <a:pt x="9893" y="3454"/>
                  </a:lnTo>
                  <a:lnTo>
                    <a:pt x="10075" y="3168"/>
                  </a:lnTo>
                  <a:lnTo>
                    <a:pt x="10231" y="2882"/>
                  </a:lnTo>
                  <a:lnTo>
                    <a:pt x="10335" y="2545"/>
                  </a:lnTo>
                  <a:lnTo>
                    <a:pt x="10335" y="2467"/>
                  </a:lnTo>
                  <a:lnTo>
                    <a:pt x="10309" y="2415"/>
                  </a:lnTo>
                  <a:lnTo>
                    <a:pt x="10257" y="2363"/>
                  </a:lnTo>
                  <a:lnTo>
                    <a:pt x="10205" y="2337"/>
                  </a:lnTo>
                  <a:lnTo>
                    <a:pt x="10127" y="2337"/>
                  </a:lnTo>
                  <a:lnTo>
                    <a:pt x="10049" y="2363"/>
                  </a:lnTo>
                  <a:lnTo>
                    <a:pt x="10023" y="2415"/>
                  </a:lnTo>
                  <a:lnTo>
                    <a:pt x="9971" y="2467"/>
                  </a:lnTo>
                  <a:lnTo>
                    <a:pt x="9893" y="2752"/>
                  </a:lnTo>
                  <a:lnTo>
                    <a:pt x="9763" y="3038"/>
                  </a:lnTo>
                  <a:lnTo>
                    <a:pt x="9582" y="3272"/>
                  </a:lnTo>
                  <a:lnTo>
                    <a:pt x="9374" y="3480"/>
                  </a:lnTo>
                  <a:lnTo>
                    <a:pt x="9140" y="3635"/>
                  </a:lnTo>
                  <a:lnTo>
                    <a:pt x="8855" y="3765"/>
                  </a:lnTo>
                  <a:lnTo>
                    <a:pt x="8569" y="3843"/>
                  </a:lnTo>
                  <a:lnTo>
                    <a:pt x="8257" y="3869"/>
                  </a:lnTo>
                  <a:lnTo>
                    <a:pt x="8076" y="3869"/>
                  </a:lnTo>
                  <a:lnTo>
                    <a:pt x="7894" y="3843"/>
                  </a:lnTo>
                  <a:lnTo>
                    <a:pt x="7738" y="3791"/>
                  </a:lnTo>
                  <a:lnTo>
                    <a:pt x="7582" y="3739"/>
                  </a:lnTo>
                  <a:lnTo>
                    <a:pt x="7426" y="3661"/>
                  </a:lnTo>
                  <a:lnTo>
                    <a:pt x="7271" y="3583"/>
                  </a:lnTo>
                  <a:lnTo>
                    <a:pt x="7141" y="3480"/>
                  </a:lnTo>
                  <a:lnTo>
                    <a:pt x="7011" y="3350"/>
                  </a:lnTo>
                  <a:lnTo>
                    <a:pt x="6907" y="3246"/>
                  </a:lnTo>
                  <a:lnTo>
                    <a:pt x="6803" y="3090"/>
                  </a:lnTo>
                  <a:lnTo>
                    <a:pt x="6699" y="2960"/>
                  </a:lnTo>
                  <a:lnTo>
                    <a:pt x="6647" y="2804"/>
                  </a:lnTo>
                  <a:lnTo>
                    <a:pt x="6570" y="2649"/>
                  </a:lnTo>
                  <a:lnTo>
                    <a:pt x="6544" y="2467"/>
                  </a:lnTo>
                  <a:lnTo>
                    <a:pt x="6518" y="2285"/>
                  </a:lnTo>
                  <a:lnTo>
                    <a:pt x="6492" y="2103"/>
                  </a:lnTo>
                  <a:lnTo>
                    <a:pt x="6518" y="1948"/>
                  </a:lnTo>
                  <a:lnTo>
                    <a:pt x="6544" y="1766"/>
                  </a:lnTo>
                  <a:lnTo>
                    <a:pt x="6570" y="1610"/>
                  </a:lnTo>
                  <a:lnTo>
                    <a:pt x="6621" y="1454"/>
                  </a:lnTo>
                  <a:lnTo>
                    <a:pt x="6699" y="1298"/>
                  </a:lnTo>
                  <a:lnTo>
                    <a:pt x="6777" y="1143"/>
                  </a:lnTo>
                  <a:lnTo>
                    <a:pt x="6985" y="883"/>
                  </a:lnTo>
                  <a:lnTo>
                    <a:pt x="7245" y="675"/>
                  </a:lnTo>
                  <a:lnTo>
                    <a:pt x="7374" y="597"/>
                  </a:lnTo>
                  <a:lnTo>
                    <a:pt x="7530" y="519"/>
                  </a:lnTo>
                  <a:lnTo>
                    <a:pt x="7686" y="442"/>
                  </a:lnTo>
                  <a:lnTo>
                    <a:pt x="7868" y="390"/>
                  </a:lnTo>
                  <a:lnTo>
                    <a:pt x="8024" y="364"/>
                  </a:lnTo>
                  <a:lnTo>
                    <a:pt x="8205" y="364"/>
                  </a:lnTo>
                  <a:lnTo>
                    <a:pt x="8543" y="390"/>
                  </a:lnTo>
                  <a:lnTo>
                    <a:pt x="8855" y="468"/>
                  </a:lnTo>
                  <a:lnTo>
                    <a:pt x="9140" y="597"/>
                  </a:lnTo>
                  <a:lnTo>
                    <a:pt x="9400" y="779"/>
                  </a:lnTo>
                  <a:lnTo>
                    <a:pt x="9608" y="987"/>
                  </a:lnTo>
                  <a:lnTo>
                    <a:pt x="9763" y="1221"/>
                  </a:lnTo>
                  <a:lnTo>
                    <a:pt x="9893" y="1480"/>
                  </a:lnTo>
                  <a:lnTo>
                    <a:pt x="9971" y="1766"/>
                  </a:lnTo>
                  <a:lnTo>
                    <a:pt x="10023" y="1818"/>
                  </a:lnTo>
                  <a:lnTo>
                    <a:pt x="10049" y="1870"/>
                  </a:lnTo>
                  <a:lnTo>
                    <a:pt x="10127" y="1896"/>
                  </a:lnTo>
                  <a:lnTo>
                    <a:pt x="10205" y="1896"/>
                  </a:lnTo>
                  <a:lnTo>
                    <a:pt x="10257" y="1870"/>
                  </a:lnTo>
                  <a:lnTo>
                    <a:pt x="10309" y="1818"/>
                  </a:lnTo>
                  <a:lnTo>
                    <a:pt x="10335" y="1766"/>
                  </a:lnTo>
                  <a:lnTo>
                    <a:pt x="10335" y="1688"/>
                  </a:lnTo>
                  <a:lnTo>
                    <a:pt x="10283" y="1506"/>
                  </a:lnTo>
                  <a:lnTo>
                    <a:pt x="10231" y="1324"/>
                  </a:lnTo>
                  <a:lnTo>
                    <a:pt x="10153" y="1169"/>
                  </a:lnTo>
                  <a:lnTo>
                    <a:pt x="10049" y="1013"/>
                  </a:lnTo>
                  <a:lnTo>
                    <a:pt x="9945" y="857"/>
                  </a:lnTo>
                  <a:lnTo>
                    <a:pt x="9841" y="701"/>
                  </a:lnTo>
                  <a:lnTo>
                    <a:pt x="9582" y="468"/>
                  </a:lnTo>
                  <a:lnTo>
                    <a:pt x="9270" y="260"/>
                  </a:lnTo>
                  <a:lnTo>
                    <a:pt x="9114" y="182"/>
                  </a:lnTo>
                  <a:lnTo>
                    <a:pt x="8932" y="104"/>
                  </a:lnTo>
                  <a:lnTo>
                    <a:pt x="8751" y="52"/>
                  </a:lnTo>
                  <a:lnTo>
                    <a:pt x="8569" y="26"/>
                  </a:lnTo>
                  <a:lnTo>
                    <a:pt x="8387" y="0"/>
                  </a:lnTo>
                  <a:lnTo>
                    <a:pt x="4285" y="0"/>
                  </a:lnTo>
                  <a:lnTo>
                    <a:pt x="4233" y="26"/>
                  </a:lnTo>
                  <a:lnTo>
                    <a:pt x="4181" y="52"/>
                  </a:lnTo>
                  <a:lnTo>
                    <a:pt x="4129" y="104"/>
                  </a:lnTo>
                  <a:lnTo>
                    <a:pt x="4129" y="182"/>
                  </a:lnTo>
                  <a:lnTo>
                    <a:pt x="4129" y="260"/>
                  </a:lnTo>
                  <a:lnTo>
                    <a:pt x="4181" y="312"/>
                  </a:lnTo>
                  <a:lnTo>
                    <a:pt x="4233" y="338"/>
                  </a:lnTo>
                  <a:lnTo>
                    <a:pt x="4285" y="364"/>
                  </a:lnTo>
                  <a:lnTo>
                    <a:pt x="7089" y="364"/>
                  </a:lnTo>
                  <a:lnTo>
                    <a:pt x="6881" y="519"/>
                  </a:lnTo>
                  <a:lnTo>
                    <a:pt x="6699" y="701"/>
                  </a:lnTo>
                  <a:lnTo>
                    <a:pt x="6544" y="883"/>
                  </a:lnTo>
                  <a:lnTo>
                    <a:pt x="6414" y="1091"/>
                  </a:lnTo>
                  <a:lnTo>
                    <a:pt x="6284" y="1324"/>
                  </a:lnTo>
                  <a:lnTo>
                    <a:pt x="6206" y="1584"/>
                  </a:lnTo>
                  <a:lnTo>
                    <a:pt x="6154" y="1844"/>
                  </a:lnTo>
                  <a:lnTo>
                    <a:pt x="6154" y="2103"/>
                  </a:lnTo>
                  <a:lnTo>
                    <a:pt x="6154" y="2207"/>
                  </a:lnTo>
                  <a:lnTo>
                    <a:pt x="3038" y="2207"/>
                  </a:lnTo>
                  <a:lnTo>
                    <a:pt x="2986" y="2259"/>
                  </a:lnTo>
                  <a:lnTo>
                    <a:pt x="2960" y="2311"/>
                  </a:lnTo>
                  <a:lnTo>
                    <a:pt x="2934" y="2389"/>
                  </a:lnTo>
                  <a:lnTo>
                    <a:pt x="2934" y="8984"/>
                  </a:lnTo>
                  <a:lnTo>
                    <a:pt x="2960" y="9062"/>
                  </a:lnTo>
                  <a:lnTo>
                    <a:pt x="2986" y="9114"/>
                  </a:lnTo>
                  <a:lnTo>
                    <a:pt x="3038" y="9166"/>
                  </a:lnTo>
                  <a:lnTo>
                    <a:pt x="7582" y="9166"/>
                  </a:lnTo>
                  <a:lnTo>
                    <a:pt x="7660" y="9114"/>
                  </a:lnTo>
                  <a:lnTo>
                    <a:pt x="7686" y="9062"/>
                  </a:lnTo>
                  <a:lnTo>
                    <a:pt x="7712" y="8984"/>
                  </a:lnTo>
                  <a:lnTo>
                    <a:pt x="7712" y="4155"/>
                  </a:lnTo>
                  <a:lnTo>
                    <a:pt x="7894" y="4207"/>
                  </a:lnTo>
                  <a:lnTo>
                    <a:pt x="8076" y="4233"/>
                  </a:lnTo>
                  <a:lnTo>
                    <a:pt x="8076" y="10282"/>
                  </a:lnTo>
                  <a:lnTo>
                    <a:pt x="2571" y="10282"/>
                  </a:lnTo>
                  <a:lnTo>
                    <a:pt x="2571" y="364"/>
                  </a:lnTo>
                  <a:lnTo>
                    <a:pt x="3532" y="364"/>
                  </a:lnTo>
                  <a:lnTo>
                    <a:pt x="3584" y="338"/>
                  </a:lnTo>
                  <a:lnTo>
                    <a:pt x="3635" y="312"/>
                  </a:lnTo>
                  <a:lnTo>
                    <a:pt x="3687" y="260"/>
                  </a:lnTo>
                  <a:lnTo>
                    <a:pt x="3687" y="182"/>
                  </a:lnTo>
                  <a:lnTo>
                    <a:pt x="3687" y="104"/>
                  </a:lnTo>
                  <a:lnTo>
                    <a:pt x="3635" y="52"/>
                  </a:lnTo>
                  <a:lnTo>
                    <a:pt x="3584" y="26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1"/>
            <p:cNvSpPr/>
            <p:nvPr/>
          </p:nvSpPr>
          <p:spPr>
            <a:xfrm>
              <a:off x="3484450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5" y="26"/>
                  </a:lnTo>
                  <a:lnTo>
                    <a:pt x="623" y="52"/>
                  </a:lnTo>
                  <a:lnTo>
                    <a:pt x="598" y="130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38" y="546"/>
                  </a:lnTo>
                  <a:lnTo>
                    <a:pt x="260" y="624"/>
                  </a:lnTo>
                  <a:lnTo>
                    <a:pt x="156" y="701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883" y="2311"/>
                  </a:lnTo>
                  <a:lnTo>
                    <a:pt x="598" y="2311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26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3"/>
                  </a:lnTo>
                  <a:lnTo>
                    <a:pt x="104" y="2415"/>
                  </a:lnTo>
                  <a:lnTo>
                    <a:pt x="234" y="2545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0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1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56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3" y="1403"/>
                  </a:lnTo>
                  <a:lnTo>
                    <a:pt x="520" y="1377"/>
                  </a:lnTo>
                  <a:lnTo>
                    <a:pt x="442" y="1325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35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2" y="1039"/>
                  </a:lnTo>
                  <a:lnTo>
                    <a:pt x="1428" y="987"/>
                  </a:lnTo>
                  <a:lnTo>
                    <a:pt x="1402" y="909"/>
                  </a:lnTo>
                  <a:lnTo>
                    <a:pt x="1351" y="753"/>
                  </a:lnTo>
                  <a:lnTo>
                    <a:pt x="1221" y="624"/>
                  </a:lnTo>
                  <a:lnTo>
                    <a:pt x="1091" y="546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30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71"/>
          <p:cNvGrpSpPr/>
          <p:nvPr/>
        </p:nvGrpSpPr>
        <p:grpSpPr>
          <a:xfrm>
            <a:off x="4820016" y="4274762"/>
            <a:ext cx="307983" cy="324673"/>
            <a:chOff x="4046600" y="4137575"/>
            <a:chExt cx="286950" cy="302500"/>
          </a:xfrm>
        </p:grpSpPr>
        <p:sp>
          <p:nvSpPr>
            <p:cNvPr id="4509" name="Google Shape;4509;p71"/>
            <p:cNvSpPr/>
            <p:nvPr/>
          </p:nvSpPr>
          <p:spPr>
            <a:xfrm>
              <a:off x="4051150" y="4142100"/>
              <a:ext cx="183725" cy="293450"/>
            </a:xfrm>
            <a:custGeom>
              <a:avLst/>
              <a:gdLst/>
              <a:ahLst/>
              <a:cxnLst/>
              <a:rect l="l" t="t" r="r" b="b"/>
              <a:pathLst>
                <a:path w="7349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7348" y="11737"/>
                  </a:lnTo>
                  <a:lnTo>
                    <a:pt x="7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1"/>
            <p:cNvSpPr/>
            <p:nvPr/>
          </p:nvSpPr>
          <p:spPr>
            <a:xfrm>
              <a:off x="4051150" y="4142100"/>
              <a:ext cx="29875" cy="293450"/>
            </a:xfrm>
            <a:custGeom>
              <a:avLst/>
              <a:gdLst/>
              <a:ahLst/>
              <a:cxnLst/>
              <a:rect l="l" t="t" r="r" b="b"/>
              <a:pathLst>
                <a:path w="1195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95" y="11737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71"/>
            <p:cNvSpPr/>
            <p:nvPr/>
          </p:nvSpPr>
          <p:spPr>
            <a:xfrm>
              <a:off x="4069325" y="4242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2103" y="2208"/>
                  </a:lnTo>
                  <a:lnTo>
                    <a:pt x="2155" y="2156"/>
                  </a:lnTo>
                  <a:lnTo>
                    <a:pt x="2207" y="2104"/>
                  </a:lnTo>
                  <a:lnTo>
                    <a:pt x="2207" y="2052"/>
                  </a:lnTo>
                  <a:lnTo>
                    <a:pt x="2207" y="182"/>
                  </a:lnTo>
                  <a:lnTo>
                    <a:pt x="2207" y="104"/>
                  </a:lnTo>
                  <a:lnTo>
                    <a:pt x="2155" y="52"/>
                  </a:lnTo>
                  <a:lnTo>
                    <a:pt x="2103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71"/>
            <p:cNvSpPr/>
            <p:nvPr/>
          </p:nvSpPr>
          <p:spPr>
            <a:xfrm>
              <a:off x="4069325" y="4316725"/>
              <a:ext cx="55200" cy="54550"/>
            </a:xfrm>
            <a:custGeom>
              <a:avLst/>
              <a:gdLst/>
              <a:ahLst/>
              <a:cxnLst/>
              <a:rect l="l" t="t" r="r" b="b"/>
              <a:pathLst>
                <a:path w="2208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2103" y="2182"/>
                  </a:lnTo>
                  <a:lnTo>
                    <a:pt x="2155" y="2156"/>
                  </a:lnTo>
                  <a:lnTo>
                    <a:pt x="2207" y="2078"/>
                  </a:lnTo>
                  <a:lnTo>
                    <a:pt x="2207" y="2026"/>
                  </a:lnTo>
                  <a:lnTo>
                    <a:pt x="2207" y="156"/>
                  </a:lnTo>
                  <a:lnTo>
                    <a:pt x="2207" y="78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1"/>
            <p:cNvSpPr/>
            <p:nvPr/>
          </p:nvSpPr>
          <p:spPr>
            <a:xfrm>
              <a:off x="4069325" y="4242725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571" y="2208"/>
                  </a:lnTo>
                  <a:lnTo>
                    <a:pt x="520" y="2156"/>
                  </a:lnTo>
                  <a:lnTo>
                    <a:pt x="494" y="2104"/>
                  </a:lnTo>
                  <a:lnTo>
                    <a:pt x="468" y="2052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1"/>
            <p:cNvSpPr/>
            <p:nvPr/>
          </p:nvSpPr>
          <p:spPr>
            <a:xfrm>
              <a:off x="4069325" y="4316725"/>
              <a:ext cx="14300" cy="54550"/>
            </a:xfrm>
            <a:custGeom>
              <a:avLst/>
              <a:gdLst/>
              <a:ahLst/>
              <a:cxnLst/>
              <a:rect l="l" t="t" r="r" b="b"/>
              <a:pathLst>
                <a:path w="572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571" y="2182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68" y="2026"/>
                  </a:lnTo>
                  <a:lnTo>
                    <a:pt x="468" y="156"/>
                  </a:lnTo>
                  <a:lnTo>
                    <a:pt x="494" y="78"/>
                  </a:lnTo>
                  <a:lnTo>
                    <a:pt x="520" y="27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1"/>
            <p:cNvSpPr/>
            <p:nvPr/>
          </p:nvSpPr>
          <p:spPr>
            <a:xfrm>
              <a:off x="4272500" y="4168075"/>
              <a:ext cx="56500" cy="56500"/>
            </a:xfrm>
            <a:custGeom>
              <a:avLst/>
              <a:gdLst/>
              <a:ahLst/>
              <a:cxnLst/>
              <a:rect l="l" t="t" r="r" b="b"/>
              <a:pathLst>
                <a:path w="2260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2259" y="2260"/>
                  </a:lnTo>
                  <a:lnTo>
                    <a:pt x="2233" y="2026"/>
                  </a:lnTo>
                  <a:lnTo>
                    <a:pt x="2207" y="1818"/>
                  </a:lnTo>
                  <a:lnTo>
                    <a:pt x="2156" y="1584"/>
                  </a:lnTo>
                  <a:lnTo>
                    <a:pt x="2078" y="1377"/>
                  </a:lnTo>
                  <a:lnTo>
                    <a:pt x="1974" y="1195"/>
                  </a:lnTo>
                  <a:lnTo>
                    <a:pt x="1870" y="1013"/>
                  </a:lnTo>
                  <a:lnTo>
                    <a:pt x="1740" y="831"/>
                  </a:lnTo>
                  <a:lnTo>
                    <a:pt x="1584" y="676"/>
                  </a:lnTo>
                  <a:lnTo>
                    <a:pt x="1429" y="520"/>
                  </a:lnTo>
                  <a:lnTo>
                    <a:pt x="1273" y="390"/>
                  </a:lnTo>
                  <a:lnTo>
                    <a:pt x="1065" y="286"/>
                  </a:lnTo>
                  <a:lnTo>
                    <a:pt x="883" y="182"/>
                  </a:lnTo>
                  <a:lnTo>
                    <a:pt x="676" y="104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1"/>
            <p:cNvSpPr/>
            <p:nvPr/>
          </p:nvSpPr>
          <p:spPr>
            <a:xfrm>
              <a:off x="4272500" y="4168075"/>
              <a:ext cx="11700" cy="56500"/>
            </a:xfrm>
            <a:custGeom>
              <a:avLst/>
              <a:gdLst/>
              <a:ahLst/>
              <a:cxnLst/>
              <a:rect l="l" t="t" r="r" b="b"/>
              <a:pathLst>
                <a:path w="468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468" y="2260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1"/>
            <p:cNvSpPr/>
            <p:nvPr/>
          </p:nvSpPr>
          <p:spPr>
            <a:xfrm>
              <a:off x="4254325" y="4242725"/>
              <a:ext cx="55850" cy="42225"/>
            </a:xfrm>
            <a:custGeom>
              <a:avLst/>
              <a:gdLst/>
              <a:ahLst/>
              <a:cxnLst/>
              <a:rect l="l" t="t" r="r" b="b"/>
              <a:pathLst>
                <a:path w="2234" h="1689" extrusionOk="0">
                  <a:moveTo>
                    <a:pt x="0" y="1"/>
                  </a:moveTo>
                  <a:lnTo>
                    <a:pt x="1506" y="1688"/>
                  </a:lnTo>
                  <a:lnTo>
                    <a:pt x="1662" y="1532"/>
                  </a:lnTo>
                  <a:lnTo>
                    <a:pt x="1818" y="1351"/>
                  </a:lnTo>
                  <a:lnTo>
                    <a:pt x="1922" y="1143"/>
                  </a:lnTo>
                  <a:lnTo>
                    <a:pt x="2052" y="935"/>
                  </a:lnTo>
                  <a:lnTo>
                    <a:pt x="2130" y="728"/>
                  </a:lnTo>
                  <a:lnTo>
                    <a:pt x="2181" y="494"/>
                  </a:lnTo>
                  <a:lnTo>
                    <a:pt x="2233" y="260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1"/>
            <p:cNvSpPr/>
            <p:nvPr/>
          </p:nvSpPr>
          <p:spPr>
            <a:xfrm>
              <a:off x="4197850" y="4186900"/>
              <a:ext cx="56500" cy="100650"/>
            </a:xfrm>
            <a:custGeom>
              <a:avLst/>
              <a:gdLst/>
              <a:ahLst/>
              <a:cxnLst/>
              <a:rect l="l" t="t" r="r" b="b"/>
              <a:pathLst>
                <a:path w="2260" h="4026" extrusionOk="0">
                  <a:moveTo>
                    <a:pt x="2026" y="1"/>
                  </a:moveTo>
                  <a:lnTo>
                    <a:pt x="1792" y="52"/>
                  </a:lnTo>
                  <a:lnTo>
                    <a:pt x="1584" y="104"/>
                  </a:lnTo>
                  <a:lnTo>
                    <a:pt x="1377" y="182"/>
                  </a:lnTo>
                  <a:lnTo>
                    <a:pt x="1195" y="260"/>
                  </a:lnTo>
                  <a:lnTo>
                    <a:pt x="987" y="390"/>
                  </a:lnTo>
                  <a:lnTo>
                    <a:pt x="831" y="520"/>
                  </a:lnTo>
                  <a:lnTo>
                    <a:pt x="675" y="650"/>
                  </a:lnTo>
                  <a:lnTo>
                    <a:pt x="520" y="805"/>
                  </a:lnTo>
                  <a:lnTo>
                    <a:pt x="390" y="987"/>
                  </a:lnTo>
                  <a:lnTo>
                    <a:pt x="286" y="1169"/>
                  </a:lnTo>
                  <a:lnTo>
                    <a:pt x="182" y="1377"/>
                  </a:lnTo>
                  <a:lnTo>
                    <a:pt x="104" y="1584"/>
                  </a:lnTo>
                  <a:lnTo>
                    <a:pt x="52" y="1792"/>
                  </a:lnTo>
                  <a:lnTo>
                    <a:pt x="26" y="2026"/>
                  </a:lnTo>
                  <a:lnTo>
                    <a:pt x="0" y="2234"/>
                  </a:lnTo>
                  <a:lnTo>
                    <a:pt x="26" y="2519"/>
                  </a:lnTo>
                  <a:lnTo>
                    <a:pt x="78" y="2779"/>
                  </a:lnTo>
                  <a:lnTo>
                    <a:pt x="130" y="3013"/>
                  </a:lnTo>
                  <a:lnTo>
                    <a:pt x="234" y="3246"/>
                  </a:lnTo>
                  <a:lnTo>
                    <a:pt x="364" y="3454"/>
                  </a:lnTo>
                  <a:lnTo>
                    <a:pt x="520" y="3662"/>
                  </a:lnTo>
                  <a:lnTo>
                    <a:pt x="675" y="3843"/>
                  </a:lnTo>
                  <a:lnTo>
                    <a:pt x="857" y="4025"/>
                  </a:lnTo>
                  <a:lnTo>
                    <a:pt x="2259" y="2234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1"/>
            <p:cNvSpPr/>
            <p:nvPr/>
          </p:nvSpPr>
          <p:spPr>
            <a:xfrm>
              <a:off x="4219275" y="4242725"/>
              <a:ext cx="72725" cy="56500"/>
            </a:xfrm>
            <a:custGeom>
              <a:avLst/>
              <a:gdLst/>
              <a:ahLst/>
              <a:cxnLst/>
              <a:rect l="l" t="t" r="r" b="b"/>
              <a:pathLst>
                <a:path w="2909" h="2260" extrusionOk="0">
                  <a:moveTo>
                    <a:pt x="1402" y="1"/>
                  </a:moveTo>
                  <a:lnTo>
                    <a:pt x="0" y="1792"/>
                  </a:lnTo>
                  <a:lnTo>
                    <a:pt x="312" y="1974"/>
                  </a:lnTo>
                  <a:lnTo>
                    <a:pt x="649" y="2130"/>
                  </a:lnTo>
                  <a:lnTo>
                    <a:pt x="831" y="2182"/>
                  </a:lnTo>
                  <a:lnTo>
                    <a:pt x="1013" y="2234"/>
                  </a:lnTo>
                  <a:lnTo>
                    <a:pt x="1195" y="2260"/>
                  </a:lnTo>
                  <a:lnTo>
                    <a:pt x="1610" y="2260"/>
                  </a:lnTo>
                  <a:lnTo>
                    <a:pt x="1818" y="2234"/>
                  </a:lnTo>
                  <a:lnTo>
                    <a:pt x="2026" y="2182"/>
                  </a:lnTo>
                  <a:lnTo>
                    <a:pt x="2207" y="2104"/>
                  </a:lnTo>
                  <a:lnTo>
                    <a:pt x="2389" y="2026"/>
                  </a:lnTo>
                  <a:lnTo>
                    <a:pt x="2571" y="1922"/>
                  </a:lnTo>
                  <a:lnTo>
                    <a:pt x="2753" y="1818"/>
                  </a:lnTo>
                  <a:lnTo>
                    <a:pt x="2908" y="1688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1"/>
            <p:cNvSpPr/>
            <p:nvPr/>
          </p:nvSpPr>
          <p:spPr>
            <a:xfrm>
              <a:off x="4046600" y="4137575"/>
              <a:ext cx="138950" cy="54550"/>
            </a:xfrm>
            <a:custGeom>
              <a:avLst/>
              <a:gdLst/>
              <a:ahLst/>
              <a:cxnLst/>
              <a:rect l="l" t="t" r="r" b="b"/>
              <a:pathLst>
                <a:path w="5558" h="218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25"/>
                  </a:lnTo>
                  <a:lnTo>
                    <a:pt x="26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60" y="2181"/>
                  </a:lnTo>
                  <a:lnTo>
                    <a:pt x="312" y="2129"/>
                  </a:lnTo>
                  <a:lnTo>
                    <a:pt x="338" y="2077"/>
                  </a:lnTo>
                  <a:lnTo>
                    <a:pt x="364" y="2025"/>
                  </a:lnTo>
                  <a:lnTo>
                    <a:pt x="364" y="364"/>
                  </a:lnTo>
                  <a:lnTo>
                    <a:pt x="5375" y="364"/>
                  </a:lnTo>
                  <a:lnTo>
                    <a:pt x="5427" y="338"/>
                  </a:lnTo>
                  <a:lnTo>
                    <a:pt x="5505" y="312"/>
                  </a:lnTo>
                  <a:lnTo>
                    <a:pt x="5531" y="260"/>
                  </a:lnTo>
                  <a:lnTo>
                    <a:pt x="5557" y="182"/>
                  </a:lnTo>
                  <a:lnTo>
                    <a:pt x="5531" y="104"/>
                  </a:lnTo>
                  <a:lnTo>
                    <a:pt x="5505" y="52"/>
                  </a:lnTo>
                  <a:lnTo>
                    <a:pt x="5427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1"/>
            <p:cNvSpPr/>
            <p:nvPr/>
          </p:nvSpPr>
          <p:spPr>
            <a:xfrm>
              <a:off x="4125800" y="4161575"/>
              <a:ext cx="34425" cy="70800"/>
            </a:xfrm>
            <a:custGeom>
              <a:avLst/>
              <a:gdLst/>
              <a:ahLst/>
              <a:cxnLst/>
              <a:rect l="l" t="t" r="r" b="b"/>
              <a:pathLst>
                <a:path w="1377" h="2832" extrusionOk="0">
                  <a:moveTo>
                    <a:pt x="675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20" y="105"/>
                  </a:lnTo>
                  <a:lnTo>
                    <a:pt x="520" y="183"/>
                  </a:lnTo>
                  <a:lnTo>
                    <a:pt x="520" y="442"/>
                  </a:lnTo>
                  <a:lnTo>
                    <a:pt x="390" y="468"/>
                  </a:lnTo>
                  <a:lnTo>
                    <a:pt x="312" y="494"/>
                  </a:lnTo>
                  <a:lnTo>
                    <a:pt x="208" y="546"/>
                  </a:lnTo>
                  <a:lnTo>
                    <a:pt x="130" y="624"/>
                  </a:lnTo>
                  <a:lnTo>
                    <a:pt x="78" y="702"/>
                  </a:lnTo>
                  <a:lnTo>
                    <a:pt x="26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26" y="1247"/>
                  </a:lnTo>
                  <a:lnTo>
                    <a:pt x="78" y="1351"/>
                  </a:lnTo>
                  <a:lnTo>
                    <a:pt x="156" y="1429"/>
                  </a:lnTo>
                  <a:lnTo>
                    <a:pt x="260" y="1507"/>
                  </a:lnTo>
                  <a:lnTo>
                    <a:pt x="338" y="1559"/>
                  </a:lnTo>
                  <a:lnTo>
                    <a:pt x="468" y="1585"/>
                  </a:lnTo>
                  <a:lnTo>
                    <a:pt x="805" y="1585"/>
                  </a:lnTo>
                  <a:lnTo>
                    <a:pt x="883" y="1611"/>
                  </a:lnTo>
                  <a:lnTo>
                    <a:pt x="961" y="1663"/>
                  </a:lnTo>
                  <a:lnTo>
                    <a:pt x="1013" y="1741"/>
                  </a:lnTo>
                  <a:lnTo>
                    <a:pt x="1013" y="1818"/>
                  </a:lnTo>
                  <a:lnTo>
                    <a:pt x="1013" y="1922"/>
                  </a:lnTo>
                  <a:lnTo>
                    <a:pt x="961" y="1974"/>
                  </a:lnTo>
                  <a:lnTo>
                    <a:pt x="883" y="2026"/>
                  </a:lnTo>
                  <a:lnTo>
                    <a:pt x="805" y="2052"/>
                  </a:lnTo>
                  <a:lnTo>
                    <a:pt x="494" y="2052"/>
                  </a:lnTo>
                  <a:lnTo>
                    <a:pt x="442" y="2026"/>
                  </a:lnTo>
                  <a:lnTo>
                    <a:pt x="390" y="1974"/>
                  </a:lnTo>
                  <a:lnTo>
                    <a:pt x="364" y="1922"/>
                  </a:lnTo>
                  <a:lnTo>
                    <a:pt x="338" y="1844"/>
                  </a:lnTo>
                  <a:lnTo>
                    <a:pt x="286" y="1818"/>
                  </a:lnTo>
                  <a:lnTo>
                    <a:pt x="208" y="1792"/>
                  </a:lnTo>
                  <a:lnTo>
                    <a:pt x="130" y="1792"/>
                  </a:lnTo>
                  <a:lnTo>
                    <a:pt x="78" y="1844"/>
                  </a:lnTo>
                  <a:lnTo>
                    <a:pt x="26" y="1896"/>
                  </a:lnTo>
                  <a:lnTo>
                    <a:pt x="26" y="1948"/>
                  </a:lnTo>
                  <a:lnTo>
                    <a:pt x="26" y="2026"/>
                  </a:lnTo>
                  <a:lnTo>
                    <a:pt x="104" y="2182"/>
                  </a:lnTo>
                  <a:lnTo>
                    <a:pt x="208" y="2286"/>
                  </a:lnTo>
                  <a:lnTo>
                    <a:pt x="338" y="2364"/>
                  </a:lnTo>
                  <a:lnTo>
                    <a:pt x="520" y="2416"/>
                  </a:lnTo>
                  <a:lnTo>
                    <a:pt x="520" y="2649"/>
                  </a:lnTo>
                  <a:lnTo>
                    <a:pt x="520" y="2727"/>
                  </a:lnTo>
                  <a:lnTo>
                    <a:pt x="571" y="2779"/>
                  </a:lnTo>
                  <a:lnTo>
                    <a:pt x="623" y="2831"/>
                  </a:lnTo>
                  <a:lnTo>
                    <a:pt x="753" y="2831"/>
                  </a:lnTo>
                  <a:lnTo>
                    <a:pt x="805" y="2779"/>
                  </a:lnTo>
                  <a:lnTo>
                    <a:pt x="857" y="2727"/>
                  </a:lnTo>
                  <a:lnTo>
                    <a:pt x="857" y="2649"/>
                  </a:lnTo>
                  <a:lnTo>
                    <a:pt x="857" y="2416"/>
                  </a:lnTo>
                  <a:lnTo>
                    <a:pt x="961" y="2390"/>
                  </a:lnTo>
                  <a:lnTo>
                    <a:pt x="1065" y="2338"/>
                  </a:lnTo>
                  <a:lnTo>
                    <a:pt x="1143" y="2286"/>
                  </a:lnTo>
                  <a:lnTo>
                    <a:pt x="1221" y="2208"/>
                  </a:lnTo>
                  <a:lnTo>
                    <a:pt x="1298" y="2130"/>
                  </a:lnTo>
                  <a:lnTo>
                    <a:pt x="1350" y="2026"/>
                  </a:lnTo>
                  <a:lnTo>
                    <a:pt x="1376" y="1922"/>
                  </a:lnTo>
                  <a:lnTo>
                    <a:pt x="1376" y="1818"/>
                  </a:lnTo>
                  <a:lnTo>
                    <a:pt x="1376" y="1715"/>
                  </a:lnTo>
                  <a:lnTo>
                    <a:pt x="1324" y="1611"/>
                  </a:lnTo>
                  <a:lnTo>
                    <a:pt x="1273" y="1507"/>
                  </a:lnTo>
                  <a:lnTo>
                    <a:pt x="1195" y="1403"/>
                  </a:lnTo>
                  <a:lnTo>
                    <a:pt x="1117" y="1351"/>
                  </a:lnTo>
                  <a:lnTo>
                    <a:pt x="1013" y="1299"/>
                  </a:lnTo>
                  <a:lnTo>
                    <a:pt x="909" y="1247"/>
                  </a:lnTo>
                  <a:lnTo>
                    <a:pt x="571" y="1247"/>
                  </a:lnTo>
                  <a:lnTo>
                    <a:pt x="494" y="1221"/>
                  </a:lnTo>
                  <a:lnTo>
                    <a:pt x="416" y="1169"/>
                  </a:lnTo>
                  <a:lnTo>
                    <a:pt x="364" y="1091"/>
                  </a:lnTo>
                  <a:lnTo>
                    <a:pt x="338" y="1014"/>
                  </a:lnTo>
                  <a:lnTo>
                    <a:pt x="364" y="936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571" y="780"/>
                  </a:lnTo>
                  <a:lnTo>
                    <a:pt x="779" y="780"/>
                  </a:lnTo>
                  <a:lnTo>
                    <a:pt x="831" y="806"/>
                  </a:lnTo>
                  <a:lnTo>
                    <a:pt x="883" y="832"/>
                  </a:lnTo>
                  <a:lnTo>
                    <a:pt x="935" y="858"/>
                  </a:lnTo>
                  <a:lnTo>
                    <a:pt x="961" y="910"/>
                  </a:lnTo>
                  <a:lnTo>
                    <a:pt x="987" y="988"/>
                  </a:lnTo>
                  <a:lnTo>
                    <a:pt x="1039" y="1014"/>
                  </a:lnTo>
                  <a:lnTo>
                    <a:pt x="1091" y="1039"/>
                  </a:lnTo>
                  <a:lnTo>
                    <a:pt x="1169" y="1039"/>
                  </a:lnTo>
                  <a:lnTo>
                    <a:pt x="1247" y="1014"/>
                  </a:lnTo>
                  <a:lnTo>
                    <a:pt x="1273" y="962"/>
                  </a:lnTo>
                  <a:lnTo>
                    <a:pt x="1298" y="884"/>
                  </a:lnTo>
                  <a:lnTo>
                    <a:pt x="1298" y="806"/>
                  </a:lnTo>
                  <a:lnTo>
                    <a:pt x="1221" y="676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57" y="442"/>
                  </a:lnTo>
                  <a:lnTo>
                    <a:pt x="857" y="183"/>
                  </a:lnTo>
                  <a:lnTo>
                    <a:pt x="857" y="105"/>
                  </a:lnTo>
                  <a:lnTo>
                    <a:pt x="805" y="53"/>
                  </a:lnTo>
                  <a:lnTo>
                    <a:pt x="753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1"/>
            <p:cNvSpPr/>
            <p:nvPr/>
          </p:nvSpPr>
          <p:spPr>
            <a:xfrm>
              <a:off x="4064775" y="423882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182"/>
                  </a:lnTo>
                  <a:lnTo>
                    <a:pt x="364" y="2182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79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1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71"/>
            <p:cNvSpPr/>
            <p:nvPr/>
          </p:nvSpPr>
          <p:spPr>
            <a:xfrm>
              <a:off x="4064775" y="431217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208"/>
                  </a:lnTo>
                  <a:lnTo>
                    <a:pt x="364" y="2208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2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2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9"/>
                  </a:lnTo>
                  <a:lnTo>
                    <a:pt x="2467" y="105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71"/>
            <p:cNvSpPr/>
            <p:nvPr/>
          </p:nvSpPr>
          <p:spPr>
            <a:xfrm>
              <a:off x="4138125" y="4247925"/>
              <a:ext cx="46125" cy="8450"/>
            </a:xfrm>
            <a:custGeom>
              <a:avLst/>
              <a:gdLst/>
              <a:ahLst/>
              <a:cxnLst/>
              <a:rect l="l" t="t" r="r" b="b"/>
              <a:pathLst>
                <a:path w="1845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40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71"/>
            <p:cNvSpPr/>
            <p:nvPr/>
          </p:nvSpPr>
          <p:spPr>
            <a:xfrm>
              <a:off x="4138775" y="4284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71"/>
            <p:cNvSpPr/>
            <p:nvPr/>
          </p:nvSpPr>
          <p:spPr>
            <a:xfrm>
              <a:off x="4138125" y="4321275"/>
              <a:ext cx="46125" cy="9100"/>
            </a:xfrm>
            <a:custGeom>
              <a:avLst/>
              <a:gdLst/>
              <a:ahLst/>
              <a:cxnLst/>
              <a:rect l="l" t="t" r="r" b="b"/>
              <a:pathLst>
                <a:path w="184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62" y="364"/>
                  </a:lnTo>
                  <a:lnTo>
                    <a:pt x="1740" y="338"/>
                  </a:lnTo>
                  <a:lnTo>
                    <a:pt x="1792" y="312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71"/>
            <p:cNvSpPr/>
            <p:nvPr/>
          </p:nvSpPr>
          <p:spPr>
            <a:xfrm>
              <a:off x="417512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71"/>
            <p:cNvSpPr/>
            <p:nvPr/>
          </p:nvSpPr>
          <p:spPr>
            <a:xfrm>
              <a:off x="4193300" y="4321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71"/>
            <p:cNvSpPr/>
            <p:nvPr/>
          </p:nvSpPr>
          <p:spPr>
            <a:xfrm>
              <a:off x="4138775" y="43576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71"/>
            <p:cNvSpPr/>
            <p:nvPr/>
          </p:nvSpPr>
          <p:spPr>
            <a:xfrm>
              <a:off x="4138125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71"/>
            <p:cNvSpPr/>
            <p:nvPr/>
          </p:nvSpPr>
          <p:spPr>
            <a:xfrm>
              <a:off x="4064775" y="43855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35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71"/>
            <p:cNvSpPr/>
            <p:nvPr/>
          </p:nvSpPr>
          <p:spPr>
            <a:xfrm>
              <a:off x="4101775" y="4385525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35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71"/>
            <p:cNvSpPr/>
            <p:nvPr/>
          </p:nvSpPr>
          <p:spPr>
            <a:xfrm>
              <a:off x="4064775" y="44037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61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2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71"/>
            <p:cNvSpPr/>
            <p:nvPr/>
          </p:nvSpPr>
          <p:spPr>
            <a:xfrm>
              <a:off x="4101775" y="4403700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61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27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71"/>
            <p:cNvSpPr/>
            <p:nvPr/>
          </p:nvSpPr>
          <p:spPr>
            <a:xfrm>
              <a:off x="4046600" y="4137575"/>
              <a:ext cx="268125" cy="302500"/>
            </a:xfrm>
            <a:custGeom>
              <a:avLst/>
              <a:gdLst/>
              <a:ahLst/>
              <a:cxnLst/>
              <a:rect l="l" t="t" r="r" b="b"/>
              <a:pathLst>
                <a:path w="10725" h="12100" extrusionOk="0">
                  <a:moveTo>
                    <a:pt x="8128" y="2155"/>
                  </a:moveTo>
                  <a:lnTo>
                    <a:pt x="8128" y="4155"/>
                  </a:lnTo>
                  <a:lnTo>
                    <a:pt x="6881" y="5738"/>
                  </a:lnTo>
                  <a:lnTo>
                    <a:pt x="6751" y="5583"/>
                  </a:lnTo>
                  <a:lnTo>
                    <a:pt x="6622" y="5427"/>
                  </a:lnTo>
                  <a:lnTo>
                    <a:pt x="6492" y="5245"/>
                  </a:lnTo>
                  <a:lnTo>
                    <a:pt x="6414" y="5063"/>
                  </a:lnTo>
                  <a:lnTo>
                    <a:pt x="6336" y="4856"/>
                  </a:lnTo>
                  <a:lnTo>
                    <a:pt x="6284" y="4648"/>
                  </a:lnTo>
                  <a:lnTo>
                    <a:pt x="6232" y="4440"/>
                  </a:lnTo>
                  <a:lnTo>
                    <a:pt x="6232" y="4207"/>
                  </a:lnTo>
                  <a:lnTo>
                    <a:pt x="6232" y="4025"/>
                  </a:lnTo>
                  <a:lnTo>
                    <a:pt x="6258" y="3817"/>
                  </a:lnTo>
                  <a:lnTo>
                    <a:pt x="6310" y="3635"/>
                  </a:lnTo>
                  <a:lnTo>
                    <a:pt x="6388" y="3454"/>
                  </a:lnTo>
                  <a:lnTo>
                    <a:pt x="6466" y="3272"/>
                  </a:lnTo>
                  <a:lnTo>
                    <a:pt x="6544" y="3116"/>
                  </a:lnTo>
                  <a:lnTo>
                    <a:pt x="6674" y="2960"/>
                  </a:lnTo>
                  <a:lnTo>
                    <a:pt x="6777" y="2804"/>
                  </a:lnTo>
                  <a:lnTo>
                    <a:pt x="6907" y="2675"/>
                  </a:lnTo>
                  <a:lnTo>
                    <a:pt x="7063" y="2571"/>
                  </a:lnTo>
                  <a:lnTo>
                    <a:pt x="7219" y="2467"/>
                  </a:lnTo>
                  <a:lnTo>
                    <a:pt x="7375" y="2363"/>
                  </a:lnTo>
                  <a:lnTo>
                    <a:pt x="7556" y="2285"/>
                  </a:lnTo>
                  <a:lnTo>
                    <a:pt x="7738" y="2233"/>
                  </a:lnTo>
                  <a:lnTo>
                    <a:pt x="7920" y="2181"/>
                  </a:lnTo>
                  <a:lnTo>
                    <a:pt x="8128" y="2155"/>
                  </a:lnTo>
                  <a:close/>
                  <a:moveTo>
                    <a:pt x="8309" y="4492"/>
                  </a:moveTo>
                  <a:lnTo>
                    <a:pt x="9556" y="5868"/>
                  </a:lnTo>
                  <a:lnTo>
                    <a:pt x="9270" y="6050"/>
                  </a:lnTo>
                  <a:lnTo>
                    <a:pt x="8959" y="6180"/>
                  </a:lnTo>
                  <a:lnTo>
                    <a:pt x="8647" y="6258"/>
                  </a:lnTo>
                  <a:lnTo>
                    <a:pt x="8309" y="6284"/>
                  </a:lnTo>
                  <a:lnTo>
                    <a:pt x="7998" y="6258"/>
                  </a:lnTo>
                  <a:lnTo>
                    <a:pt x="7712" y="6206"/>
                  </a:lnTo>
                  <a:lnTo>
                    <a:pt x="7427" y="6102"/>
                  </a:lnTo>
                  <a:lnTo>
                    <a:pt x="7167" y="5946"/>
                  </a:lnTo>
                  <a:lnTo>
                    <a:pt x="8309" y="4492"/>
                  </a:lnTo>
                  <a:close/>
                  <a:moveTo>
                    <a:pt x="6102" y="0"/>
                  </a:moveTo>
                  <a:lnTo>
                    <a:pt x="6024" y="26"/>
                  </a:lnTo>
                  <a:lnTo>
                    <a:pt x="5972" y="52"/>
                  </a:lnTo>
                  <a:lnTo>
                    <a:pt x="5947" y="104"/>
                  </a:lnTo>
                  <a:lnTo>
                    <a:pt x="5921" y="182"/>
                  </a:lnTo>
                  <a:lnTo>
                    <a:pt x="5947" y="260"/>
                  </a:lnTo>
                  <a:lnTo>
                    <a:pt x="5972" y="312"/>
                  </a:lnTo>
                  <a:lnTo>
                    <a:pt x="6024" y="338"/>
                  </a:lnTo>
                  <a:lnTo>
                    <a:pt x="6102" y="364"/>
                  </a:lnTo>
                  <a:lnTo>
                    <a:pt x="7349" y="364"/>
                  </a:lnTo>
                  <a:lnTo>
                    <a:pt x="7349" y="1999"/>
                  </a:lnTo>
                  <a:lnTo>
                    <a:pt x="7037" y="2155"/>
                  </a:lnTo>
                  <a:lnTo>
                    <a:pt x="6751" y="2363"/>
                  </a:lnTo>
                  <a:lnTo>
                    <a:pt x="6492" y="2597"/>
                  </a:lnTo>
                  <a:lnTo>
                    <a:pt x="6284" y="2856"/>
                  </a:lnTo>
                  <a:lnTo>
                    <a:pt x="6102" y="3168"/>
                  </a:lnTo>
                  <a:lnTo>
                    <a:pt x="5998" y="3505"/>
                  </a:lnTo>
                  <a:lnTo>
                    <a:pt x="5895" y="3843"/>
                  </a:lnTo>
                  <a:lnTo>
                    <a:pt x="5869" y="4207"/>
                  </a:lnTo>
                  <a:lnTo>
                    <a:pt x="5895" y="4466"/>
                  </a:lnTo>
                  <a:lnTo>
                    <a:pt x="5921" y="4700"/>
                  </a:lnTo>
                  <a:lnTo>
                    <a:pt x="5972" y="4934"/>
                  </a:lnTo>
                  <a:lnTo>
                    <a:pt x="6050" y="5141"/>
                  </a:lnTo>
                  <a:lnTo>
                    <a:pt x="3843" y="5141"/>
                  </a:lnTo>
                  <a:lnTo>
                    <a:pt x="3765" y="5167"/>
                  </a:lnTo>
                  <a:lnTo>
                    <a:pt x="3713" y="5193"/>
                  </a:lnTo>
                  <a:lnTo>
                    <a:pt x="3688" y="5245"/>
                  </a:lnTo>
                  <a:lnTo>
                    <a:pt x="3662" y="5323"/>
                  </a:lnTo>
                  <a:lnTo>
                    <a:pt x="3688" y="5375"/>
                  </a:lnTo>
                  <a:lnTo>
                    <a:pt x="3713" y="5453"/>
                  </a:lnTo>
                  <a:lnTo>
                    <a:pt x="3765" y="5479"/>
                  </a:lnTo>
                  <a:lnTo>
                    <a:pt x="3843" y="5505"/>
                  </a:lnTo>
                  <a:lnTo>
                    <a:pt x="6232" y="5505"/>
                  </a:lnTo>
                  <a:lnTo>
                    <a:pt x="6388" y="5687"/>
                  </a:lnTo>
                  <a:lnTo>
                    <a:pt x="6544" y="5868"/>
                  </a:lnTo>
                  <a:lnTo>
                    <a:pt x="5323" y="5868"/>
                  </a:lnTo>
                  <a:lnTo>
                    <a:pt x="5245" y="5894"/>
                  </a:lnTo>
                  <a:lnTo>
                    <a:pt x="5194" y="5920"/>
                  </a:lnTo>
                  <a:lnTo>
                    <a:pt x="5142" y="5972"/>
                  </a:lnTo>
                  <a:lnTo>
                    <a:pt x="5142" y="6050"/>
                  </a:lnTo>
                  <a:lnTo>
                    <a:pt x="5142" y="6128"/>
                  </a:lnTo>
                  <a:lnTo>
                    <a:pt x="5194" y="6180"/>
                  </a:lnTo>
                  <a:lnTo>
                    <a:pt x="5245" y="6206"/>
                  </a:lnTo>
                  <a:lnTo>
                    <a:pt x="5323" y="6232"/>
                  </a:lnTo>
                  <a:lnTo>
                    <a:pt x="6959" y="6232"/>
                  </a:lnTo>
                  <a:lnTo>
                    <a:pt x="7141" y="6336"/>
                  </a:lnTo>
                  <a:lnTo>
                    <a:pt x="7349" y="6440"/>
                  </a:lnTo>
                  <a:lnTo>
                    <a:pt x="7349" y="11762"/>
                  </a:lnTo>
                  <a:lnTo>
                    <a:pt x="364" y="11762"/>
                  </a:lnTo>
                  <a:lnTo>
                    <a:pt x="364" y="2804"/>
                  </a:lnTo>
                  <a:lnTo>
                    <a:pt x="338" y="2752"/>
                  </a:lnTo>
                  <a:lnTo>
                    <a:pt x="312" y="2675"/>
                  </a:lnTo>
                  <a:lnTo>
                    <a:pt x="260" y="2649"/>
                  </a:lnTo>
                  <a:lnTo>
                    <a:pt x="182" y="2623"/>
                  </a:lnTo>
                  <a:lnTo>
                    <a:pt x="104" y="2649"/>
                  </a:lnTo>
                  <a:lnTo>
                    <a:pt x="52" y="2675"/>
                  </a:lnTo>
                  <a:lnTo>
                    <a:pt x="26" y="2752"/>
                  </a:lnTo>
                  <a:lnTo>
                    <a:pt x="0" y="2804"/>
                  </a:lnTo>
                  <a:lnTo>
                    <a:pt x="0" y="11918"/>
                  </a:lnTo>
                  <a:lnTo>
                    <a:pt x="26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7582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6569"/>
                  </a:lnTo>
                  <a:lnTo>
                    <a:pt x="7998" y="6621"/>
                  </a:lnTo>
                  <a:lnTo>
                    <a:pt x="8309" y="6647"/>
                  </a:lnTo>
                  <a:lnTo>
                    <a:pt x="8543" y="6621"/>
                  </a:lnTo>
                  <a:lnTo>
                    <a:pt x="8751" y="6595"/>
                  </a:lnTo>
                  <a:lnTo>
                    <a:pt x="8959" y="6543"/>
                  </a:lnTo>
                  <a:lnTo>
                    <a:pt x="9166" y="6491"/>
                  </a:lnTo>
                  <a:lnTo>
                    <a:pt x="9374" y="6388"/>
                  </a:lnTo>
                  <a:lnTo>
                    <a:pt x="9556" y="6284"/>
                  </a:lnTo>
                  <a:lnTo>
                    <a:pt x="9737" y="6180"/>
                  </a:lnTo>
                  <a:lnTo>
                    <a:pt x="9893" y="6050"/>
                  </a:lnTo>
                  <a:lnTo>
                    <a:pt x="9919" y="6024"/>
                  </a:lnTo>
                  <a:lnTo>
                    <a:pt x="9945" y="6024"/>
                  </a:lnTo>
                  <a:lnTo>
                    <a:pt x="10101" y="5842"/>
                  </a:lnTo>
                  <a:lnTo>
                    <a:pt x="10257" y="5635"/>
                  </a:lnTo>
                  <a:lnTo>
                    <a:pt x="10413" y="5427"/>
                  </a:lnTo>
                  <a:lnTo>
                    <a:pt x="10516" y="5219"/>
                  </a:lnTo>
                  <a:lnTo>
                    <a:pt x="10620" y="4986"/>
                  </a:lnTo>
                  <a:lnTo>
                    <a:pt x="10672" y="4726"/>
                  </a:lnTo>
                  <a:lnTo>
                    <a:pt x="10724" y="4492"/>
                  </a:lnTo>
                  <a:lnTo>
                    <a:pt x="10724" y="4207"/>
                  </a:lnTo>
                  <a:lnTo>
                    <a:pt x="10724" y="4155"/>
                  </a:lnTo>
                  <a:lnTo>
                    <a:pt x="10672" y="4103"/>
                  </a:lnTo>
                  <a:lnTo>
                    <a:pt x="10620" y="4051"/>
                  </a:lnTo>
                  <a:lnTo>
                    <a:pt x="10075" y="4051"/>
                  </a:lnTo>
                  <a:lnTo>
                    <a:pt x="10023" y="4103"/>
                  </a:lnTo>
                  <a:lnTo>
                    <a:pt x="9971" y="4155"/>
                  </a:lnTo>
                  <a:lnTo>
                    <a:pt x="9971" y="4207"/>
                  </a:lnTo>
                  <a:lnTo>
                    <a:pt x="9971" y="4284"/>
                  </a:lnTo>
                  <a:lnTo>
                    <a:pt x="10023" y="4336"/>
                  </a:lnTo>
                  <a:lnTo>
                    <a:pt x="10075" y="4388"/>
                  </a:lnTo>
                  <a:lnTo>
                    <a:pt x="10361" y="4388"/>
                  </a:lnTo>
                  <a:lnTo>
                    <a:pt x="10309" y="4752"/>
                  </a:lnTo>
                  <a:lnTo>
                    <a:pt x="10179" y="5063"/>
                  </a:lnTo>
                  <a:lnTo>
                    <a:pt x="10023" y="5375"/>
                  </a:lnTo>
                  <a:lnTo>
                    <a:pt x="9815" y="5635"/>
                  </a:lnTo>
                  <a:lnTo>
                    <a:pt x="8699" y="4388"/>
                  </a:lnTo>
                  <a:lnTo>
                    <a:pt x="9452" y="4388"/>
                  </a:lnTo>
                  <a:lnTo>
                    <a:pt x="9504" y="4336"/>
                  </a:lnTo>
                  <a:lnTo>
                    <a:pt x="9556" y="4284"/>
                  </a:lnTo>
                  <a:lnTo>
                    <a:pt x="9556" y="4207"/>
                  </a:lnTo>
                  <a:lnTo>
                    <a:pt x="9556" y="4155"/>
                  </a:lnTo>
                  <a:lnTo>
                    <a:pt x="9504" y="4103"/>
                  </a:lnTo>
                  <a:lnTo>
                    <a:pt x="9452" y="4051"/>
                  </a:lnTo>
                  <a:lnTo>
                    <a:pt x="8491" y="4051"/>
                  </a:lnTo>
                  <a:lnTo>
                    <a:pt x="8491" y="1974"/>
                  </a:lnTo>
                  <a:lnTo>
                    <a:pt x="8465" y="1896"/>
                  </a:lnTo>
                  <a:lnTo>
                    <a:pt x="8439" y="1844"/>
                  </a:lnTo>
                  <a:lnTo>
                    <a:pt x="8361" y="1818"/>
                  </a:lnTo>
                  <a:lnTo>
                    <a:pt x="8309" y="1792"/>
                  </a:lnTo>
                  <a:lnTo>
                    <a:pt x="7998" y="1818"/>
                  </a:lnTo>
                  <a:lnTo>
                    <a:pt x="7712" y="1870"/>
                  </a:lnTo>
                  <a:lnTo>
                    <a:pt x="7712" y="182"/>
                  </a:lnTo>
                  <a:lnTo>
                    <a:pt x="7686" y="104"/>
                  </a:lnTo>
                  <a:lnTo>
                    <a:pt x="7660" y="52"/>
                  </a:lnTo>
                  <a:lnTo>
                    <a:pt x="7582" y="26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71"/>
            <p:cNvSpPr/>
            <p:nvPr/>
          </p:nvSpPr>
          <p:spPr>
            <a:xfrm>
              <a:off x="4267950" y="4164175"/>
              <a:ext cx="65600" cy="64950"/>
            </a:xfrm>
            <a:custGeom>
              <a:avLst/>
              <a:gdLst/>
              <a:ahLst/>
              <a:cxnLst/>
              <a:rect l="l" t="t" r="r" b="b"/>
              <a:pathLst>
                <a:path w="2624" h="2598" extrusionOk="0">
                  <a:moveTo>
                    <a:pt x="364" y="364"/>
                  </a:moveTo>
                  <a:lnTo>
                    <a:pt x="546" y="390"/>
                  </a:lnTo>
                  <a:lnTo>
                    <a:pt x="728" y="416"/>
                  </a:lnTo>
                  <a:lnTo>
                    <a:pt x="909" y="468"/>
                  </a:lnTo>
                  <a:lnTo>
                    <a:pt x="1065" y="546"/>
                  </a:lnTo>
                  <a:lnTo>
                    <a:pt x="1221" y="624"/>
                  </a:lnTo>
                  <a:lnTo>
                    <a:pt x="1377" y="728"/>
                  </a:lnTo>
                  <a:lnTo>
                    <a:pt x="1662" y="961"/>
                  </a:lnTo>
                  <a:lnTo>
                    <a:pt x="1870" y="1221"/>
                  </a:lnTo>
                  <a:lnTo>
                    <a:pt x="1974" y="1377"/>
                  </a:lnTo>
                  <a:lnTo>
                    <a:pt x="2052" y="1533"/>
                  </a:lnTo>
                  <a:lnTo>
                    <a:pt x="2130" y="1714"/>
                  </a:lnTo>
                  <a:lnTo>
                    <a:pt x="2182" y="1870"/>
                  </a:lnTo>
                  <a:lnTo>
                    <a:pt x="2234" y="2052"/>
                  </a:lnTo>
                  <a:lnTo>
                    <a:pt x="2260" y="2234"/>
                  </a:lnTo>
                  <a:lnTo>
                    <a:pt x="364" y="2234"/>
                  </a:lnTo>
                  <a:lnTo>
                    <a:pt x="364" y="364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1" y="2416"/>
                  </a:lnTo>
                  <a:lnTo>
                    <a:pt x="27" y="2493"/>
                  </a:lnTo>
                  <a:lnTo>
                    <a:pt x="53" y="2545"/>
                  </a:lnTo>
                  <a:lnTo>
                    <a:pt x="105" y="2571"/>
                  </a:lnTo>
                  <a:lnTo>
                    <a:pt x="182" y="2597"/>
                  </a:lnTo>
                  <a:lnTo>
                    <a:pt x="2441" y="2597"/>
                  </a:lnTo>
                  <a:lnTo>
                    <a:pt x="2493" y="2571"/>
                  </a:lnTo>
                  <a:lnTo>
                    <a:pt x="2571" y="2545"/>
                  </a:lnTo>
                  <a:lnTo>
                    <a:pt x="2597" y="2493"/>
                  </a:lnTo>
                  <a:lnTo>
                    <a:pt x="2623" y="2416"/>
                  </a:lnTo>
                  <a:lnTo>
                    <a:pt x="2597" y="2182"/>
                  </a:lnTo>
                  <a:lnTo>
                    <a:pt x="2571" y="1922"/>
                  </a:lnTo>
                  <a:lnTo>
                    <a:pt x="2493" y="1688"/>
                  </a:lnTo>
                  <a:lnTo>
                    <a:pt x="2415" y="1481"/>
                  </a:lnTo>
                  <a:lnTo>
                    <a:pt x="2312" y="1273"/>
                  </a:lnTo>
                  <a:lnTo>
                    <a:pt x="2208" y="1065"/>
                  </a:lnTo>
                  <a:lnTo>
                    <a:pt x="2052" y="884"/>
                  </a:lnTo>
                  <a:lnTo>
                    <a:pt x="1896" y="702"/>
                  </a:lnTo>
                  <a:lnTo>
                    <a:pt x="1740" y="546"/>
                  </a:lnTo>
                  <a:lnTo>
                    <a:pt x="1533" y="416"/>
                  </a:lnTo>
                  <a:lnTo>
                    <a:pt x="1351" y="286"/>
                  </a:lnTo>
                  <a:lnTo>
                    <a:pt x="1117" y="182"/>
                  </a:lnTo>
                  <a:lnTo>
                    <a:pt x="909" y="105"/>
                  </a:lnTo>
                  <a:lnTo>
                    <a:pt x="676" y="53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71"/>
            <p:cNvSpPr/>
            <p:nvPr/>
          </p:nvSpPr>
          <p:spPr>
            <a:xfrm>
              <a:off x="4079050" y="425700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3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0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71"/>
            <p:cNvSpPr/>
            <p:nvPr/>
          </p:nvSpPr>
          <p:spPr>
            <a:xfrm>
              <a:off x="4079050" y="433035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4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1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71"/>
          <p:cNvGrpSpPr/>
          <p:nvPr/>
        </p:nvGrpSpPr>
        <p:grpSpPr>
          <a:xfrm>
            <a:off x="5577355" y="4274762"/>
            <a:ext cx="206261" cy="324673"/>
            <a:chOff x="4854125" y="4137575"/>
            <a:chExt cx="192175" cy="302500"/>
          </a:xfrm>
        </p:grpSpPr>
        <p:sp>
          <p:nvSpPr>
            <p:cNvPr id="4540" name="Google Shape;4540;p71"/>
            <p:cNvSpPr/>
            <p:nvPr/>
          </p:nvSpPr>
          <p:spPr>
            <a:xfrm>
              <a:off x="4911900" y="4142100"/>
              <a:ext cx="76625" cy="76625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688" y="3065"/>
                  </a:lnTo>
                  <a:lnTo>
                    <a:pt x="1844" y="3039"/>
                  </a:lnTo>
                  <a:lnTo>
                    <a:pt x="2130" y="2961"/>
                  </a:lnTo>
                  <a:lnTo>
                    <a:pt x="2389" y="2805"/>
                  </a:lnTo>
                  <a:lnTo>
                    <a:pt x="2623" y="2623"/>
                  </a:lnTo>
                  <a:lnTo>
                    <a:pt x="2805" y="2390"/>
                  </a:lnTo>
                  <a:lnTo>
                    <a:pt x="2934" y="2130"/>
                  </a:lnTo>
                  <a:lnTo>
                    <a:pt x="3038" y="1844"/>
                  </a:lnTo>
                  <a:lnTo>
                    <a:pt x="3064" y="1689"/>
                  </a:lnTo>
                  <a:lnTo>
                    <a:pt x="3064" y="1533"/>
                  </a:lnTo>
                  <a:lnTo>
                    <a:pt x="3064" y="1377"/>
                  </a:lnTo>
                  <a:lnTo>
                    <a:pt x="3038" y="1221"/>
                  </a:lnTo>
                  <a:lnTo>
                    <a:pt x="2934" y="936"/>
                  </a:lnTo>
                  <a:lnTo>
                    <a:pt x="2805" y="676"/>
                  </a:lnTo>
                  <a:lnTo>
                    <a:pt x="2623" y="442"/>
                  </a:lnTo>
                  <a:lnTo>
                    <a:pt x="2389" y="261"/>
                  </a:lnTo>
                  <a:lnTo>
                    <a:pt x="2130" y="131"/>
                  </a:lnTo>
                  <a:lnTo>
                    <a:pt x="1844" y="27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71"/>
            <p:cNvSpPr/>
            <p:nvPr/>
          </p:nvSpPr>
          <p:spPr>
            <a:xfrm>
              <a:off x="4904100" y="4218700"/>
              <a:ext cx="91550" cy="18200"/>
            </a:xfrm>
            <a:custGeom>
              <a:avLst/>
              <a:gdLst/>
              <a:ahLst/>
              <a:cxnLst/>
              <a:rect l="l" t="t" r="r" b="b"/>
              <a:pathLst>
                <a:path w="366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3662" y="72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71"/>
            <p:cNvSpPr/>
            <p:nvPr/>
          </p:nvSpPr>
          <p:spPr>
            <a:xfrm>
              <a:off x="4904100" y="42187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32" y="728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71"/>
            <p:cNvSpPr/>
            <p:nvPr/>
          </p:nvSpPr>
          <p:spPr>
            <a:xfrm>
              <a:off x="4913200" y="4236875"/>
              <a:ext cx="11700" cy="18850"/>
            </a:xfrm>
            <a:custGeom>
              <a:avLst/>
              <a:gdLst/>
              <a:ahLst/>
              <a:cxnLst/>
              <a:rect l="l" t="t" r="r" b="b"/>
              <a:pathLst>
                <a:path w="468" h="754" extrusionOk="0">
                  <a:moveTo>
                    <a:pt x="0" y="1"/>
                  </a:moveTo>
                  <a:lnTo>
                    <a:pt x="0" y="754"/>
                  </a:lnTo>
                  <a:lnTo>
                    <a:pt x="468" y="75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71"/>
            <p:cNvSpPr/>
            <p:nvPr/>
          </p:nvSpPr>
          <p:spPr>
            <a:xfrm>
              <a:off x="4872300" y="4255700"/>
              <a:ext cx="155825" cy="161675"/>
            </a:xfrm>
            <a:custGeom>
              <a:avLst/>
              <a:gdLst/>
              <a:ahLst/>
              <a:cxnLst/>
              <a:rect l="l" t="t" r="r" b="b"/>
              <a:pathLst>
                <a:path w="6233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6232" y="6466"/>
                  </a:lnTo>
                  <a:lnTo>
                    <a:pt x="6232" y="1117"/>
                  </a:lnTo>
                  <a:lnTo>
                    <a:pt x="6206" y="884"/>
                  </a:lnTo>
                  <a:lnTo>
                    <a:pt x="6154" y="676"/>
                  </a:lnTo>
                  <a:lnTo>
                    <a:pt x="6050" y="494"/>
                  </a:lnTo>
                  <a:lnTo>
                    <a:pt x="5895" y="312"/>
                  </a:lnTo>
                  <a:lnTo>
                    <a:pt x="5739" y="183"/>
                  </a:lnTo>
                  <a:lnTo>
                    <a:pt x="5557" y="79"/>
                  </a:lnTo>
                  <a:lnTo>
                    <a:pt x="5323" y="27"/>
                  </a:lnTo>
                  <a:lnTo>
                    <a:pt x="5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71"/>
            <p:cNvSpPr/>
            <p:nvPr/>
          </p:nvSpPr>
          <p:spPr>
            <a:xfrm>
              <a:off x="4872300" y="4255700"/>
              <a:ext cx="52600" cy="161675"/>
            </a:xfrm>
            <a:custGeom>
              <a:avLst/>
              <a:gdLst/>
              <a:ahLst/>
              <a:cxnLst/>
              <a:rect l="l" t="t" r="r" b="b"/>
              <a:pathLst>
                <a:path w="2104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987" y="6466"/>
                  </a:lnTo>
                  <a:lnTo>
                    <a:pt x="987" y="1117"/>
                  </a:lnTo>
                  <a:lnTo>
                    <a:pt x="1013" y="884"/>
                  </a:lnTo>
                  <a:lnTo>
                    <a:pt x="1091" y="676"/>
                  </a:lnTo>
                  <a:lnTo>
                    <a:pt x="1195" y="494"/>
                  </a:lnTo>
                  <a:lnTo>
                    <a:pt x="1325" y="312"/>
                  </a:lnTo>
                  <a:lnTo>
                    <a:pt x="1481" y="183"/>
                  </a:lnTo>
                  <a:lnTo>
                    <a:pt x="1688" y="79"/>
                  </a:lnTo>
                  <a:lnTo>
                    <a:pt x="189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71"/>
            <p:cNvSpPr/>
            <p:nvPr/>
          </p:nvSpPr>
          <p:spPr>
            <a:xfrm>
              <a:off x="4858025" y="4417350"/>
              <a:ext cx="183725" cy="18200"/>
            </a:xfrm>
            <a:custGeom>
              <a:avLst/>
              <a:gdLst/>
              <a:ahLst/>
              <a:cxnLst/>
              <a:rect l="l" t="t" r="r" b="b"/>
              <a:pathLst>
                <a:path w="7349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7193" y="727"/>
                  </a:lnTo>
                  <a:lnTo>
                    <a:pt x="7271" y="675"/>
                  </a:lnTo>
                  <a:lnTo>
                    <a:pt x="7323" y="597"/>
                  </a:lnTo>
                  <a:lnTo>
                    <a:pt x="7348" y="494"/>
                  </a:lnTo>
                  <a:lnTo>
                    <a:pt x="7348" y="234"/>
                  </a:lnTo>
                  <a:lnTo>
                    <a:pt x="7323" y="156"/>
                  </a:lnTo>
                  <a:lnTo>
                    <a:pt x="7271" y="78"/>
                  </a:lnTo>
                  <a:lnTo>
                    <a:pt x="7193" y="26"/>
                  </a:lnTo>
                  <a:lnTo>
                    <a:pt x="71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71"/>
            <p:cNvSpPr/>
            <p:nvPr/>
          </p:nvSpPr>
          <p:spPr>
            <a:xfrm>
              <a:off x="4858025" y="4417350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830" y="727"/>
                  </a:lnTo>
                  <a:lnTo>
                    <a:pt x="2753" y="675"/>
                  </a:lnTo>
                  <a:lnTo>
                    <a:pt x="2701" y="597"/>
                  </a:lnTo>
                  <a:lnTo>
                    <a:pt x="2675" y="494"/>
                  </a:lnTo>
                  <a:lnTo>
                    <a:pt x="2675" y="234"/>
                  </a:lnTo>
                  <a:lnTo>
                    <a:pt x="2701" y="156"/>
                  </a:lnTo>
                  <a:lnTo>
                    <a:pt x="2753" y="78"/>
                  </a:lnTo>
                  <a:lnTo>
                    <a:pt x="2830" y="26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71"/>
            <p:cNvSpPr/>
            <p:nvPr/>
          </p:nvSpPr>
          <p:spPr>
            <a:xfrm>
              <a:off x="4876850" y="43991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2675" y="727"/>
                  </a:lnTo>
                  <a:lnTo>
                    <a:pt x="2779" y="701"/>
                  </a:lnTo>
                  <a:lnTo>
                    <a:pt x="2856" y="649"/>
                  </a:lnTo>
                  <a:lnTo>
                    <a:pt x="2908" y="571"/>
                  </a:lnTo>
                  <a:lnTo>
                    <a:pt x="2934" y="468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9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71"/>
            <p:cNvSpPr/>
            <p:nvPr/>
          </p:nvSpPr>
          <p:spPr>
            <a:xfrm>
              <a:off x="4876850" y="43991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1065" y="727"/>
                  </a:lnTo>
                  <a:lnTo>
                    <a:pt x="961" y="701"/>
                  </a:lnTo>
                  <a:lnTo>
                    <a:pt x="883" y="649"/>
                  </a:lnTo>
                  <a:lnTo>
                    <a:pt x="831" y="571"/>
                  </a:lnTo>
                  <a:lnTo>
                    <a:pt x="805" y="468"/>
                  </a:lnTo>
                  <a:lnTo>
                    <a:pt x="805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71"/>
            <p:cNvSpPr/>
            <p:nvPr/>
          </p:nvSpPr>
          <p:spPr>
            <a:xfrm>
              <a:off x="4961225" y="4360875"/>
              <a:ext cx="62350" cy="56500"/>
            </a:xfrm>
            <a:custGeom>
              <a:avLst/>
              <a:gdLst/>
              <a:ahLst/>
              <a:cxnLst/>
              <a:rect l="l" t="t" r="r" b="b"/>
              <a:pathLst>
                <a:path w="2494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442" y="2000"/>
                  </a:lnTo>
                  <a:lnTo>
                    <a:pt x="2467" y="1922"/>
                  </a:lnTo>
                  <a:lnTo>
                    <a:pt x="2493" y="1818"/>
                  </a:lnTo>
                  <a:lnTo>
                    <a:pt x="2467" y="1714"/>
                  </a:lnTo>
                  <a:lnTo>
                    <a:pt x="2390" y="1636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71"/>
            <p:cNvSpPr/>
            <p:nvPr/>
          </p:nvSpPr>
          <p:spPr>
            <a:xfrm>
              <a:off x="4961225" y="4360875"/>
              <a:ext cx="57800" cy="56500"/>
            </a:xfrm>
            <a:custGeom>
              <a:avLst/>
              <a:gdLst/>
              <a:ahLst/>
              <a:cxnLst/>
              <a:rect l="l" t="t" r="r" b="b"/>
              <a:pathLst>
                <a:path w="2312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312" y="2129"/>
                  </a:lnTo>
                  <a:lnTo>
                    <a:pt x="546" y="623"/>
                  </a:lnTo>
                  <a:lnTo>
                    <a:pt x="494" y="546"/>
                  </a:lnTo>
                  <a:lnTo>
                    <a:pt x="468" y="442"/>
                  </a:lnTo>
                  <a:lnTo>
                    <a:pt x="468" y="338"/>
                  </a:lnTo>
                  <a:lnTo>
                    <a:pt x="520" y="260"/>
                  </a:lnTo>
                  <a:lnTo>
                    <a:pt x="650" y="130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71"/>
            <p:cNvSpPr/>
            <p:nvPr/>
          </p:nvSpPr>
          <p:spPr>
            <a:xfrm>
              <a:off x="4898925" y="4380350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2675" y="753"/>
                  </a:lnTo>
                  <a:lnTo>
                    <a:pt x="2778" y="727"/>
                  </a:lnTo>
                  <a:lnTo>
                    <a:pt x="2856" y="675"/>
                  </a:lnTo>
                  <a:lnTo>
                    <a:pt x="2908" y="597"/>
                  </a:lnTo>
                  <a:lnTo>
                    <a:pt x="2934" y="494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71"/>
            <p:cNvSpPr/>
            <p:nvPr/>
          </p:nvSpPr>
          <p:spPr>
            <a:xfrm>
              <a:off x="4898925" y="4380350"/>
              <a:ext cx="26625" cy="18850"/>
            </a:xfrm>
            <a:custGeom>
              <a:avLst/>
              <a:gdLst/>
              <a:ahLst/>
              <a:cxnLst/>
              <a:rect l="l" t="t" r="r" b="b"/>
              <a:pathLst>
                <a:path w="106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1065" y="753"/>
                  </a:lnTo>
                  <a:lnTo>
                    <a:pt x="961" y="727"/>
                  </a:lnTo>
                  <a:lnTo>
                    <a:pt x="883" y="675"/>
                  </a:lnTo>
                  <a:lnTo>
                    <a:pt x="831" y="597"/>
                  </a:lnTo>
                  <a:lnTo>
                    <a:pt x="831" y="494"/>
                  </a:lnTo>
                  <a:lnTo>
                    <a:pt x="831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71"/>
            <p:cNvSpPr/>
            <p:nvPr/>
          </p:nvSpPr>
          <p:spPr>
            <a:xfrm>
              <a:off x="4922275" y="4301150"/>
              <a:ext cx="55200" cy="45450"/>
            </a:xfrm>
            <a:custGeom>
              <a:avLst/>
              <a:gdLst/>
              <a:ahLst/>
              <a:cxnLst/>
              <a:rect l="l" t="t" r="r" b="b"/>
              <a:pathLst>
                <a:path w="2208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1896" y="1818"/>
                  </a:lnTo>
                  <a:lnTo>
                    <a:pt x="2026" y="1792"/>
                  </a:lnTo>
                  <a:lnTo>
                    <a:pt x="2130" y="1740"/>
                  </a:lnTo>
                  <a:lnTo>
                    <a:pt x="2182" y="1636"/>
                  </a:lnTo>
                  <a:lnTo>
                    <a:pt x="2208" y="1532"/>
                  </a:lnTo>
                  <a:lnTo>
                    <a:pt x="2208" y="312"/>
                  </a:lnTo>
                  <a:lnTo>
                    <a:pt x="2182" y="182"/>
                  </a:lnTo>
                  <a:lnTo>
                    <a:pt x="2130" y="78"/>
                  </a:lnTo>
                  <a:lnTo>
                    <a:pt x="2026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71"/>
            <p:cNvSpPr/>
            <p:nvPr/>
          </p:nvSpPr>
          <p:spPr>
            <a:xfrm>
              <a:off x="4922275" y="4301150"/>
              <a:ext cx="19500" cy="45450"/>
            </a:xfrm>
            <a:custGeom>
              <a:avLst/>
              <a:gdLst/>
              <a:ahLst/>
              <a:cxnLst/>
              <a:rect l="l" t="t" r="r" b="b"/>
              <a:pathLst>
                <a:path w="780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780" y="1818"/>
                  </a:lnTo>
                  <a:lnTo>
                    <a:pt x="676" y="1792"/>
                  </a:lnTo>
                  <a:lnTo>
                    <a:pt x="572" y="1740"/>
                  </a:lnTo>
                  <a:lnTo>
                    <a:pt x="494" y="1636"/>
                  </a:lnTo>
                  <a:lnTo>
                    <a:pt x="494" y="1532"/>
                  </a:lnTo>
                  <a:lnTo>
                    <a:pt x="494" y="312"/>
                  </a:lnTo>
                  <a:lnTo>
                    <a:pt x="494" y="182"/>
                  </a:lnTo>
                  <a:lnTo>
                    <a:pt x="572" y="78"/>
                  </a:lnTo>
                  <a:lnTo>
                    <a:pt x="676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71"/>
            <p:cNvSpPr/>
            <p:nvPr/>
          </p:nvSpPr>
          <p:spPr>
            <a:xfrm>
              <a:off x="4911900" y="4142100"/>
              <a:ext cx="44175" cy="76625"/>
            </a:xfrm>
            <a:custGeom>
              <a:avLst/>
              <a:gdLst/>
              <a:ahLst/>
              <a:cxnLst/>
              <a:rect l="l" t="t" r="r" b="b"/>
              <a:pathLst>
                <a:path w="1767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766" y="3065"/>
                  </a:lnTo>
                  <a:lnTo>
                    <a:pt x="1506" y="2987"/>
                  </a:lnTo>
                  <a:lnTo>
                    <a:pt x="1247" y="2883"/>
                  </a:lnTo>
                  <a:lnTo>
                    <a:pt x="1039" y="2727"/>
                  </a:lnTo>
                  <a:lnTo>
                    <a:pt x="831" y="2546"/>
                  </a:lnTo>
                  <a:lnTo>
                    <a:pt x="675" y="2312"/>
                  </a:lnTo>
                  <a:lnTo>
                    <a:pt x="572" y="2078"/>
                  </a:lnTo>
                  <a:lnTo>
                    <a:pt x="494" y="1818"/>
                  </a:lnTo>
                  <a:lnTo>
                    <a:pt x="468" y="1533"/>
                  </a:lnTo>
                  <a:lnTo>
                    <a:pt x="494" y="1247"/>
                  </a:lnTo>
                  <a:lnTo>
                    <a:pt x="572" y="988"/>
                  </a:lnTo>
                  <a:lnTo>
                    <a:pt x="675" y="754"/>
                  </a:lnTo>
                  <a:lnTo>
                    <a:pt x="831" y="520"/>
                  </a:lnTo>
                  <a:lnTo>
                    <a:pt x="1039" y="338"/>
                  </a:lnTo>
                  <a:lnTo>
                    <a:pt x="1247" y="183"/>
                  </a:lnTo>
                  <a:lnTo>
                    <a:pt x="1506" y="79"/>
                  </a:lnTo>
                  <a:lnTo>
                    <a:pt x="1766" y="27"/>
                  </a:lnTo>
                  <a:lnTo>
                    <a:pt x="153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71"/>
            <p:cNvSpPr/>
            <p:nvPr/>
          </p:nvSpPr>
          <p:spPr>
            <a:xfrm>
              <a:off x="4918400" y="4266750"/>
              <a:ext cx="63625" cy="84400"/>
            </a:xfrm>
            <a:custGeom>
              <a:avLst/>
              <a:gdLst/>
              <a:ahLst/>
              <a:cxnLst/>
              <a:rect l="l" t="t" r="r" b="b"/>
              <a:pathLst>
                <a:path w="2545" h="3376" extrusionOk="0">
                  <a:moveTo>
                    <a:pt x="1272" y="338"/>
                  </a:moveTo>
                  <a:lnTo>
                    <a:pt x="1376" y="364"/>
                  </a:lnTo>
                  <a:lnTo>
                    <a:pt x="1480" y="390"/>
                  </a:lnTo>
                  <a:lnTo>
                    <a:pt x="1584" y="442"/>
                  </a:lnTo>
                  <a:lnTo>
                    <a:pt x="1662" y="520"/>
                  </a:lnTo>
                  <a:lnTo>
                    <a:pt x="1740" y="597"/>
                  </a:lnTo>
                  <a:lnTo>
                    <a:pt x="1792" y="701"/>
                  </a:lnTo>
                  <a:lnTo>
                    <a:pt x="1818" y="805"/>
                  </a:lnTo>
                  <a:lnTo>
                    <a:pt x="1818" y="909"/>
                  </a:lnTo>
                  <a:lnTo>
                    <a:pt x="1818" y="1195"/>
                  </a:lnTo>
                  <a:lnTo>
                    <a:pt x="701" y="1195"/>
                  </a:lnTo>
                  <a:lnTo>
                    <a:pt x="701" y="909"/>
                  </a:lnTo>
                  <a:lnTo>
                    <a:pt x="727" y="805"/>
                  </a:lnTo>
                  <a:lnTo>
                    <a:pt x="753" y="701"/>
                  </a:lnTo>
                  <a:lnTo>
                    <a:pt x="805" y="597"/>
                  </a:lnTo>
                  <a:lnTo>
                    <a:pt x="883" y="520"/>
                  </a:lnTo>
                  <a:lnTo>
                    <a:pt x="961" y="442"/>
                  </a:lnTo>
                  <a:lnTo>
                    <a:pt x="1039" y="390"/>
                  </a:lnTo>
                  <a:lnTo>
                    <a:pt x="1143" y="364"/>
                  </a:lnTo>
                  <a:lnTo>
                    <a:pt x="1272" y="338"/>
                  </a:lnTo>
                  <a:close/>
                  <a:moveTo>
                    <a:pt x="2103" y="1558"/>
                  </a:moveTo>
                  <a:lnTo>
                    <a:pt x="2155" y="1584"/>
                  </a:lnTo>
                  <a:lnTo>
                    <a:pt x="2181" y="1636"/>
                  </a:lnTo>
                  <a:lnTo>
                    <a:pt x="2181" y="1688"/>
                  </a:lnTo>
                  <a:lnTo>
                    <a:pt x="2181" y="2908"/>
                  </a:lnTo>
                  <a:lnTo>
                    <a:pt x="2181" y="2934"/>
                  </a:lnTo>
                  <a:lnTo>
                    <a:pt x="2155" y="2986"/>
                  </a:lnTo>
                  <a:lnTo>
                    <a:pt x="2103" y="3012"/>
                  </a:lnTo>
                  <a:lnTo>
                    <a:pt x="2051" y="3038"/>
                  </a:lnTo>
                  <a:lnTo>
                    <a:pt x="467" y="3038"/>
                  </a:lnTo>
                  <a:lnTo>
                    <a:pt x="415" y="3012"/>
                  </a:lnTo>
                  <a:lnTo>
                    <a:pt x="390" y="2986"/>
                  </a:lnTo>
                  <a:lnTo>
                    <a:pt x="364" y="2934"/>
                  </a:lnTo>
                  <a:lnTo>
                    <a:pt x="338" y="2908"/>
                  </a:lnTo>
                  <a:lnTo>
                    <a:pt x="338" y="1688"/>
                  </a:lnTo>
                  <a:lnTo>
                    <a:pt x="364" y="1636"/>
                  </a:lnTo>
                  <a:lnTo>
                    <a:pt x="390" y="1584"/>
                  </a:lnTo>
                  <a:lnTo>
                    <a:pt x="415" y="1558"/>
                  </a:lnTo>
                  <a:close/>
                  <a:moveTo>
                    <a:pt x="1091" y="0"/>
                  </a:moveTo>
                  <a:lnTo>
                    <a:pt x="909" y="78"/>
                  </a:lnTo>
                  <a:lnTo>
                    <a:pt x="753" y="156"/>
                  </a:lnTo>
                  <a:lnTo>
                    <a:pt x="623" y="260"/>
                  </a:lnTo>
                  <a:lnTo>
                    <a:pt x="519" y="390"/>
                  </a:lnTo>
                  <a:lnTo>
                    <a:pt x="415" y="546"/>
                  </a:lnTo>
                  <a:lnTo>
                    <a:pt x="364" y="727"/>
                  </a:lnTo>
                  <a:lnTo>
                    <a:pt x="364" y="909"/>
                  </a:lnTo>
                  <a:lnTo>
                    <a:pt x="364" y="1195"/>
                  </a:lnTo>
                  <a:lnTo>
                    <a:pt x="208" y="1273"/>
                  </a:lnTo>
                  <a:lnTo>
                    <a:pt x="104" y="1376"/>
                  </a:lnTo>
                  <a:lnTo>
                    <a:pt x="26" y="1506"/>
                  </a:lnTo>
                  <a:lnTo>
                    <a:pt x="0" y="1688"/>
                  </a:lnTo>
                  <a:lnTo>
                    <a:pt x="0" y="2908"/>
                  </a:lnTo>
                  <a:lnTo>
                    <a:pt x="0" y="2986"/>
                  </a:lnTo>
                  <a:lnTo>
                    <a:pt x="26" y="3090"/>
                  </a:lnTo>
                  <a:lnTo>
                    <a:pt x="78" y="3168"/>
                  </a:lnTo>
                  <a:lnTo>
                    <a:pt x="130" y="3246"/>
                  </a:lnTo>
                  <a:lnTo>
                    <a:pt x="208" y="3298"/>
                  </a:lnTo>
                  <a:lnTo>
                    <a:pt x="286" y="3350"/>
                  </a:lnTo>
                  <a:lnTo>
                    <a:pt x="364" y="3376"/>
                  </a:lnTo>
                  <a:lnTo>
                    <a:pt x="2155" y="3376"/>
                  </a:lnTo>
                  <a:lnTo>
                    <a:pt x="2259" y="3350"/>
                  </a:lnTo>
                  <a:lnTo>
                    <a:pt x="2337" y="3298"/>
                  </a:lnTo>
                  <a:lnTo>
                    <a:pt x="2415" y="3246"/>
                  </a:lnTo>
                  <a:lnTo>
                    <a:pt x="2467" y="3168"/>
                  </a:lnTo>
                  <a:lnTo>
                    <a:pt x="2519" y="3090"/>
                  </a:lnTo>
                  <a:lnTo>
                    <a:pt x="2545" y="2986"/>
                  </a:lnTo>
                  <a:lnTo>
                    <a:pt x="2545" y="2908"/>
                  </a:lnTo>
                  <a:lnTo>
                    <a:pt x="2545" y="1688"/>
                  </a:lnTo>
                  <a:lnTo>
                    <a:pt x="2519" y="1506"/>
                  </a:lnTo>
                  <a:lnTo>
                    <a:pt x="2441" y="1376"/>
                  </a:lnTo>
                  <a:lnTo>
                    <a:pt x="2311" y="1273"/>
                  </a:lnTo>
                  <a:lnTo>
                    <a:pt x="2181" y="1195"/>
                  </a:lnTo>
                  <a:lnTo>
                    <a:pt x="2181" y="909"/>
                  </a:lnTo>
                  <a:lnTo>
                    <a:pt x="2155" y="727"/>
                  </a:lnTo>
                  <a:lnTo>
                    <a:pt x="2103" y="546"/>
                  </a:lnTo>
                  <a:lnTo>
                    <a:pt x="2025" y="390"/>
                  </a:lnTo>
                  <a:lnTo>
                    <a:pt x="1921" y="260"/>
                  </a:lnTo>
                  <a:lnTo>
                    <a:pt x="1766" y="156"/>
                  </a:lnTo>
                  <a:lnTo>
                    <a:pt x="1610" y="7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71"/>
            <p:cNvSpPr/>
            <p:nvPr/>
          </p:nvSpPr>
          <p:spPr>
            <a:xfrm>
              <a:off x="4945650" y="4316725"/>
              <a:ext cx="9125" cy="11700"/>
            </a:xfrm>
            <a:custGeom>
              <a:avLst/>
              <a:gdLst/>
              <a:ahLst/>
              <a:cxnLst/>
              <a:rect l="l" t="t" r="r" b="b"/>
              <a:pathLst>
                <a:path w="365" h="468" extrusionOk="0">
                  <a:moveTo>
                    <a:pt x="182" y="1"/>
                  </a:moveTo>
                  <a:lnTo>
                    <a:pt x="104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86"/>
                  </a:lnTo>
                  <a:lnTo>
                    <a:pt x="1" y="364"/>
                  </a:lnTo>
                  <a:lnTo>
                    <a:pt x="53" y="416"/>
                  </a:lnTo>
                  <a:lnTo>
                    <a:pt x="104" y="442"/>
                  </a:lnTo>
                  <a:lnTo>
                    <a:pt x="182" y="468"/>
                  </a:lnTo>
                  <a:lnTo>
                    <a:pt x="234" y="442"/>
                  </a:lnTo>
                  <a:lnTo>
                    <a:pt x="312" y="416"/>
                  </a:lnTo>
                  <a:lnTo>
                    <a:pt x="338" y="364"/>
                  </a:lnTo>
                  <a:lnTo>
                    <a:pt x="364" y="286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71"/>
            <p:cNvSpPr/>
            <p:nvPr/>
          </p:nvSpPr>
          <p:spPr>
            <a:xfrm>
              <a:off x="4854125" y="4137575"/>
              <a:ext cx="192175" cy="302500"/>
            </a:xfrm>
            <a:custGeom>
              <a:avLst/>
              <a:gdLst/>
              <a:ahLst/>
              <a:cxnLst/>
              <a:rect l="l" t="t" r="r" b="b"/>
              <a:pathLst>
                <a:path w="7687" h="12100" extrusionOk="0">
                  <a:moveTo>
                    <a:pt x="3662" y="364"/>
                  </a:moveTo>
                  <a:lnTo>
                    <a:pt x="3662" y="831"/>
                  </a:lnTo>
                  <a:lnTo>
                    <a:pt x="3558" y="857"/>
                  </a:lnTo>
                  <a:lnTo>
                    <a:pt x="3480" y="883"/>
                  </a:lnTo>
                  <a:lnTo>
                    <a:pt x="3402" y="935"/>
                  </a:lnTo>
                  <a:lnTo>
                    <a:pt x="3324" y="1013"/>
                  </a:lnTo>
                  <a:lnTo>
                    <a:pt x="3272" y="1091"/>
                  </a:lnTo>
                  <a:lnTo>
                    <a:pt x="3246" y="1169"/>
                  </a:lnTo>
                  <a:lnTo>
                    <a:pt x="3220" y="1272"/>
                  </a:lnTo>
                  <a:lnTo>
                    <a:pt x="3194" y="1350"/>
                  </a:lnTo>
                  <a:lnTo>
                    <a:pt x="3220" y="1454"/>
                  </a:lnTo>
                  <a:lnTo>
                    <a:pt x="3246" y="1558"/>
                  </a:lnTo>
                  <a:lnTo>
                    <a:pt x="3298" y="1662"/>
                  </a:lnTo>
                  <a:lnTo>
                    <a:pt x="3350" y="1740"/>
                  </a:lnTo>
                  <a:lnTo>
                    <a:pt x="3454" y="1792"/>
                  </a:lnTo>
                  <a:lnTo>
                    <a:pt x="3532" y="1844"/>
                  </a:lnTo>
                  <a:lnTo>
                    <a:pt x="3636" y="1870"/>
                  </a:lnTo>
                  <a:lnTo>
                    <a:pt x="3739" y="1896"/>
                  </a:lnTo>
                  <a:lnTo>
                    <a:pt x="3999" y="1896"/>
                  </a:lnTo>
                  <a:lnTo>
                    <a:pt x="4051" y="1948"/>
                  </a:lnTo>
                  <a:lnTo>
                    <a:pt x="4103" y="1999"/>
                  </a:lnTo>
                  <a:lnTo>
                    <a:pt x="4103" y="2077"/>
                  </a:lnTo>
                  <a:lnTo>
                    <a:pt x="4103" y="2129"/>
                  </a:lnTo>
                  <a:lnTo>
                    <a:pt x="4051" y="2207"/>
                  </a:lnTo>
                  <a:lnTo>
                    <a:pt x="3999" y="2233"/>
                  </a:lnTo>
                  <a:lnTo>
                    <a:pt x="3947" y="2259"/>
                  </a:lnTo>
                  <a:lnTo>
                    <a:pt x="3714" y="2259"/>
                  </a:lnTo>
                  <a:lnTo>
                    <a:pt x="3636" y="2233"/>
                  </a:lnTo>
                  <a:lnTo>
                    <a:pt x="3584" y="2155"/>
                  </a:lnTo>
                  <a:lnTo>
                    <a:pt x="3532" y="2077"/>
                  </a:lnTo>
                  <a:lnTo>
                    <a:pt x="3480" y="2051"/>
                  </a:lnTo>
                  <a:lnTo>
                    <a:pt x="3428" y="2025"/>
                  </a:lnTo>
                  <a:lnTo>
                    <a:pt x="3350" y="2025"/>
                  </a:lnTo>
                  <a:lnTo>
                    <a:pt x="3298" y="2051"/>
                  </a:lnTo>
                  <a:lnTo>
                    <a:pt x="3246" y="2103"/>
                  </a:lnTo>
                  <a:lnTo>
                    <a:pt x="3220" y="2181"/>
                  </a:lnTo>
                  <a:lnTo>
                    <a:pt x="3246" y="2259"/>
                  </a:lnTo>
                  <a:lnTo>
                    <a:pt x="3298" y="2389"/>
                  </a:lnTo>
                  <a:lnTo>
                    <a:pt x="3402" y="2493"/>
                  </a:lnTo>
                  <a:lnTo>
                    <a:pt x="3506" y="2571"/>
                  </a:lnTo>
                  <a:lnTo>
                    <a:pt x="3662" y="2597"/>
                  </a:lnTo>
                  <a:lnTo>
                    <a:pt x="3662" y="3064"/>
                  </a:lnTo>
                  <a:lnTo>
                    <a:pt x="3428" y="3012"/>
                  </a:lnTo>
                  <a:lnTo>
                    <a:pt x="3194" y="2908"/>
                  </a:lnTo>
                  <a:lnTo>
                    <a:pt x="2986" y="2778"/>
                  </a:lnTo>
                  <a:lnTo>
                    <a:pt x="2831" y="2623"/>
                  </a:lnTo>
                  <a:lnTo>
                    <a:pt x="2675" y="2415"/>
                  </a:lnTo>
                  <a:lnTo>
                    <a:pt x="2571" y="2207"/>
                  </a:lnTo>
                  <a:lnTo>
                    <a:pt x="2493" y="1974"/>
                  </a:lnTo>
                  <a:lnTo>
                    <a:pt x="2467" y="1714"/>
                  </a:lnTo>
                  <a:lnTo>
                    <a:pt x="2493" y="1454"/>
                  </a:lnTo>
                  <a:lnTo>
                    <a:pt x="2571" y="1221"/>
                  </a:lnTo>
                  <a:lnTo>
                    <a:pt x="2675" y="1013"/>
                  </a:lnTo>
                  <a:lnTo>
                    <a:pt x="2831" y="805"/>
                  </a:lnTo>
                  <a:lnTo>
                    <a:pt x="2986" y="649"/>
                  </a:lnTo>
                  <a:lnTo>
                    <a:pt x="3194" y="519"/>
                  </a:lnTo>
                  <a:lnTo>
                    <a:pt x="3428" y="416"/>
                  </a:lnTo>
                  <a:lnTo>
                    <a:pt x="3662" y="364"/>
                  </a:lnTo>
                  <a:close/>
                  <a:moveTo>
                    <a:pt x="5505" y="3428"/>
                  </a:moveTo>
                  <a:lnTo>
                    <a:pt x="5505" y="3817"/>
                  </a:lnTo>
                  <a:lnTo>
                    <a:pt x="2182" y="3817"/>
                  </a:lnTo>
                  <a:lnTo>
                    <a:pt x="2182" y="3428"/>
                  </a:lnTo>
                  <a:close/>
                  <a:moveTo>
                    <a:pt x="5116" y="4155"/>
                  </a:moveTo>
                  <a:lnTo>
                    <a:pt x="5116" y="4544"/>
                  </a:lnTo>
                  <a:lnTo>
                    <a:pt x="2545" y="4544"/>
                  </a:lnTo>
                  <a:lnTo>
                    <a:pt x="2545" y="4155"/>
                  </a:lnTo>
                  <a:close/>
                  <a:moveTo>
                    <a:pt x="3584" y="10646"/>
                  </a:moveTo>
                  <a:lnTo>
                    <a:pt x="3636" y="10672"/>
                  </a:lnTo>
                  <a:lnTo>
                    <a:pt x="3662" y="10724"/>
                  </a:lnTo>
                  <a:lnTo>
                    <a:pt x="3662" y="10932"/>
                  </a:lnTo>
                  <a:lnTo>
                    <a:pt x="3636" y="10983"/>
                  </a:lnTo>
                  <a:lnTo>
                    <a:pt x="3610" y="11009"/>
                  </a:lnTo>
                  <a:lnTo>
                    <a:pt x="1143" y="11009"/>
                  </a:lnTo>
                  <a:lnTo>
                    <a:pt x="1091" y="10983"/>
                  </a:lnTo>
                  <a:lnTo>
                    <a:pt x="1065" y="10932"/>
                  </a:lnTo>
                  <a:lnTo>
                    <a:pt x="1065" y="10724"/>
                  </a:lnTo>
                  <a:lnTo>
                    <a:pt x="1091" y="10646"/>
                  </a:lnTo>
                  <a:close/>
                  <a:moveTo>
                    <a:pt x="4908" y="10256"/>
                  </a:moveTo>
                  <a:lnTo>
                    <a:pt x="5791" y="11009"/>
                  </a:lnTo>
                  <a:lnTo>
                    <a:pt x="3999" y="11009"/>
                  </a:lnTo>
                  <a:lnTo>
                    <a:pt x="4025" y="10932"/>
                  </a:lnTo>
                  <a:lnTo>
                    <a:pt x="4025" y="10724"/>
                  </a:lnTo>
                  <a:lnTo>
                    <a:pt x="3999" y="10646"/>
                  </a:lnTo>
                  <a:lnTo>
                    <a:pt x="4467" y="10646"/>
                  </a:lnTo>
                  <a:lnTo>
                    <a:pt x="4570" y="10620"/>
                  </a:lnTo>
                  <a:lnTo>
                    <a:pt x="4622" y="10594"/>
                  </a:lnTo>
                  <a:lnTo>
                    <a:pt x="4778" y="10516"/>
                  </a:lnTo>
                  <a:lnTo>
                    <a:pt x="4856" y="10386"/>
                  </a:lnTo>
                  <a:lnTo>
                    <a:pt x="4908" y="10256"/>
                  </a:lnTo>
                  <a:close/>
                  <a:moveTo>
                    <a:pt x="4726" y="9114"/>
                  </a:moveTo>
                  <a:lnTo>
                    <a:pt x="6570" y="10698"/>
                  </a:lnTo>
                  <a:lnTo>
                    <a:pt x="6596" y="10750"/>
                  </a:lnTo>
                  <a:lnTo>
                    <a:pt x="6570" y="10828"/>
                  </a:lnTo>
                  <a:lnTo>
                    <a:pt x="6440" y="10983"/>
                  </a:lnTo>
                  <a:lnTo>
                    <a:pt x="6388" y="11009"/>
                  </a:lnTo>
                  <a:lnTo>
                    <a:pt x="6310" y="11009"/>
                  </a:lnTo>
                  <a:lnTo>
                    <a:pt x="4492" y="9400"/>
                  </a:lnTo>
                  <a:lnTo>
                    <a:pt x="4467" y="9348"/>
                  </a:lnTo>
                  <a:lnTo>
                    <a:pt x="4467" y="9296"/>
                  </a:lnTo>
                  <a:lnTo>
                    <a:pt x="4622" y="9140"/>
                  </a:lnTo>
                  <a:lnTo>
                    <a:pt x="4674" y="9114"/>
                  </a:lnTo>
                  <a:close/>
                  <a:moveTo>
                    <a:pt x="7271" y="11373"/>
                  </a:moveTo>
                  <a:lnTo>
                    <a:pt x="7323" y="11399"/>
                  </a:lnTo>
                  <a:lnTo>
                    <a:pt x="7323" y="11425"/>
                  </a:lnTo>
                  <a:lnTo>
                    <a:pt x="7323" y="11685"/>
                  </a:lnTo>
                  <a:lnTo>
                    <a:pt x="7323" y="11736"/>
                  </a:lnTo>
                  <a:lnTo>
                    <a:pt x="7271" y="11762"/>
                  </a:lnTo>
                  <a:lnTo>
                    <a:pt x="416" y="11762"/>
                  </a:lnTo>
                  <a:lnTo>
                    <a:pt x="364" y="11736"/>
                  </a:lnTo>
                  <a:lnTo>
                    <a:pt x="338" y="11685"/>
                  </a:lnTo>
                  <a:lnTo>
                    <a:pt x="338" y="11425"/>
                  </a:lnTo>
                  <a:lnTo>
                    <a:pt x="364" y="11399"/>
                  </a:lnTo>
                  <a:lnTo>
                    <a:pt x="416" y="11373"/>
                  </a:lnTo>
                  <a:close/>
                  <a:moveTo>
                    <a:pt x="3662" y="0"/>
                  </a:moveTo>
                  <a:lnTo>
                    <a:pt x="3480" y="26"/>
                  </a:lnTo>
                  <a:lnTo>
                    <a:pt x="3324" y="78"/>
                  </a:lnTo>
                  <a:lnTo>
                    <a:pt x="3168" y="130"/>
                  </a:lnTo>
                  <a:lnTo>
                    <a:pt x="3012" y="208"/>
                  </a:lnTo>
                  <a:lnTo>
                    <a:pt x="2883" y="312"/>
                  </a:lnTo>
                  <a:lnTo>
                    <a:pt x="2623" y="519"/>
                  </a:lnTo>
                  <a:lnTo>
                    <a:pt x="2519" y="623"/>
                  </a:lnTo>
                  <a:lnTo>
                    <a:pt x="2415" y="753"/>
                  </a:lnTo>
                  <a:lnTo>
                    <a:pt x="2337" y="909"/>
                  </a:lnTo>
                  <a:lnTo>
                    <a:pt x="2259" y="1039"/>
                  </a:lnTo>
                  <a:lnTo>
                    <a:pt x="2208" y="1221"/>
                  </a:lnTo>
                  <a:lnTo>
                    <a:pt x="2156" y="1376"/>
                  </a:lnTo>
                  <a:lnTo>
                    <a:pt x="2130" y="1532"/>
                  </a:lnTo>
                  <a:lnTo>
                    <a:pt x="2130" y="1714"/>
                  </a:lnTo>
                  <a:lnTo>
                    <a:pt x="2130" y="1922"/>
                  </a:lnTo>
                  <a:lnTo>
                    <a:pt x="2182" y="2129"/>
                  </a:lnTo>
                  <a:lnTo>
                    <a:pt x="2233" y="2311"/>
                  </a:lnTo>
                  <a:lnTo>
                    <a:pt x="2311" y="2493"/>
                  </a:lnTo>
                  <a:lnTo>
                    <a:pt x="2415" y="2649"/>
                  </a:lnTo>
                  <a:lnTo>
                    <a:pt x="2519" y="2804"/>
                  </a:lnTo>
                  <a:lnTo>
                    <a:pt x="2649" y="2960"/>
                  </a:lnTo>
                  <a:lnTo>
                    <a:pt x="2805" y="3064"/>
                  </a:lnTo>
                  <a:lnTo>
                    <a:pt x="2000" y="3064"/>
                  </a:lnTo>
                  <a:lnTo>
                    <a:pt x="1922" y="3090"/>
                  </a:lnTo>
                  <a:lnTo>
                    <a:pt x="1870" y="3116"/>
                  </a:lnTo>
                  <a:lnTo>
                    <a:pt x="1844" y="3194"/>
                  </a:lnTo>
                  <a:lnTo>
                    <a:pt x="1818" y="3246"/>
                  </a:lnTo>
                  <a:lnTo>
                    <a:pt x="1818" y="3973"/>
                  </a:lnTo>
                  <a:lnTo>
                    <a:pt x="1844" y="4051"/>
                  </a:lnTo>
                  <a:lnTo>
                    <a:pt x="1870" y="4103"/>
                  </a:lnTo>
                  <a:lnTo>
                    <a:pt x="1922" y="4155"/>
                  </a:lnTo>
                  <a:lnTo>
                    <a:pt x="2182" y="4155"/>
                  </a:lnTo>
                  <a:lnTo>
                    <a:pt x="2182" y="4544"/>
                  </a:lnTo>
                  <a:lnTo>
                    <a:pt x="1844" y="4544"/>
                  </a:lnTo>
                  <a:lnTo>
                    <a:pt x="1584" y="4570"/>
                  </a:lnTo>
                  <a:lnTo>
                    <a:pt x="1325" y="4648"/>
                  </a:lnTo>
                  <a:lnTo>
                    <a:pt x="1117" y="4752"/>
                  </a:lnTo>
                  <a:lnTo>
                    <a:pt x="909" y="4934"/>
                  </a:lnTo>
                  <a:lnTo>
                    <a:pt x="753" y="5115"/>
                  </a:lnTo>
                  <a:lnTo>
                    <a:pt x="650" y="5349"/>
                  </a:lnTo>
                  <a:lnTo>
                    <a:pt x="572" y="5583"/>
                  </a:lnTo>
                  <a:lnTo>
                    <a:pt x="546" y="5842"/>
                  </a:lnTo>
                  <a:lnTo>
                    <a:pt x="546" y="6491"/>
                  </a:lnTo>
                  <a:lnTo>
                    <a:pt x="546" y="6569"/>
                  </a:lnTo>
                  <a:lnTo>
                    <a:pt x="598" y="6621"/>
                  </a:lnTo>
                  <a:lnTo>
                    <a:pt x="650" y="6673"/>
                  </a:lnTo>
                  <a:lnTo>
                    <a:pt x="779" y="6673"/>
                  </a:lnTo>
                  <a:lnTo>
                    <a:pt x="831" y="6621"/>
                  </a:lnTo>
                  <a:lnTo>
                    <a:pt x="883" y="6569"/>
                  </a:lnTo>
                  <a:lnTo>
                    <a:pt x="883" y="6491"/>
                  </a:lnTo>
                  <a:lnTo>
                    <a:pt x="883" y="5842"/>
                  </a:lnTo>
                  <a:lnTo>
                    <a:pt x="909" y="5661"/>
                  </a:lnTo>
                  <a:lnTo>
                    <a:pt x="961" y="5479"/>
                  </a:lnTo>
                  <a:lnTo>
                    <a:pt x="1065" y="5323"/>
                  </a:lnTo>
                  <a:lnTo>
                    <a:pt x="1169" y="5167"/>
                  </a:lnTo>
                  <a:lnTo>
                    <a:pt x="1299" y="5063"/>
                  </a:lnTo>
                  <a:lnTo>
                    <a:pt x="1480" y="4960"/>
                  </a:lnTo>
                  <a:lnTo>
                    <a:pt x="1636" y="4908"/>
                  </a:lnTo>
                  <a:lnTo>
                    <a:pt x="6024" y="4908"/>
                  </a:lnTo>
                  <a:lnTo>
                    <a:pt x="6206" y="4960"/>
                  </a:lnTo>
                  <a:lnTo>
                    <a:pt x="6362" y="5063"/>
                  </a:lnTo>
                  <a:lnTo>
                    <a:pt x="6492" y="5167"/>
                  </a:lnTo>
                  <a:lnTo>
                    <a:pt x="6622" y="5323"/>
                  </a:lnTo>
                  <a:lnTo>
                    <a:pt x="6700" y="5479"/>
                  </a:lnTo>
                  <a:lnTo>
                    <a:pt x="6751" y="5661"/>
                  </a:lnTo>
                  <a:lnTo>
                    <a:pt x="6777" y="5842"/>
                  </a:lnTo>
                  <a:lnTo>
                    <a:pt x="6777" y="10412"/>
                  </a:lnTo>
                  <a:lnTo>
                    <a:pt x="4960" y="8854"/>
                  </a:lnTo>
                  <a:lnTo>
                    <a:pt x="4882" y="8802"/>
                  </a:lnTo>
                  <a:lnTo>
                    <a:pt x="4804" y="8776"/>
                  </a:lnTo>
                  <a:lnTo>
                    <a:pt x="4726" y="8750"/>
                  </a:lnTo>
                  <a:lnTo>
                    <a:pt x="4648" y="8750"/>
                  </a:lnTo>
                  <a:lnTo>
                    <a:pt x="4570" y="8776"/>
                  </a:lnTo>
                  <a:lnTo>
                    <a:pt x="4492" y="8802"/>
                  </a:lnTo>
                  <a:lnTo>
                    <a:pt x="4415" y="8828"/>
                  </a:lnTo>
                  <a:lnTo>
                    <a:pt x="4363" y="8906"/>
                  </a:lnTo>
                  <a:lnTo>
                    <a:pt x="4207" y="9062"/>
                  </a:lnTo>
                  <a:lnTo>
                    <a:pt x="4129" y="9192"/>
                  </a:lnTo>
                  <a:lnTo>
                    <a:pt x="4103" y="9296"/>
                  </a:lnTo>
                  <a:lnTo>
                    <a:pt x="4103" y="9426"/>
                  </a:lnTo>
                  <a:lnTo>
                    <a:pt x="4155" y="9555"/>
                  </a:lnTo>
                  <a:lnTo>
                    <a:pt x="3480" y="9555"/>
                  </a:lnTo>
                  <a:lnTo>
                    <a:pt x="3428" y="9607"/>
                  </a:lnTo>
                  <a:lnTo>
                    <a:pt x="3402" y="9659"/>
                  </a:lnTo>
                  <a:lnTo>
                    <a:pt x="3376" y="9711"/>
                  </a:lnTo>
                  <a:lnTo>
                    <a:pt x="3402" y="9789"/>
                  </a:lnTo>
                  <a:lnTo>
                    <a:pt x="3428" y="9841"/>
                  </a:lnTo>
                  <a:lnTo>
                    <a:pt x="3480" y="9893"/>
                  </a:lnTo>
                  <a:lnTo>
                    <a:pt x="4467" y="9893"/>
                  </a:lnTo>
                  <a:lnTo>
                    <a:pt x="4518" y="9919"/>
                  </a:lnTo>
                  <a:lnTo>
                    <a:pt x="4544" y="9971"/>
                  </a:lnTo>
                  <a:lnTo>
                    <a:pt x="4544" y="10205"/>
                  </a:lnTo>
                  <a:lnTo>
                    <a:pt x="4518" y="10256"/>
                  </a:lnTo>
                  <a:lnTo>
                    <a:pt x="4467" y="10282"/>
                  </a:lnTo>
                  <a:lnTo>
                    <a:pt x="2026" y="10282"/>
                  </a:lnTo>
                  <a:lnTo>
                    <a:pt x="2000" y="10256"/>
                  </a:lnTo>
                  <a:lnTo>
                    <a:pt x="1974" y="10205"/>
                  </a:lnTo>
                  <a:lnTo>
                    <a:pt x="1974" y="9971"/>
                  </a:lnTo>
                  <a:lnTo>
                    <a:pt x="2000" y="9919"/>
                  </a:lnTo>
                  <a:lnTo>
                    <a:pt x="2052" y="9893"/>
                  </a:lnTo>
                  <a:lnTo>
                    <a:pt x="2857" y="9893"/>
                  </a:lnTo>
                  <a:lnTo>
                    <a:pt x="2909" y="9841"/>
                  </a:lnTo>
                  <a:lnTo>
                    <a:pt x="2935" y="9789"/>
                  </a:lnTo>
                  <a:lnTo>
                    <a:pt x="2961" y="9711"/>
                  </a:lnTo>
                  <a:lnTo>
                    <a:pt x="2935" y="9659"/>
                  </a:lnTo>
                  <a:lnTo>
                    <a:pt x="2909" y="9607"/>
                  </a:lnTo>
                  <a:lnTo>
                    <a:pt x="2857" y="9555"/>
                  </a:lnTo>
                  <a:lnTo>
                    <a:pt x="1948" y="9555"/>
                  </a:lnTo>
                  <a:lnTo>
                    <a:pt x="1870" y="9581"/>
                  </a:lnTo>
                  <a:lnTo>
                    <a:pt x="1792" y="9607"/>
                  </a:lnTo>
                  <a:lnTo>
                    <a:pt x="1740" y="9685"/>
                  </a:lnTo>
                  <a:lnTo>
                    <a:pt x="1688" y="9737"/>
                  </a:lnTo>
                  <a:lnTo>
                    <a:pt x="1636" y="9815"/>
                  </a:lnTo>
                  <a:lnTo>
                    <a:pt x="1610" y="9893"/>
                  </a:lnTo>
                  <a:lnTo>
                    <a:pt x="1610" y="9971"/>
                  </a:lnTo>
                  <a:lnTo>
                    <a:pt x="1610" y="10205"/>
                  </a:lnTo>
                  <a:lnTo>
                    <a:pt x="1610" y="10282"/>
                  </a:lnTo>
                  <a:lnTo>
                    <a:pt x="1143" y="10282"/>
                  </a:lnTo>
                  <a:lnTo>
                    <a:pt x="1013" y="10308"/>
                  </a:lnTo>
                  <a:lnTo>
                    <a:pt x="883" y="10360"/>
                  </a:lnTo>
                  <a:lnTo>
                    <a:pt x="883" y="7270"/>
                  </a:lnTo>
                  <a:lnTo>
                    <a:pt x="883" y="7193"/>
                  </a:lnTo>
                  <a:lnTo>
                    <a:pt x="831" y="7141"/>
                  </a:lnTo>
                  <a:lnTo>
                    <a:pt x="779" y="7115"/>
                  </a:lnTo>
                  <a:lnTo>
                    <a:pt x="727" y="7089"/>
                  </a:lnTo>
                  <a:lnTo>
                    <a:pt x="650" y="7115"/>
                  </a:lnTo>
                  <a:lnTo>
                    <a:pt x="598" y="7141"/>
                  </a:lnTo>
                  <a:lnTo>
                    <a:pt x="546" y="7193"/>
                  </a:lnTo>
                  <a:lnTo>
                    <a:pt x="546" y="7270"/>
                  </a:lnTo>
                  <a:lnTo>
                    <a:pt x="546" y="11009"/>
                  </a:lnTo>
                  <a:lnTo>
                    <a:pt x="416" y="11009"/>
                  </a:lnTo>
                  <a:lnTo>
                    <a:pt x="312" y="11035"/>
                  </a:lnTo>
                  <a:lnTo>
                    <a:pt x="234" y="11035"/>
                  </a:lnTo>
                  <a:lnTo>
                    <a:pt x="182" y="11087"/>
                  </a:lnTo>
                  <a:lnTo>
                    <a:pt x="104" y="11139"/>
                  </a:lnTo>
                  <a:lnTo>
                    <a:pt x="52" y="11191"/>
                  </a:lnTo>
                  <a:lnTo>
                    <a:pt x="26" y="11269"/>
                  </a:lnTo>
                  <a:lnTo>
                    <a:pt x="0" y="11347"/>
                  </a:lnTo>
                  <a:lnTo>
                    <a:pt x="0" y="11425"/>
                  </a:lnTo>
                  <a:lnTo>
                    <a:pt x="0" y="11685"/>
                  </a:lnTo>
                  <a:lnTo>
                    <a:pt x="0" y="11762"/>
                  </a:lnTo>
                  <a:lnTo>
                    <a:pt x="26" y="11840"/>
                  </a:lnTo>
                  <a:lnTo>
                    <a:pt x="52" y="11918"/>
                  </a:lnTo>
                  <a:lnTo>
                    <a:pt x="104" y="11970"/>
                  </a:lnTo>
                  <a:lnTo>
                    <a:pt x="182" y="12022"/>
                  </a:lnTo>
                  <a:lnTo>
                    <a:pt x="234" y="12074"/>
                  </a:lnTo>
                  <a:lnTo>
                    <a:pt x="312" y="12100"/>
                  </a:lnTo>
                  <a:lnTo>
                    <a:pt x="7349" y="12100"/>
                  </a:lnTo>
                  <a:lnTo>
                    <a:pt x="7427" y="12074"/>
                  </a:lnTo>
                  <a:lnTo>
                    <a:pt x="7504" y="12022"/>
                  </a:lnTo>
                  <a:lnTo>
                    <a:pt x="7556" y="11970"/>
                  </a:lnTo>
                  <a:lnTo>
                    <a:pt x="7608" y="11918"/>
                  </a:lnTo>
                  <a:lnTo>
                    <a:pt x="7660" y="11840"/>
                  </a:lnTo>
                  <a:lnTo>
                    <a:pt x="7686" y="11762"/>
                  </a:lnTo>
                  <a:lnTo>
                    <a:pt x="7686" y="11685"/>
                  </a:lnTo>
                  <a:lnTo>
                    <a:pt x="7686" y="11425"/>
                  </a:lnTo>
                  <a:lnTo>
                    <a:pt x="7686" y="11347"/>
                  </a:lnTo>
                  <a:lnTo>
                    <a:pt x="7660" y="11269"/>
                  </a:lnTo>
                  <a:lnTo>
                    <a:pt x="7608" y="11191"/>
                  </a:lnTo>
                  <a:lnTo>
                    <a:pt x="7556" y="11139"/>
                  </a:lnTo>
                  <a:lnTo>
                    <a:pt x="7504" y="11087"/>
                  </a:lnTo>
                  <a:lnTo>
                    <a:pt x="7427" y="11035"/>
                  </a:lnTo>
                  <a:lnTo>
                    <a:pt x="7349" y="11035"/>
                  </a:lnTo>
                  <a:lnTo>
                    <a:pt x="7271" y="11009"/>
                  </a:lnTo>
                  <a:lnTo>
                    <a:pt x="7141" y="11009"/>
                  </a:lnTo>
                  <a:lnTo>
                    <a:pt x="7141" y="5842"/>
                  </a:lnTo>
                  <a:lnTo>
                    <a:pt x="7115" y="5583"/>
                  </a:lnTo>
                  <a:lnTo>
                    <a:pt x="7037" y="5349"/>
                  </a:lnTo>
                  <a:lnTo>
                    <a:pt x="6907" y="5115"/>
                  </a:lnTo>
                  <a:lnTo>
                    <a:pt x="6751" y="4934"/>
                  </a:lnTo>
                  <a:lnTo>
                    <a:pt x="6570" y="4752"/>
                  </a:lnTo>
                  <a:lnTo>
                    <a:pt x="6336" y="4648"/>
                  </a:lnTo>
                  <a:lnTo>
                    <a:pt x="6102" y="4570"/>
                  </a:lnTo>
                  <a:lnTo>
                    <a:pt x="5843" y="4544"/>
                  </a:lnTo>
                  <a:lnTo>
                    <a:pt x="5479" y="4544"/>
                  </a:lnTo>
                  <a:lnTo>
                    <a:pt x="5479" y="4155"/>
                  </a:lnTo>
                  <a:lnTo>
                    <a:pt x="5739" y="4155"/>
                  </a:lnTo>
                  <a:lnTo>
                    <a:pt x="5791" y="4103"/>
                  </a:lnTo>
                  <a:lnTo>
                    <a:pt x="5843" y="4051"/>
                  </a:lnTo>
                  <a:lnTo>
                    <a:pt x="5843" y="3973"/>
                  </a:lnTo>
                  <a:lnTo>
                    <a:pt x="5843" y="3246"/>
                  </a:lnTo>
                  <a:lnTo>
                    <a:pt x="5843" y="3194"/>
                  </a:lnTo>
                  <a:lnTo>
                    <a:pt x="5791" y="3116"/>
                  </a:lnTo>
                  <a:lnTo>
                    <a:pt x="5739" y="3090"/>
                  </a:lnTo>
                  <a:lnTo>
                    <a:pt x="5661" y="3064"/>
                  </a:lnTo>
                  <a:lnTo>
                    <a:pt x="4882" y="3064"/>
                  </a:lnTo>
                  <a:lnTo>
                    <a:pt x="5090" y="2882"/>
                  </a:lnTo>
                  <a:lnTo>
                    <a:pt x="5271" y="2675"/>
                  </a:lnTo>
                  <a:lnTo>
                    <a:pt x="5401" y="2415"/>
                  </a:lnTo>
                  <a:lnTo>
                    <a:pt x="5505" y="2155"/>
                  </a:lnTo>
                  <a:lnTo>
                    <a:pt x="5505" y="2077"/>
                  </a:lnTo>
                  <a:lnTo>
                    <a:pt x="5479" y="2025"/>
                  </a:lnTo>
                  <a:lnTo>
                    <a:pt x="5427" y="1974"/>
                  </a:lnTo>
                  <a:lnTo>
                    <a:pt x="5375" y="1922"/>
                  </a:lnTo>
                  <a:lnTo>
                    <a:pt x="5297" y="1922"/>
                  </a:lnTo>
                  <a:lnTo>
                    <a:pt x="5245" y="1948"/>
                  </a:lnTo>
                  <a:lnTo>
                    <a:pt x="5194" y="1999"/>
                  </a:lnTo>
                  <a:lnTo>
                    <a:pt x="5142" y="2051"/>
                  </a:lnTo>
                  <a:lnTo>
                    <a:pt x="5090" y="2259"/>
                  </a:lnTo>
                  <a:lnTo>
                    <a:pt x="4986" y="2441"/>
                  </a:lnTo>
                  <a:lnTo>
                    <a:pt x="4882" y="2597"/>
                  </a:lnTo>
                  <a:lnTo>
                    <a:pt x="4726" y="2727"/>
                  </a:lnTo>
                  <a:lnTo>
                    <a:pt x="4570" y="2856"/>
                  </a:lnTo>
                  <a:lnTo>
                    <a:pt x="4389" y="2960"/>
                  </a:lnTo>
                  <a:lnTo>
                    <a:pt x="4207" y="3012"/>
                  </a:lnTo>
                  <a:lnTo>
                    <a:pt x="4025" y="3064"/>
                  </a:lnTo>
                  <a:lnTo>
                    <a:pt x="4025" y="2597"/>
                  </a:lnTo>
                  <a:lnTo>
                    <a:pt x="4103" y="2571"/>
                  </a:lnTo>
                  <a:lnTo>
                    <a:pt x="4181" y="2545"/>
                  </a:lnTo>
                  <a:lnTo>
                    <a:pt x="4259" y="2493"/>
                  </a:lnTo>
                  <a:lnTo>
                    <a:pt x="4337" y="2415"/>
                  </a:lnTo>
                  <a:lnTo>
                    <a:pt x="4389" y="2337"/>
                  </a:lnTo>
                  <a:lnTo>
                    <a:pt x="4441" y="2259"/>
                  </a:lnTo>
                  <a:lnTo>
                    <a:pt x="4467" y="2181"/>
                  </a:lnTo>
                  <a:lnTo>
                    <a:pt x="4467" y="2077"/>
                  </a:lnTo>
                  <a:lnTo>
                    <a:pt x="4467" y="1974"/>
                  </a:lnTo>
                  <a:lnTo>
                    <a:pt x="4415" y="1870"/>
                  </a:lnTo>
                  <a:lnTo>
                    <a:pt x="4389" y="1766"/>
                  </a:lnTo>
                  <a:lnTo>
                    <a:pt x="4311" y="1688"/>
                  </a:lnTo>
                  <a:lnTo>
                    <a:pt x="4233" y="1636"/>
                  </a:lnTo>
                  <a:lnTo>
                    <a:pt x="4155" y="1584"/>
                  </a:lnTo>
                  <a:lnTo>
                    <a:pt x="4051" y="1558"/>
                  </a:lnTo>
                  <a:lnTo>
                    <a:pt x="3947" y="1532"/>
                  </a:lnTo>
                  <a:lnTo>
                    <a:pt x="3662" y="1532"/>
                  </a:lnTo>
                  <a:lnTo>
                    <a:pt x="3610" y="1480"/>
                  </a:lnTo>
                  <a:lnTo>
                    <a:pt x="3584" y="1428"/>
                  </a:lnTo>
                  <a:lnTo>
                    <a:pt x="3558" y="1350"/>
                  </a:lnTo>
                  <a:lnTo>
                    <a:pt x="3584" y="1298"/>
                  </a:lnTo>
                  <a:lnTo>
                    <a:pt x="3610" y="1221"/>
                  </a:lnTo>
                  <a:lnTo>
                    <a:pt x="3662" y="1195"/>
                  </a:lnTo>
                  <a:lnTo>
                    <a:pt x="3739" y="1169"/>
                  </a:lnTo>
                  <a:lnTo>
                    <a:pt x="3921" y="1169"/>
                  </a:lnTo>
                  <a:lnTo>
                    <a:pt x="3999" y="1221"/>
                  </a:lnTo>
                  <a:lnTo>
                    <a:pt x="4051" y="1272"/>
                  </a:lnTo>
                  <a:lnTo>
                    <a:pt x="4077" y="1350"/>
                  </a:lnTo>
                  <a:lnTo>
                    <a:pt x="4129" y="1376"/>
                  </a:lnTo>
                  <a:lnTo>
                    <a:pt x="4207" y="1402"/>
                  </a:lnTo>
                  <a:lnTo>
                    <a:pt x="4285" y="1402"/>
                  </a:lnTo>
                  <a:lnTo>
                    <a:pt x="4337" y="1376"/>
                  </a:lnTo>
                  <a:lnTo>
                    <a:pt x="4389" y="1324"/>
                  </a:lnTo>
                  <a:lnTo>
                    <a:pt x="4389" y="1246"/>
                  </a:lnTo>
                  <a:lnTo>
                    <a:pt x="4389" y="1169"/>
                  </a:lnTo>
                  <a:lnTo>
                    <a:pt x="4337" y="1065"/>
                  </a:lnTo>
                  <a:lnTo>
                    <a:pt x="4259" y="961"/>
                  </a:lnTo>
                  <a:lnTo>
                    <a:pt x="4129" y="883"/>
                  </a:lnTo>
                  <a:lnTo>
                    <a:pt x="4025" y="831"/>
                  </a:lnTo>
                  <a:lnTo>
                    <a:pt x="4025" y="364"/>
                  </a:lnTo>
                  <a:lnTo>
                    <a:pt x="4207" y="416"/>
                  </a:lnTo>
                  <a:lnTo>
                    <a:pt x="4389" y="468"/>
                  </a:lnTo>
                  <a:lnTo>
                    <a:pt x="4570" y="571"/>
                  </a:lnTo>
                  <a:lnTo>
                    <a:pt x="4726" y="701"/>
                  </a:lnTo>
                  <a:lnTo>
                    <a:pt x="4882" y="831"/>
                  </a:lnTo>
                  <a:lnTo>
                    <a:pt x="4986" y="987"/>
                  </a:lnTo>
                  <a:lnTo>
                    <a:pt x="5090" y="1169"/>
                  </a:lnTo>
                  <a:lnTo>
                    <a:pt x="5142" y="1376"/>
                  </a:lnTo>
                  <a:lnTo>
                    <a:pt x="5194" y="1428"/>
                  </a:lnTo>
                  <a:lnTo>
                    <a:pt x="5245" y="1480"/>
                  </a:lnTo>
                  <a:lnTo>
                    <a:pt x="5297" y="1506"/>
                  </a:lnTo>
                  <a:lnTo>
                    <a:pt x="5375" y="1506"/>
                  </a:lnTo>
                  <a:lnTo>
                    <a:pt x="5427" y="1480"/>
                  </a:lnTo>
                  <a:lnTo>
                    <a:pt x="5479" y="1428"/>
                  </a:lnTo>
                  <a:lnTo>
                    <a:pt x="5505" y="1350"/>
                  </a:lnTo>
                  <a:lnTo>
                    <a:pt x="5505" y="1272"/>
                  </a:lnTo>
                  <a:lnTo>
                    <a:pt x="5401" y="1013"/>
                  </a:lnTo>
                  <a:lnTo>
                    <a:pt x="5271" y="753"/>
                  </a:lnTo>
                  <a:lnTo>
                    <a:pt x="5090" y="545"/>
                  </a:lnTo>
                  <a:lnTo>
                    <a:pt x="4882" y="364"/>
                  </a:lnTo>
                  <a:lnTo>
                    <a:pt x="4648" y="208"/>
                  </a:lnTo>
                  <a:lnTo>
                    <a:pt x="4389" y="104"/>
                  </a:lnTo>
                  <a:lnTo>
                    <a:pt x="4129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2" name="Google Shape;4562;p71"/>
          <p:cNvGrpSpPr/>
          <p:nvPr/>
        </p:nvGrpSpPr>
        <p:grpSpPr>
          <a:xfrm>
            <a:off x="6232973" y="4294269"/>
            <a:ext cx="324700" cy="285659"/>
            <a:chOff x="5559075" y="4155750"/>
            <a:chExt cx="302525" cy="266150"/>
          </a:xfrm>
        </p:grpSpPr>
        <p:sp>
          <p:nvSpPr>
            <p:cNvPr id="4563" name="Google Shape;4563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71"/>
            <p:cNvSpPr/>
            <p:nvPr/>
          </p:nvSpPr>
          <p:spPr>
            <a:xfrm>
              <a:off x="5736300" y="4240125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" y="1"/>
                  </a:moveTo>
                  <a:lnTo>
                    <a:pt x="52" y="1"/>
                  </a:lnTo>
                  <a:lnTo>
                    <a:pt x="10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71"/>
            <p:cNvSpPr/>
            <p:nvPr/>
          </p:nvSpPr>
          <p:spPr>
            <a:xfrm>
              <a:off x="5617500" y="4316075"/>
              <a:ext cx="238925" cy="92200"/>
            </a:xfrm>
            <a:custGeom>
              <a:avLst/>
              <a:gdLst/>
              <a:ahLst/>
              <a:cxnLst/>
              <a:rect l="l" t="t" r="r" b="b"/>
              <a:pathLst>
                <a:path w="9557" h="3688" extrusionOk="0">
                  <a:moveTo>
                    <a:pt x="468" y="1"/>
                  </a:moveTo>
                  <a:lnTo>
                    <a:pt x="209" y="104"/>
                  </a:lnTo>
                  <a:lnTo>
                    <a:pt x="1" y="234"/>
                  </a:lnTo>
                  <a:lnTo>
                    <a:pt x="1" y="2571"/>
                  </a:lnTo>
                  <a:lnTo>
                    <a:pt x="3818" y="3636"/>
                  </a:lnTo>
                  <a:lnTo>
                    <a:pt x="3948" y="3662"/>
                  </a:lnTo>
                  <a:lnTo>
                    <a:pt x="4077" y="3688"/>
                  </a:lnTo>
                  <a:lnTo>
                    <a:pt x="4233" y="3688"/>
                  </a:lnTo>
                  <a:lnTo>
                    <a:pt x="4363" y="3662"/>
                  </a:lnTo>
                  <a:lnTo>
                    <a:pt x="6466" y="3194"/>
                  </a:lnTo>
                  <a:lnTo>
                    <a:pt x="9167" y="1948"/>
                  </a:lnTo>
                  <a:lnTo>
                    <a:pt x="9296" y="1896"/>
                  </a:lnTo>
                  <a:lnTo>
                    <a:pt x="9426" y="1792"/>
                  </a:lnTo>
                  <a:lnTo>
                    <a:pt x="9504" y="1662"/>
                  </a:lnTo>
                  <a:lnTo>
                    <a:pt x="9556" y="1507"/>
                  </a:lnTo>
                  <a:lnTo>
                    <a:pt x="6960" y="2727"/>
                  </a:lnTo>
                  <a:lnTo>
                    <a:pt x="4830" y="3168"/>
                  </a:lnTo>
                  <a:lnTo>
                    <a:pt x="4701" y="3194"/>
                  </a:lnTo>
                  <a:lnTo>
                    <a:pt x="4415" y="3194"/>
                  </a:lnTo>
                  <a:lnTo>
                    <a:pt x="4285" y="3168"/>
                  </a:lnTo>
                  <a:lnTo>
                    <a:pt x="832" y="2208"/>
                  </a:lnTo>
                  <a:lnTo>
                    <a:pt x="676" y="2130"/>
                  </a:lnTo>
                  <a:lnTo>
                    <a:pt x="572" y="2026"/>
                  </a:lnTo>
                  <a:lnTo>
                    <a:pt x="494" y="1870"/>
                  </a:lnTo>
                  <a:lnTo>
                    <a:pt x="468" y="171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208"/>
                  </a:lnTo>
                  <a:lnTo>
                    <a:pt x="832" y="131"/>
                  </a:lnTo>
                  <a:lnTo>
                    <a:pt x="806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3818"/>
                  </a:lnTo>
                  <a:lnTo>
                    <a:pt x="702" y="3792"/>
                  </a:lnTo>
                  <a:lnTo>
                    <a:pt x="598" y="3714"/>
                  </a:lnTo>
                  <a:lnTo>
                    <a:pt x="520" y="3584"/>
                  </a:lnTo>
                  <a:lnTo>
                    <a:pt x="494" y="345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5064"/>
                  </a:lnTo>
                  <a:lnTo>
                    <a:pt x="884" y="5064"/>
                  </a:lnTo>
                  <a:lnTo>
                    <a:pt x="780" y="5038"/>
                  </a:lnTo>
                  <a:lnTo>
                    <a:pt x="702" y="4986"/>
                  </a:lnTo>
                  <a:lnTo>
                    <a:pt x="624" y="4934"/>
                  </a:lnTo>
                  <a:lnTo>
                    <a:pt x="572" y="4856"/>
                  </a:lnTo>
                  <a:lnTo>
                    <a:pt x="520" y="4752"/>
                  </a:lnTo>
                  <a:lnTo>
                    <a:pt x="494" y="4674"/>
                  </a:lnTo>
                  <a:lnTo>
                    <a:pt x="494" y="4571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71"/>
            <p:cNvSpPr/>
            <p:nvPr/>
          </p:nvSpPr>
          <p:spPr>
            <a:xfrm>
              <a:off x="5632450" y="4160275"/>
              <a:ext cx="210325" cy="107150"/>
            </a:xfrm>
            <a:custGeom>
              <a:avLst/>
              <a:gdLst/>
              <a:ahLst/>
              <a:cxnLst/>
              <a:rect l="l" t="t" r="r" b="b"/>
              <a:pathLst>
                <a:path w="8413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49" y="4181"/>
                  </a:lnTo>
                  <a:lnTo>
                    <a:pt x="3947" y="1143"/>
                  </a:lnTo>
                  <a:lnTo>
                    <a:pt x="4077" y="1066"/>
                  </a:lnTo>
                  <a:lnTo>
                    <a:pt x="4206" y="1040"/>
                  </a:lnTo>
                  <a:lnTo>
                    <a:pt x="4336" y="1066"/>
                  </a:lnTo>
                  <a:lnTo>
                    <a:pt x="4466" y="1143"/>
                  </a:lnTo>
                  <a:lnTo>
                    <a:pt x="7764" y="4181"/>
                  </a:lnTo>
                  <a:lnTo>
                    <a:pt x="7894" y="4259"/>
                  </a:lnTo>
                  <a:lnTo>
                    <a:pt x="8023" y="4285"/>
                  </a:lnTo>
                  <a:lnTo>
                    <a:pt x="8153" y="4259"/>
                  </a:lnTo>
                  <a:lnTo>
                    <a:pt x="8257" y="4207"/>
                  </a:lnTo>
                  <a:lnTo>
                    <a:pt x="8335" y="4129"/>
                  </a:lnTo>
                  <a:lnTo>
                    <a:pt x="8387" y="4052"/>
                  </a:lnTo>
                  <a:lnTo>
                    <a:pt x="8413" y="3922"/>
                  </a:lnTo>
                  <a:lnTo>
                    <a:pt x="8413" y="3818"/>
                  </a:lnTo>
                  <a:lnTo>
                    <a:pt x="8361" y="3714"/>
                  </a:lnTo>
                  <a:lnTo>
                    <a:pt x="8283" y="3610"/>
                  </a:lnTo>
                  <a:lnTo>
                    <a:pt x="4466" y="105"/>
                  </a:lnTo>
                  <a:lnTo>
                    <a:pt x="4336" y="27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71"/>
            <p:cNvSpPr/>
            <p:nvPr/>
          </p:nvSpPr>
          <p:spPr>
            <a:xfrm>
              <a:off x="5632450" y="4160275"/>
              <a:ext cx="111025" cy="107150"/>
            </a:xfrm>
            <a:custGeom>
              <a:avLst/>
              <a:gdLst/>
              <a:ahLst/>
              <a:cxnLst/>
              <a:rect l="l" t="t" r="r" b="b"/>
              <a:pathLst>
                <a:path w="4441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23" y="4207"/>
                  </a:lnTo>
                  <a:lnTo>
                    <a:pt x="571" y="4155"/>
                  </a:lnTo>
                  <a:lnTo>
                    <a:pt x="519" y="4078"/>
                  </a:lnTo>
                  <a:lnTo>
                    <a:pt x="493" y="4000"/>
                  </a:lnTo>
                  <a:lnTo>
                    <a:pt x="493" y="3922"/>
                  </a:lnTo>
                  <a:lnTo>
                    <a:pt x="493" y="3844"/>
                  </a:lnTo>
                  <a:lnTo>
                    <a:pt x="493" y="3766"/>
                  </a:lnTo>
                  <a:lnTo>
                    <a:pt x="545" y="3688"/>
                  </a:lnTo>
                  <a:lnTo>
                    <a:pt x="597" y="3610"/>
                  </a:lnTo>
                  <a:lnTo>
                    <a:pt x="4414" y="105"/>
                  </a:lnTo>
                  <a:lnTo>
                    <a:pt x="4440" y="79"/>
                  </a:lnTo>
                  <a:lnTo>
                    <a:pt x="43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71"/>
            <p:cNvSpPr/>
            <p:nvPr/>
          </p:nvSpPr>
          <p:spPr>
            <a:xfrm>
              <a:off x="5655150" y="4186250"/>
              <a:ext cx="164925" cy="172700"/>
            </a:xfrm>
            <a:custGeom>
              <a:avLst/>
              <a:gdLst/>
              <a:ahLst/>
              <a:cxnLst/>
              <a:rect l="l" t="t" r="r" b="b"/>
              <a:pathLst>
                <a:path w="6597" h="6908" extrusionOk="0">
                  <a:moveTo>
                    <a:pt x="3298" y="1"/>
                  </a:moveTo>
                  <a:lnTo>
                    <a:pt x="3169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61" y="4804"/>
                  </a:lnTo>
                  <a:lnTo>
                    <a:pt x="754" y="4804"/>
                  </a:lnTo>
                  <a:lnTo>
                    <a:pt x="988" y="4856"/>
                  </a:lnTo>
                  <a:lnTo>
                    <a:pt x="1117" y="4908"/>
                  </a:lnTo>
                  <a:lnTo>
                    <a:pt x="1273" y="5012"/>
                  </a:lnTo>
                  <a:lnTo>
                    <a:pt x="1663" y="5272"/>
                  </a:lnTo>
                  <a:lnTo>
                    <a:pt x="2078" y="5531"/>
                  </a:lnTo>
                  <a:lnTo>
                    <a:pt x="2260" y="5635"/>
                  </a:lnTo>
                  <a:lnTo>
                    <a:pt x="2416" y="5713"/>
                  </a:lnTo>
                  <a:lnTo>
                    <a:pt x="3221" y="5947"/>
                  </a:lnTo>
                  <a:lnTo>
                    <a:pt x="3688" y="6076"/>
                  </a:lnTo>
                  <a:lnTo>
                    <a:pt x="3792" y="6102"/>
                  </a:lnTo>
                  <a:lnTo>
                    <a:pt x="3896" y="6180"/>
                  </a:lnTo>
                  <a:lnTo>
                    <a:pt x="3974" y="6258"/>
                  </a:lnTo>
                  <a:lnTo>
                    <a:pt x="4026" y="6336"/>
                  </a:lnTo>
                  <a:lnTo>
                    <a:pt x="4077" y="6440"/>
                  </a:lnTo>
                  <a:lnTo>
                    <a:pt x="4103" y="6544"/>
                  </a:lnTo>
                  <a:lnTo>
                    <a:pt x="4103" y="6648"/>
                  </a:lnTo>
                  <a:lnTo>
                    <a:pt x="4077" y="6752"/>
                  </a:lnTo>
                  <a:lnTo>
                    <a:pt x="4026" y="6907"/>
                  </a:lnTo>
                  <a:lnTo>
                    <a:pt x="4026" y="6907"/>
                  </a:lnTo>
                  <a:lnTo>
                    <a:pt x="5012" y="6855"/>
                  </a:lnTo>
                  <a:lnTo>
                    <a:pt x="6596" y="6310"/>
                  </a:lnTo>
                  <a:lnTo>
                    <a:pt x="6596" y="2909"/>
                  </a:lnTo>
                  <a:lnTo>
                    <a:pt x="3558" y="104"/>
                  </a:lnTo>
                  <a:lnTo>
                    <a:pt x="3428" y="2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71"/>
            <p:cNvSpPr/>
            <p:nvPr/>
          </p:nvSpPr>
          <p:spPr>
            <a:xfrm>
              <a:off x="5710325" y="4240775"/>
              <a:ext cx="55200" cy="118175"/>
            </a:xfrm>
            <a:custGeom>
              <a:avLst/>
              <a:gdLst/>
              <a:ahLst/>
              <a:cxnLst/>
              <a:rect l="l" t="t" r="r" b="b"/>
              <a:pathLst>
                <a:path w="2208" h="4727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1014" y="3766"/>
                  </a:lnTo>
                  <a:lnTo>
                    <a:pt x="1481" y="3895"/>
                  </a:lnTo>
                  <a:lnTo>
                    <a:pt x="1585" y="3921"/>
                  </a:lnTo>
                  <a:lnTo>
                    <a:pt x="1689" y="3999"/>
                  </a:lnTo>
                  <a:lnTo>
                    <a:pt x="1767" y="4077"/>
                  </a:lnTo>
                  <a:lnTo>
                    <a:pt x="1819" y="4155"/>
                  </a:lnTo>
                  <a:lnTo>
                    <a:pt x="1870" y="4259"/>
                  </a:lnTo>
                  <a:lnTo>
                    <a:pt x="1896" y="4363"/>
                  </a:lnTo>
                  <a:lnTo>
                    <a:pt x="1896" y="4467"/>
                  </a:lnTo>
                  <a:lnTo>
                    <a:pt x="1870" y="4571"/>
                  </a:lnTo>
                  <a:lnTo>
                    <a:pt x="1819" y="4726"/>
                  </a:lnTo>
                  <a:lnTo>
                    <a:pt x="2208" y="4700"/>
                  </a:lnTo>
                  <a:lnTo>
                    <a:pt x="2208" y="1143"/>
                  </a:lnTo>
                  <a:lnTo>
                    <a:pt x="2182" y="909"/>
                  </a:lnTo>
                  <a:lnTo>
                    <a:pt x="2104" y="702"/>
                  </a:lnTo>
                  <a:lnTo>
                    <a:pt x="2000" y="520"/>
                  </a:lnTo>
                  <a:lnTo>
                    <a:pt x="1870" y="338"/>
                  </a:lnTo>
                  <a:lnTo>
                    <a:pt x="1715" y="208"/>
                  </a:lnTo>
                  <a:lnTo>
                    <a:pt x="1533" y="105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71"/>
            <p:cNvSpPr/>
            <p:nvPr/>
          </p:nvSpPr>
          <p:spPr>
            <a:xfrm>
              <a:off x="5710325" y="4240775"/>
              <a:ext cx="33150" cy="90250"/>
            </a:xfrm>
            <a:custGeom>
              <a:avLst/>
              <a:gdLst/>
              <a:ahLst/>
              <a:cxnLst/>
              <a:rect l="l" t="t" r="r" b="b"/>
              <a:pathLst>
                <a:path w="1326" h="3610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468" y="3610"/>
                  </a:lnTo>
                  <a:lnTo>
                    <a:pt x="468" y="1143"/>
                  </a:lnTo>
                  <a:lnTo>
                    <a:pt x="468" y="935"/>
                  </a:lnTo>
                  <a:lnTo>
                    <a:pt x="520" y="754"/>
                  </a:lnTo>
                  <a:lnTo>
                    <a:pt x="598" y="572"/>
                  </a:lnTo>
                  <a:lnTo>
                    <a:pt x="702" y="416"/>
                  </a:lnTo>
                  <a:lnTo>
                    <a:pt x="832" y="286"/>
                  </a:lnTo>
                  <a:lnTo>
                    <a:pt x="988" y="182"/>
                  </a:lnTo>
                  <a:lnTo>
                    <a:pt x="1143" y="79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71"/>
            <p:cNvSpPr/>
            <p:nvPr/>
          </p:nvSpPr>
          <p:spPr>
            <a:xfrm>
              <a:off x="5655150" y="4186250"/>
              <a:ext cx="87675" cy="121425"/>
            </a:xfrm>
            <a:custGeom>
              <a:avLst/>
              <a:gdLst/>
              <a:ahLst/>
              <a:cxnLst/>
              <a:rect l="l" t="t" r="r" b="b"/>
              <a:pathLst>
                <a:path w="3507" h="4857" extrusionOk="0">
                  <a:moveTo>
                    <a:pt x="3273" y="1"/>
                  </a:moveTo>
                  <a:lnTo>
                    <a:pt x="3143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35" y="4830"/>
                  </a:lnTo>
                  <a:lnTo>
                    <a:pt x="468" y="4804"/>
                  </a:lnTo>
                  <a:lnTo>
                    <a:pt x="468" y="3064"/>
                  </a:lnTo>
                  <a:lnTo>
                    <a:pt x="468" y="2961"/>
                  </a:lnTo>
                  <a:lnTo>
                    <a:pt x="520" y="2857"/>
                  </a:lnTo>
                  <a:lnTo>
                    <a:pt x="572" y="2779"/>
                  </a:lnTo>
                  <a:lnTo>
                    <a:pt x="624" y="2701"/>
                  </a:lnTo>
                  <a:lnTo>
                    <a:pt x="3506" y="52"/>
                  </a:lnTo>
                  <a:lnTo>
                    <a:pt x="3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71"/>
            <p:cNvSpPr/>
            <p:nvPr/>
          </p:nvSpPr>
          <p:spPr>
            <a:xfrm>
              <a:off x="5559075" y="4155750"/>
              <a:ext cx="302525" cy="266150"/>
            </a:xfrm>
            <a:custGeom>
              <a:avLst/>
              <a:gdLst/>
              <a:ahLst/>
              <a:cxnLst/>
              <a:rect l="l" t="t" r="r" b="b"/>
              <a:pathLst>
                <a:path w="12101" h="10646" extrusionOk="0">
                  <a:moveTo>
                    <a:pt x="7219" y="1402"/>
                  </a:moveTo>
                  <a:lnTo>
                    <a:pt x="7271" y="1454"/>
                  </a:lnTo>
                  <a:lnTo>
                    <a:pt x="10257" y="4207"/>
                  </a:lnTo>
                  <a:lnTo>
                    <a:pt x="10257" y="7426"/>
                  </a:lnTo>
                  <a:lnTo>
                    <a:pt x="8829" y="7920"/>
                  </a:lnTo>
                  <a:lnTo>
                    <a:pt x="8414" y="7920"/>
                  </a:lnTo>
                  <a:lnTo>
                    <a:pt x="8414" y="4544"/>
                  </a:lnTo>
                  <a:lnTo>
                    <a:pt x="8388" y="4284"/>
                  </a:lnTo>
                  <a:lnTo>
                    <a:pt x="8310" y="4025"/>
                  </a:lnTo>
                  <a:lnTo>
                    <a:pt x="8206" y="3817"/>
                  </a:lnTo>
                  <a:lnTo>
                    <a:pt x="8050" y="3609"/>
                  </a:lnTo>
                  <a:lnTo>
                    <a:pt x="7843" y="3454"/>
                  </a:lnTo>
                  <a:lnTo>
                    <a:pt x="7635" y="3324"/>
                  </a:lnTo>
                  <a:lnTo>
                    <a:pt x="7401" y="3246"/>
                  </a:lnTo>
                  <a:lnTo>
                    <a:pt x="7141" y="3220"/>
                  </a:lnTo>
                  <a:lnTo>
                    <a:pt x="6908" y="3246"/>
                  </a:lnTo>
                  <a:lnTo>
                    <a:pt x="6674" y="3298"/>
                  </a:lnTo>
                  <a:lnTo>
                    <a:pt x="6492" y="3402"/>
                  </a:lnTo>
                  <a:lnTo>
                    <a:pt x="6311" y="3557"/>
                  </a:lnTo>
                  <a:lnTo>
                    <a:pt x="6129" y="3713"/>
                  </a:lnTo>
                  <a:lnTo>
                    <a:pt x="6025" y="3921"/>
                  </a:lnTo>
                  <a:lnTo>
                    <a:pt x="5921" y="4129"/>
                  </a:lnTo>
                  <a:lnTo>
                    <a:pt x="5869" y="4362"/>
                  </a:lnTo>
                  <a:lnTo>
                    <a:pt x="5869" y="4440"/>
                  </a:lnTo>
                  <a:lnTo>
                    <a:pt x="5895" y="4492"/>
                  </a:lnTo>
                  <a:lnTo>
                    <a:pt x="5947" y="4544"/>
                  </a:lnTo>
                  <a:lnTo>
                    <a:pt x="6025" y="4570"/>
                  </a:lnTo>
                  <a:lnTo>
                    <a:pt x="6103" y="4544"/>
                  </a:lnTo>
                  <a:lnTo>
                    <a:pt x="6155" y="4518"/>
                  </a:lnTo>
                  <a:lnTo>
                    <a:pt x="6207" y="4466"/>
                  </a:lnTo>
                  <a:lnTo>
                    <a:pt x="6233" y="4414"/>
                  </a:lnTo>
                  <a:lnTo>
                    <a:pt x="6259" y="4233"/>
                  </a:lnTo>
                  <a:lnTo>
                    <a:pt x="6337" y="4077"/>
                  </a:lnTo>
                  <a:lnTo>
                    <a:pt x="6414" y="3947"/>
                  </a:lnTo>
                  <a:lnTo>
                    <a:pt x="6518" y="3817"/>
                  </a:lnTo>
                  <a:lnTo>
                    <a:pt x="6648" y="3713"/>
                  </a:lnTo>
                  <a:lnTo>
                    <a:pt x="6804" y="3635"/>
                  </a:lnTo>
                  <a:lnTo>
                    <a:pt x="6960" y="3583"/>
                  </a:lnTo>
                  <a:lnTo>
                    <a:pt x="7141" y="3557"/>
                  </a:lnTo>
                  <a:lnTo>
                    <a:pt x="7323" y="3583"/>
                  </a:lnTo>
                  <a:lnTo>
                    <a:pt x="7505" y="3661"/>
                  </a:lnTo>
                  <a:lnTo>
                    <a:pt x="7661" y="3739"/>
                  </a:lnTo>
                  <a:lnTo>
                    <a:pt x="7791" y="3869"/>
                  </a:lnTo>
                  <a:lnTo>
                    <a:pt x="7920" y="3999"/>
                  </a:lnTo>
                  <a:lnTo>
                    <a:pt x="7998" y="4155"/>
                  </a:lnTo>
                  <a:lnTo>
                    <a:pt x="8050" y="4336"/>
                  </a:lnTo>
                  <a:lnTo>
                    <a:pt x="8076" y="4544"/>
                  </a:lnTo>
                  <a:lnTo>
                    <a:pt x="8076" y="7556"/>
                  </a:lnTo>
                  <a:lnTo>
                    <a:pt x="8024" y="7452"/>
                  </a:lnTo>
                  <a:lnTo>
                    <a:pt x="7946" y="7348"/>
                  </a:lnTo>
                  <a:lnTo>
                    <a:pt x="7843" y="7245"/>
                  </a:lnTo>
                  <a:lnTo>
                    <a:pt x="7713" y="7167"/>
                  </a:lnTo>
                  <a:lnTo>
                    <a:pt x="7583" y="7115"/>
                  </a:lnTo>
                  <a:lnTo>
                    <a:pt x="7090" y="6985"/>
                  </a:lnTo>
                  <a:lnTo>
                    <a:pt x="6311" y="6751"/>
                  </a:lnTo>
                  <a:lnTo>
                    <a:pt x="6207" y="6725"/>
                  </a:lnTo>
                  <a:lnTo>
                    <a:pt x="6207" y="5167"/>
                  </a:lnTo>
                  <a:lnTo>
                    <a:pt x="6207" y="5089"/>
                  </a:lnTo>
                  <a:lnTo>
                    <a:pt x="6155" y="5037"/>
                  </a:lnTo>
                  <a:lnTo>
                    <a:pt x="6103" y="4986"/>
                  </a:lnTo>
                  <a:lnTo>
                    <a:pt x="5973" y="4986"/>
                  </a:lnTo>
                  <a:lnTo>
                    <a:pt x="5921" y="5037"/>
                  </a:lnTo>
                  <a:lnTo>
                    <a:pt x="5869" y="5089"/>
                  </a:lnTo>
                  <a:lnTo>
                    <a:pt x="5869" y="5167"/>
                  </a:lnTo>
                  <a:lnTo>
                    <a:pt x="5869" y="6517"/>
                  </a:lnTo>
                  <a:lnTo>
                    <a:pt x="5584" y="6336"/>
                  </a:lnTo>
                  <a:lnTo>
                    <a:pt x="5194" y="6050"/>
                  </a:lnTo>
                  <a:lnTo>
                    <a:pt x="5012" y="5972"/>
                  </a:lnTo>
                  <a:lnTo>
                    <a:pt x="4882" y="5920"/>
                  </a:lnTo>
                  <a:lnTo>
                    <a:pt x="4675" y="5868"/>
                  </a:lnTo>
                  <a:lnTo>
                    <a:pt x="4467" y="5842"/>
                  </a:lnTo>
                  <a:lnTo>
                    <a:pt x="4233" y="5842"/>
                  </a:lnTo>
                  <a:lnTo>
                    <a:pt x="4000" y="5868"/>
                  </a:lnTo>
                  <a:lnTo>
                    <a:pt x="4000" y="4207"/>
                  </a:lnTo>
                  <a:lnTo>
                    <a:pt x="4026" y="4207"/>
                  </a:lnTo>
                  <a:lnTo>
                    <a:pt x="7012" y="1454"/>
                  </a:lnTo>
                  <a:lnTo>
                    <a:pt x="7064" y="1402"/>
                  </a:lnTo>
                  <a:close/>
                  <a:moveTo>
                    <a:pt x="4519" y="6206"/>
                  </a:moveTo>
                  <a:lnTo>
                    <a:pt x="4779" y="6258"/>
                  </a:lnTo>
                  <a:lnTo>
                    <a:pt x="4908" y="6310"/>
                  </a:lnTo>
                  <a:lnTo>
                    <a:pt x="5064" y="6388"/>
                  </a:lnTo>
                  <a:lnTo>
                    <a:pt x="5428" y="6647"/>
                  </a:lnTo>
                  <a:lnTo>
                    <a:pt x="5843" y="6907"/>
                  </a:lnTo>
                  <a:lnTo>
                    <a:pt x="6025" y="7037"/>
                  </a:lnTo>
                  <a:lnTo>
                    <a:pt x="6207" y="7115"/>
                  </a:lnTo>
                  <a:lnTo>
                    <a:pt x="6986" y="7322"/>
                  </a:lnTo>
                  <a:lnTo>
                    <a:pt x="7479" y="7452"/>
                  </a:lnTo>
                  <a:lnTo>
                    <a:pt x="7583" y="7504"/>
                  </a:lnTo>
                  <a:lnTo>
                    <a:pt x="7661" y="7556"/>
                  </a:lnTo>
                  <a:lnTo>
                    <a:pt x="7713" y="7608"/>
                  </a:lnTo>
                  <a:lnTo>
                    <a:pt x="7739" y="7686"/>
                  </a:lnTo>
                  <a:lnTo>
                    <a:pt x="7765" y="7790"/>
                  </a:lnTo>
                  <a:lnTo>
                    <a:pt x="7765" y="7868"/>
                  </a:lnTo>
                  <a:lnTo>
                    <a:pt x="7739" y="7946"/>
                  </a:lnTo>
                  <a:lnTo>
                    <a:pt x="7713" y="8049"/>
                  </a:lnTo>
                  <a:lnTo>
                    <a:pt x="7635" y="8127"/>
                  </a:lnTo>
                  <a:lnTo>
                    <a:pt x="7531" y="8179"/>
                  </a:lnTo>
                  <a:lnTo>
                    <a:pt x="7401" y="8205"/>
                  </a:lnTo>
                  <a:lnTo>
                    <a:pt x="7271" y="8205"/>
                  </a:lnTo>
                  <a:lnTo>
                    <a:pt x="5350" y="7660"/>
                  </a:lnTo>
                  <a:lnTo>
                    <a:pt x="5298" y="7660"/>
                  </a:lnTo>
                  <a:lnTo>
                    <a:pt x="5220" y="7686"/>
                  </a:lnTo>
                  <a:lnTo>
                    <a:pt x="5168" y="7712"/>
                  </a:lnTo>
                  <a:lnTo>
                    <a:pt x="5142" y="7790"/>
                  </a:lnTo>
                  <a:lnTo>
                    <a:pt x="5142" y="7842"/>
                  </a:lnTo>
                  <a:lnTo>
                    <a:pt x="5168" y="7920"/>
                  </a:lnTo>
                  <a:lnTo>
                    <a:pt x="5194" y="7972"/>
                  </a:lnTo>
                  <a:lnTo>
                    <a:pt x="5272" y="7998"/>
                  </a:lnTo>
                  <a:lnTo>
                    <a:pt x="7012" y="8491"/>
                  </a:lnTo>
                  <a:lnTo>
                    <a:pt x="7271" y="8569"/>
                  </a:lnTo>
                  <a:lnTo>
                    <a:pt x="7375" y="8569"/>
                  </a:lnTo>
                  <a:lnTo>
                    <a:pt x="7557" y="8543"/>
                  </a:lnTo>
                  <a:lnTo>
                    <a:pt x="7687" y="8491"/>
                  </a:lnTo>
                  <a:lnTo>
                    <a:pt x="7843" y="8413"/>
                  </a:lnTo>
                  <a:lnTo>
                    <a:pt x="7946" y="8309"/>
                  </a:lnTo>
                  <a:lnTo>
                    <a:pt x="8777" y="8257"/>
                  </a:lnTo>
                  <a:lnTo>
                    <a:pt x="8933" y="8257"/>
                  </a:lnTo>
                  <a:lnTo>
                    <a:pt x="11270" y="7452"/>
                  </a:lnTo>
                  <a:lnTo>
                    <a:pt x="11426" y="7426"/>
                  </a:lnTo>
                  <a:lnTo>
                    <a:pt x="11556" y="7478"/>
                  </a:lnTo>
                  <a:lnTo>
                    <a:pt x="11659" y="7582"/>
                  </a:lnTo>
                  <a:lnTo>
                    <a:pt x="11711" y="7660"/>
                  </a:lnTo>
                  <a:lnTo>
                    <a:pt x="11737" y="7712"/>
                  </a:lnTo>
                  <a:lnTo>
                    <a:pt x="11737" y="7790"/>
                  </a:lnTo>
                  <a:lnTo>
                    <a:pt x="11737" y="7868"/>
                  </a:lnTo>
                  <a:lnTo>
                    <a:pt x="11685" y="7998"/>
                  </a:lnTo>
                  <a:lnTo>
                    <a:pt x="11582" y="8127"/>
                  </a:lnTo>
                  <a:lnTo>
                    <a:pt x="11530" y="8153"/>
                  </a:lnTo>
                  <a:lnTo>
                    <a:pt x="11452" y="8179"/>
                  </a:lnTo>
                  <a:lnTo>
                    <a:pt x="8751" y="9452"/>
                  </a:lnTo>
                  <a:lnTo>
                    <a:pt x="6674" y="9893"/>
                  </a:lnTo>
                  <a:lnTo>
                    <a:pt x="6440" y="9919"/>
                  </a:lnTo>
                  <a:lnTo>
                    <a:pt x="6207" y="9867"/>
                  </a:lnTo>
                  <a:lnTo>
                    <a:pt x="2520" y="8854"/>
                  </a:lnTo>
                  <a:lnTo>
                    <a:pt x="2520" y="6751"/>
                  </a:lnTo>
                  <a:lnTo>
                    <a:pt x="2753" y="6621"/>
                  </a:lnTo>
                  <a:lnTo>
                    <a:pt x="3013" y="6517"/>
                  </a:lnTo>
                  <a:lnTo>
                    <a:pt x="3299" y="6388"/>
                  </a:lnTo>
                  <a:lnTo>
                    <a:pt x="3610" y="6310"/>
                  </a:lnTo>
                  <a:lnTo>
                    <a:pt x="3922" y="6232"/>
                  </a:lnTo>
                  <a:lnTo>
                    <a:pt x="4233" y="6206"/>
                  </a:lnTo>
                  <a:close/>
                  <a:moveTo>
                    <a:pt x="1325" y="5115"/>
                  </a:moveTo>
                  <a:lnTo>
                    <a:pt x="1325" y="6440"/>
                  </a:lnTo>
                  <a:lnTo>
                    <a:pt x="1325" y="6517"/>
                  </a:lnTo>
                  <a:lnTo>
                    <a:pt x="1377" y="6569"/>
                  </a:lnTo>
                  <a:lnTo>
                    <a:pt x="1429" y="6621"/>
                  </a:lnTo>
                  <a:lnTo>
                    <a:pt x="1559" y="6621"/>
                  </a:lnTo>
                  <a:lnTo>
                    <a:pt x="1611" y="6569"/>
                  </a:lnTo>
                  <a:lnTo>
                    <a:pt x="1663" y="6517"/>
                  </a:lnTo>
                  <a:lnTo>
                    <a:pt x="1663" y="6440"/>
                  </a:lnTo>
                  <a:lnTo>
                    <a:pt x="1663" y="5739"/>
                  </a:lnTo>
                  <a:lnTo>
                    <a:pt x="2156" y="5739"/>
                  </a:lnTo>
                  <a:lnTo>
                    <a:pt x="2156" y="5764"/>
                  </a:lnTo>
                  <a:lnTo>
                    <a:pt x="2156" y="9633"/>
                  </a:lnTo>
                  <a:lnTo>
                    <a:pt x="2156" y="9659"/>
                  </a:lnTo>
                  <a:lnTo>
                    <a:pt x="2130" y="9685"/>
                  </a:lnTo>
                  <a:lnTo>
                    <a:pt x="1663" y="9685"/>
                  </a:lnTo>
                  <a:lnTo>
                    <a:pt x="1663" y="7219"/>
                  </a:lnTo>
                  <a:lnTo>
                    <a:pt x="1663" y="7141"/>
                  </a:lnTo>
                  <a:lnTo>
                    <a:pt x="1611" y="7089"/>
                  </a:lnTo>
                  <a:lnTo>
                    <a:pt x="1559" y="7063"/>
                  </a:lnTo>
                  <a:lnTo>
                    <a:pt x="1481" y="7037"/>
                  </a:lnTo>
                  <a:lnTo>
                    <a:pt x="1429" y="7063"/>
                  </a:lnTo>
                  <a:lnTo>
                    <a:pt x="1377" y="7089"/>
                  </a:lnTo>
                  <a:lnTo>
                    <a:pt x="1325" y="7141"/>
                  </a:lnTo>
                  <a:lnTo>
                    <a:pt x="1325" y="7219"/>
                  </a:lnTo>
                  <a:lnTo>
                    <a:pt x="1325" y="10308"/>
                  </a:lnTo>
                  <a:lnTo>
                    <a:pt x="339" y="10308"/>
                  </a:lnTo>
                  <a:lnTo>
                    <a:pt x="339" y="5115"/>
                  </a:lnTo>
                  <a:close/>
                  <a:moveTo>
                    <a:pt x="7038" y="0"/>
                  </a:moveTo>
                  <a:lnTo>
                    <a:pt x="6934" y="26"/>
                  </a:lnTo>
                  <a:lnTo>
                    <a:pt x="6856" y="78"/>
                  </a:lnTo>
                  <a:lnTo>
                    <a:pt x="6752" y="156"/>
                  </a:lnTo>
                  <a:lnTo>
                    <a:pt x="2935" y="3661"/>
                  </a:lnTo>
                  <a:lnTo>
                    <a:pt x="2831" y="3791"/>
                  </a:lnTo>
                  <a:lnTo>
                    <a:pt x="2779" y="3947"/>
                  </a:lnTo>
                  <a:lnTo>
                    <a:pt x="2779" y="4129"/>
                  </a:lnTo>
                  <a:lnTo>
                    <a:pt x="2805" y="4284"/>
                  </a:lnTo>
                  <a:lnTo>
                    <a:pt x="2883" y="4440"/>
                  </a:lnTo>
                  <a:lnTo>
                    <a:pt x="3013" y="4544"/>
                  </a:lnTo>
                  <a:lnTo>
                    <a:pt x="3169" y="4622"/>
                  </a:lnTo>
                  <a:lnTo>
                    <a:pt x="3325" y="4648"/>
                  </a:lnTo>
                  <a:lnTo>
                    <a:pt x="3506" y="4622"/>
                  </a:lnTo>
                  <a:lnTo>
                    <a:pt x="3662" y="4544"/>
                  </a:lnTo>
                  <a:lnTo>
                    <a:pt x="3662" y="5920"/>
                  </a:lnTo>
                  <a:lnTo>
                    <a:pt x="3351" y="6024"/>
                  </a:lnTo>
                  <a:lnTo>
                    <a:pt x="3039" y="6128"/>
                  </a:lnTo>
                  <a:lnTo>
                    <a:pt x="2753" y="6232"/>
                  </a:lnTo>
                  <a:lnTo>
                    <a:pt x="2520" y="6336"/>
                  </a:lnTo>
                  <a:lnTo>
                    <a:pt x="2520" y="5764"/>
                  </a:lnTo>
                  <a:lnTo>
                    <a:pt x="2494" y="5687"/>
                  </a:lnTo>
                  <a:lnTo>
                    <a:pt x="2468" y="5635"/>
                  </a:lnTo>
                  <a:lnTo>
                    <a:pt x="2390" y="5505"/>
                  </a:lnTo>
                  <a:lnTo>
                    <a:pt x="2260" y="5427"/>
                  </a:lnTo>
                  <a:lnTo>
                    <a:pt x="2208" y="5401"/>
                  </a:lnTo>
                  <a:lnTo>
                    <a:pt x="2130" y="5375"/>
                  </a:lnTo>
                  <a:lnTo>
                    <a:pt x="1663" y="5375"/>
                  </a:lnTo>
                  <a:lnTo>
                    <a:pt x="1663" y="4934"/>
                  </a:lnTo>
                  <a:lnTo>
                    <a:pt x="1663" y="4882"/>
                  </a:lnTo>
                  <a:lnTo>
                    <a:pt x="1611" y="4804"/>
                  </a:lnTo>
                  <a:lnTo>
                    <a:pt x="1559" y="4778"/>
                  </a:lnTo>
                  <a:lnTo>
                    <a:pt x="1481" y="4752"/>
                  </a:lnTo>
                  <a:lnTo>
                    <a:pt x="157" y="4752"/>
                  </a:lnTo>
                  <a:lnTo>
                    <a:pt x="105" y="4778"/>
                  </a:lnTo>
                  <a:lnTo>
                    <a:pt x="53" y="4804"/>
                  </a:lnTo>
                  <a:lnTo>
                    <a:pt x="1" y="4882"/>
                  </a:lnTo>
                  <a:lnTo>
                    <a:pt x="1" y="4934"/>
                  </a:lnTo>
                  <a:lnTo>
                    <a:pt x="1" y="10464"/>
                  </a:lnTo>
                  <a:lnTo>
                    <a:pt x="1" y="10542"/>
                  </a:lnTo>
                  <a:lnTo>
                    <a:pt x="53" y="10594"/>
                  </a:lnTo>
                  <a:lnTo>
                    <a:pt x="105" y="10646"/>
                  </a:lnTo>
                  <a:lnTo>
                    <a:pt x="1559" y="10646"/>
                  </a:lnTo>
                  <a:lnTo>
                    <a:pt x="1611" y="10594"/>
                  </a:lnTo>
                  <a:lnTo>
                    <a:pt x="1663" y="10542"/>
                  </a:lnTo>
                  <a:lnTo>
                    <a:pt x="1663" y="10464"/>
                  </a:lnTo>
                  <a:lnTo>
                    <a:pt x="1663" y="10023"/>
                  </a:lnTo>
                  <a:lnTo>
                    <a:pt x="2208" y="10023"/>
                  </a:lnTo>
                  <a:lnTo>
                    <a:pt x="2286" y="9997"/>
                  </a:lnTo>
                  <a:lnTo>
                    <a:pt x="2390" y="9919"/>
                  </a:lnTo>
                  <a:lnTo>
                    <a:pt x="2494" y="9789"/>
                  </a:lnTo>
                  <a:lnTo>
                    <a:pt x="2494" y="9711"/>
                  </a:lnTo>
                  <a:lnTo>
                    <a:pt x="2520" y="9633"/>
                  </a:lnTo>
                  <a:lnTo>
                    <a:pt x="2520" y="9218"/>
                  </a:lnTo>
                  <a:lnTo>
                    <a:pt x="6103" y="10231"/>
                  </a:lnTo>
                  <a:lnTo>
                    <a:pt x="6259" y="10256"/>
                  </a:lnTo>
                  <a:lnTo>
                    <a:pt x="6414" y="10282"/>
                  </a:lnTo>
                  <a:lnTo>
                    <a:pt x="6570" y="10256"/>
                  </a:lnTo>
                  <a:lnTo>
                    <a:pt x="6726" y="10231"/>
                  </a:lnTo>
                  <a:lnTo>
                    <a:pt x="8855" y="9789"/>
                  </a:lnTo>
                  <a:lnTo>
                    <a:pt x="9868" y="9322"/>
                  </a:lnTo>
                  <a:lnTo>
                    <a:pt x="11556" y="8543"/>
                  </a:lnTo>
                  <a:lnTo>
                    <a:pt x="11685" y="8465"/>
                  </a:lnTo>
                  <a:lnTo>
                    <a:pt x="11815" y="8387"/>
                  </a:lnTo>
                  <a:lnTo>
                    <a:pt x="11919" y="8309"/>
                  </a:lnTo>
                  <a:lnTo>
                    <a:pt x="11997" y="8179"/>
                  </a:lnTo>
                  <a:lnTo>
                    <a:pt x="12049" y="8049"/>
                  </a:lnTo>
                  <a:lnTo>
                    <a:pt x="12075" y="7920"/>
                  </a:lnTo>
                  <a:lnTo>
                    <a:pt x="12101" y="7790"/>
                  </a:lnTo>
                  <a:lnTo>
                    <a:pt x="12075" y="7634"/>
                  </a:lnTo>
                  <a:lnTo>
                    <a:pt x="12023" y="7478"/>
                  </a:lnTo>
                  <a:lnTo>
                    <a:pt x="11919" y="7348"/>
                  </a:lnTo>
                  <a:lnTo>
                    <a:pt x="11815" y="7245"/>
                  </a:lnTo>
                  <a:lnTo>
                    <a:pt x="11711" y="7167"/>
                  </a:lnTo>
                  <a:lnTo>
                    <a:pt x="11556" y="7115"/>
                  </a:lnTo>
                  <a:lnTo>
                    <a:pt x="11426" y="7089"/>
                  </a:lnTo>
                  <a:lnTo>
                    <a:pt x="11296" y="7089"/>
                  </a:lnTo>
                  <a:lnTo>
                    <a:pt x="11166" y="7115"/>
                  </a:lnTo>
                  <a:lnTo>
                    <a:pt x="10621" y="7296"/>
                  </a:lnTo>
                  <a:lnTo>
                    <a:pt x="10621" y="4544"/>
                  </a:lnTo>
                  <a:lnTo>
                    <a:pt x="10777" y="4622"/>
                  </a:lnTo>
                  <a:lnTo>
                    <a:pt x="10958" y="4648"/>
                  </a:lnTo>
                  <a:lnTo>
                    <a:pt x="11140" y="4622"/>
                  </a:lnTo>
                  <a:lnTo>
                    <a:pt x="11270" y="4544"/>
                  </a:lnTo>
                  <a:lnTo>
                    <a:pt x="11400" y="4440"/>
                  </a:lnTo>
                  <a:lnTo>
                    <a:pt x="11478" y="4284"/>
                  </a:lnTo>
                  <a:lnTo>
                    <a:pt x="11530" y="4129"/>
                  </a:lnTo>
                  <a:lnTo>
                    <a:pt x="11504" y="3947"/>
                  </a:lnTo>
                  <a:lnTo>
                    <a:pt x="11452" y="3817"/>
                  </a:lnTo>
                  <a:lnTo>
                    <a:pt x="11348" y="3661"/>
                  </a:lnTo>
                  <a:lnTo>
                    <a:pt x="8907" y="1428"/>
                  </a:lnTo>
                  <a:lnTo>
                    <a:pt x="8855" y="1402"/>
                  </a:lnTo>
                  <a:lnTo>
                    <a:pt x="8777" y="1376"/>
                  </a:lnTo>
                  <a:lnTo>
                    <a:pt x="8725" y="1402"/>
                  </a:lnTo>
                  <a:lnTo>
                    <a:pt x="8673" y="1428"/>
                  </a:lnTo>
                  <a:lnTo>
                    <a:pt x="8622" y="1506"/>
                  </a:lnTo>
                  <a:lnTo>
                    <a:pt x="8622" y="1558"/>
                  </a:lnTo>
                  <a:lnTo>
                    <a:pt x="8622" y="1636"/>
                  </a:lnTo>
                  <a:lnTo>
                    <a:pt x="8673" y="1688"/>
                  </a:lnTo>
                  <a:lnTo>
                    <a:pt x="11114" y="3921"/>
                  </a:lnTo>
                  <a:lnTo>
                    <a:pt x="11140" y="3999"/>
                  </a:lnTo>
                  <a:lnTo>
                    <a:pt x="11166" y="4077"/>
                  </a:lnTo>
                  <a:lnTo>
                    <a:pt x="11166" y="4155"/>
                  </a:lnTo>
                  <a:lnTo>
                    <a:pt x="11088" y="4233"/>
                  </a:lnTo>
                  <a:lnTo>
                    <a:pt x="11010" y="4284"/>
                  </a:lnTo>
                  <a:lnTo>
                    <a:pt x="10906" y="4284"/>
                  </a:lnTo>
                  <a:lnTo>
                    <a:pt x="10829" y="4233"/>
                  </a:lnTo>
                  <a:lnTo>
                    <a:pt x="7531" y="1195"/>
                  </a:lnTo>
                  <a:lnTo>
                    <a:pt x="7427" y="1143"/>
                  </a:lnTo>
                  <a:lnTo>
                    <a:pt x="7349" y="1091"/>
                  </a:lnTo>
                  <a:lnTo>
                    <a:pt x="7245" y="1065"/>
                  </a:lnTo>
                  <a:lnTo>
                    <a:pt x="7141" y="1039"/>
                  </a:lnTo>
                  <a:lnTo>
                    <a:pt x="7038" y="1065"/>
                  </a:lnTo>
                  <a:lnTo>
                    <a:pt x="6934" y="1091"/>
                  </a:lnTo>
                  <a:lnTo>
                    <a:pt x="6856" y="1143"/>
                  </a:lnTo>
                  <a:lnTo>
                    <a:pt x="6752" y="1195"/>
                  </a:lnTo>
                  <a:lnTo>
                    <a:pt x="3480" y="4233"/>
                  </a:lnTo>
                  <a:lnTo>
                    <a:pt x="3376" y="4284"/>
                  </a:lnTo>
                  <a:lnTo>
                    <a:pt x="3299" y="4284"/>
                  </a:lnTo>
                  <a:lnTo>
                    <a:pt x="3195" y="4233"/>
                  </a:lnTo>
                  <a:lnTo>
                    <a:pt x="3143" y="4155"/>
                  </a:lnTo>
                  <a:lnTo>
                    <a:pt x="3117" y="4077"/>
                  </a:lnTo>
                  <a:lnTo>
                    <a:pt x="3143" y="3999"/>
                  </a:lnTo>
                  <a:lnTo>
                    <a:pt x="3195" y="3921"/>
                  </a:lnTo>
                  <a:lnTo>
                    <a:pt x="7012" y="416"/>
                  </a:lnTo>
                  <a:lnTo>
                    <a:pt x="7064" y="364"/>
                  </a:lnTo>
                  <a:lnTo>
                    <a:pt x="7219" y="364"/>
                  </a:lnTo>
                  <a:lnTo>
                    <a:pt x="7271" y="416"/>
                  </a:lnTo>
                  <a:lnTo>
                    <a:pt x="8102" y="1169"/>
                  </a:lnTo>
                  <a:lnTo>
                    <a:pt x="8154" y="1195"/>
                  </a:lnTo>
                  <a:lnTo>
                    <a:pt x="8232" y="1221"/>
                  </a:lnTo>
                  <a:lnTo>
                    <a:pt x="8310" y="1195"/>
                  </a:lnTo>
                  <a:lnTo>
                    <a:pt x="8362" y="1169"/>
                  </a:lnTo>
                  <a:lnTo>
                    <a:pt x="8388" y="1091"/>
                  </a:lnTo>
                  <a:lnTo>
                    <a:pt x="8414" y="1039"/>
                  </a:lnTo>
                  <a:lnTo>
                    <a:pt x="8388" y="961"/>
                  </a:lnTo>
                  <a:lnTo>
                    <a:pt x="8336" y="909"/>
                  </a:lnTo>
                  <a:lnTo>
                    <a:pt x="7531" y="156"/>
                  </a:lnTo>
                  <a:lnTo>
                    <a:pt x="7427" y="78"/>
                  </a:lnTo>
                  <a:lnTo>
                    <a:pt x="7349" y="26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71"/>
            <p:cNvSpPr/>
            <p:nvPr/>
          </p:nvSpPr>
          <p:spPr>
            <a:xfrm>
              <a:off x="5721375" y="4282975"/>
              <a:ext cx="8450" cy="11700"/>
            </a:xfrm>
            <a:custGeom>
              <a:avLst/>
              <a:gdLst/>
              <a:ahLst/>
              <a:cxnLst/>
              <a:rect l="l" t="t" r="r" b="b"/>
              <a:pathLst>
                <a:path w="338" h="468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52" y="416"/>
                  </a:lnTo>
                  <a:lnTo>
                    <a:pt x="104" y="468"/>
                  </a:lnTo>
                  <a:lnTo>
                    <a:pt x="234" y="468"/>
                  </a:lnTo>
                  <a:lnTo>
                    <a:pt x="286" y="416"/>
                  </a:lnTo>
                  <a:lnTo>
                    <a:pt x="338" y="364"/>
                  </a:lnTo>
                  <a:lnTo>
                    <a:pt x="338" y="286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9" name="Google Shape;4579;p71"/>
          <p:cNvGrpSpPr/>
          <p:nvPr/>
        </p:nvGrpSpPr>
        <p:grpSpPr>
          <a:xfrm>
            <a:off x="7007028" y="4274762"/>
            <a:ext cx="324002" cy="324673"/>
            <a:chOff x="6319225" y="4137575"/>
            <a:chExt cx="301875" cy="302500"/>
          </a:xfrm>
        </p:grpSpPr>
        <p:sp>
          <p:nvSpPr>
            <p:cNvPr id="4580" name="Google Shape;4580;p71"/>
            <p:cNvSpPr/>
            <p:nvPr/>
          </p:nvSpPr>
          <p:spPr>
            <a:xfrm>
              <a:off x="639712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71"/>
            <p:cNvSpPr/>
            <p:nvPr/>
          </p:nvSpPr>
          <p:spPr>
            <a:xfrm>
              <a:off x="639647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71"/>
            <p:cNvSpPr/>
            <p:nvPr/>
          </p:nvSpPr>
          <p:spPr>
            <a:xfrm>
              <a:off x="6377650" y="4231700"/>
              <a:ext cx="165550" cy="185675"/>
            </a:xfrm>
            <a:custGeom>
              <a:avLst/>
              <a:gdLst/>
              <a:ahLst/>
              <a:cxnLst/>
              <a:rect l="l" t="t" r="r" b="b"/>
              <a:pathLst>
                <a:path w="6622" h="7427" extrusionOk="0">
                  <a:moveTo>
                    <a:pt x="753" y="0"/>
                  </a:moveTo>
                  <a:lnTo>
                    <a:pt x="572" y="104"/>
                  </a:lnTo>
                  <a:lnTo>
                    <a:pt x="390" y="182"/>
                  </a:lnTo>
                  <a:lnTo>
                    <a:pt x="208" y="234"/>
                  </a:lnTo>
                  <a:lnTo>
                    <a:pt x="0" y="260"/>
                  </a:lnTo>
                  <a:lnTo>
                    <a:pt x="0" y="7426"/>
                  </a:lnTo>
                  <a:lnTo>
                    <a:pt x="6622" y="7426"/>
                  </a:lnTo>
                  <a:lnTo>
                    <a:pt x="6622" y="6699"/>
                  </a:lnTo>
                  <a:lnTo>
                    <a:pt x="753" y="6699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71"/>
            <p:cNvSpPr/>
            <p:nvPr/>
          </p:nvSpPr>
          <p:spPr>
            <a:xfrm>
              <a:off x="6396475" y="4160275"/>
              <a:ext cx="164900" cy="238925"/>
            </a:xfrm>
            <a:custGeom>
              <a:avLst/>
              <a:gdLst/>
              <a:ahLst/>
              <a:cxnLst/>
              <a:rect l="l" t="t" r="r" b="b"/>
              <a:pathLst>
                <a:path w="6596" h="9557" extrusionOk="0">
                  <a:moveTo>
                    <a:pt x="520" y="1"/>
                  </a:moveTo>
                  <a:lnTo>
                    <a:pt x="650" y="183"/>
                  </a:lnTo>
                  <a:lnTo>
                    <a:pt x="727" y="364"/>
                  </a:lnTo>
                  <a:lnTo>
                    <a:pt x="831" y="546"/>
                  </a:lnTo>
                  <a:lnTo>
                    <a:pt x="883" y="754"/>
                  </a:lnTo>
                  <a:lnTo>
                    <a:pt x="909" y="962"/>
                  </a:lnTo>
                  <a:lnTo>
                    <a:pt x="935" y="1143"/>
                  </a:lnTo>
                  <a:lnTo>
                    <a:pt x="935" y="1351"/>
                  </a:lnTo>
                  <a:lnTo>
                    <a:pt x="909" y="1559"/>
                  </a:lnTo>
                  <a:lnTo>
                    <a:pt x="857" y="1741"/>
                  </a:lnTo>
                  <a:lnTo>
                    <a:pt x="779" y="1948"/>
                  </a:lnTo>
                  <a:lnTo>
                    <a:pt x="701" y="2130"/>
                  </a:lnTo>
                  <a:lnTo>
                    <a:pt x="598" y="2286"/>
                  </a:lnTo>
                  <a:lnTo>
                    <a:pt x="468" y="2468"/>
                  </a:lnTo>
                  <a:lnTo>
                    <a:pt x="338" y="2597"/>
                  </a:lnTo>
                  <a:lnTo>
                    <a:pt x="182" y="2753"/>
                  </a:lnTo>
                  <a:lnTo>
                    <a:pt x="0" y="2857"/>
                  </a:lnTo>
                  <a:lnTo>
                    <a:pt x="0" y="9556"/>
                  </a:lnTo>
                  <a:lnTo>
                    <a:pt x="6596" y="9556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71"/>
            <p:cNvSpPr/>
            <p:nvPr/>
          </p:nvSpPr>
          <p:spPr>
            <a:xfrm>
              <a:off x="6557450" y="4325175"/>
              <a:ext cx="59100" cy="59725"/>
            </a:xfrm>
            <a:custGeom>
              <a:avLst/>
              <a:gdLst/>
              <a:ahLst/>
              <a:cxnLst/>
              <a:rect l="l" t="t" r="r" b="b"/>
              <a:pathLst>
                <a:path w="2364" h="2389" extrusionOk="0">
                  <a:moveTo>
                    <a:pt x="1" y="0"/>
                  </a:moveTo>
                  <a:lnTo>
                    <a:pt x="1" y="2389"/>
                  </a:lnTo>
                  <a:lnTo>
                    <a:pt x="2364" y="2389"/>
                  </a:lnTo>
                  <a:lnTo>
                    <a:pt x="2364" y="2155"/>
                  </a:lnTo>
                  <a:lnTo>
                    <a:pt x="2312" y="1896"/>
                  </a:lnTo>
                  <a:lnTo>
                    <a:pt x="2260" y="1688"/>
                  </a:lnTo>
                  <a:lnTo>
                    <a:pt x="2182" y="1454"/>
                  </a:lnTo>
                  <a:lnTo>
                    <a:pt x="2078" y="1246"/>
                  </a:lnTo>
                  <a:lnTo>
                    <a:pt x="1948" y="1065"/>
                  </a:lnTo>
                  <a:lnTo>
                    <a:pt x="1818" y="883"/>
                  </a:lnTo>
                  <a:lnTo>
                    <a:pt x="1663" y="701"/>
                  </a:lnTo>
                  <a:lnTo>
                    <a:pt x="1507" y="545"/>
                  </a:lnTo>
                  <a:lnTo>
                    <a:pt x="1325" y="416"/>
                  </a:lnTo>
                  <a:lnTo>
                    <a:pt x="1117" y="286"/>
                  </a:lnTo>
                  <a:lnTo>
                    <a:pt x="910" y="208"/>
                  </a:lnTo>
                  <a:lnTo>
                    <a:pt x="702" y="130"/>
                  </a:lnTo>
                  <a:lnTo>
                    <a:pt x="468" y="52"/>
                  </a:lnTo>
                  <a:lnTo>
                    <a:pt x="235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71"/>
            <p:cNvSpPr/>
            <p:nvPr/>
          </p:nvSpPr>
          <p:spPr>
            <a:xfrm>
              <a:off x="6506175" y="433360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2052" y="1"/>
                  </a:moveTo>
                  <a:lnTo>
                    <a:pt x="1844" y="27"/>
                  </a:lnTo>
                  <a:lnTo>
                    <a:pt x="1636" y="53"/>
                  </a:lnTo>
                  <a:lnTo>
                    <a:pt x="1429" y="105"/>
                  </a:lnTo>
                  <a:lnTo>
                    <a:pt x="1247" y="182"/>
                  </a:lnTo>
                  <a:lnTo>
                    <a:pt x="1065" y="260"/>
                  </a:lnTo>
                  <a:lnTo>
                    <a:pt x="909" y="364"/>
                  </a:lnTo>
                  <a:lnTo>
                    <a:pt x="754" y="468"/>
                  </a:lnTo>
                  <a:lnTo>
                    <a:pt x="598" y="598"/>
                  </a:lnTo>
                  <a:lnTo>
                    <a:pt x="468" y="754"/>
                  </a:lnTo>
                  <a:lnTo>
                    <a:pt x="364" y="909"/>
                  </a:lnTo>
                  <a:lnTo>
                    <a:pt x="260" y="1091"/>
                  </a:lnTo>
                  <a:lnTo>
                    <a:pt x="156" y="1247"/>
                  </a:lnTo>
                  <a:lnTo>
                    <a:pt x="104" y="1455"/>
                  </a:lnTo>
                  <a:lnTo>
                    <a:pt x="53" y="1637"/>
                  </a:lnTo>
                  <a:lnTo>
                    <a:pt x="27" y="1844"/>
                  </a:lnTo>
                  <a:lnTo>
                    <a:pt x="1" y="2052"/>
                  </a:lnTo>
                  <a:lnTo>
                    <a:pt x="27" y="2286"/>
                  </a:lnTo>
                  <a:lnTo>
                    <a:pt x="53" y="2519"/>
                  </a:lnTo>
                  <a:lnTo>
                    <a:pt x="130" y="2753"/>
                  </a:lnTo>
                  <a:lnTo>
                    <a:pt x="208" y="2961"/>
                  </a:lnTo>
                  <a:lnTo>
                    <a:pt x="338" y="3142"/>
                  </a:lnTo>
                  <a:lnTo>
                    <a:pt x="468" y="3324"/>
                  </a:lnTo>
                  <a:lnTo>
                    <a:pt x="624" y="3506"/>
                  </a:lnTo>
                  <a:lnTo>
                    <a:pt x="780" y="3662"/>
                  </a:lnTo>
                  <a:lnTo>
                    <a:pt x="2052" y="2052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71"/>
            <p:cNvSpPr/>
            <p:nvPr/>
          </p:nvSpPr>
          <p:spPr>
            <a:xfrm>
              <a:off x="6557450" y="4384875"/>
              <a:ext cx="50675" cy="37675"/>
            </a:xfrm>
            <a:custGeom>
              <a:avLst/>
              <a:gdLst/>
              <a:ahLst/>
              <a:cxnLst/>
              <a:rect l="l" t="t" r="r" b="b"/>
              <a:pathLst>
                <a:path w="2027" h="1507" extrusionOk="0">
                  <a:moveTo>
                    <a:pt x="1" y="1"/>
                  </a:moveTo>
                  <a:lnTo>
                    <a:pt x="1351" y="1507"/>
                  </a:lnTo>
                  <a:lnTo>
                    <a:pt x="1507" y="1377"/>
                  </a:lnTo>
                  <a:lnTo>
                    <a:pt x="1637" y="1195"/>
                  </a:lnTo>
                  <a:lnTo>
                    <a:pt x="1741" y="1040"/>
                  </a:lnTo>
                  <a:lnTo>
                    <a:pt x="1844" y="832"/>
                  </a:lnTo>
                  <a:lnTo>
                    <a:pt x="1922" y="650"/>
                  </a:lnTo>
                  <a:lnTo>
                    <a:pt x="1974" y="442"/>
                  </a:lnTo>
                  <a:lnTo>
                    <a:pt x="2026" y="209"/>
                  </a:lnTo>
                  <a:lnTo>
                    <a:pt x="202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71"/>
            <p:cNvSpPr/>
            <p:nvPr/>
          </p:nvSpPr>
          <p:spPr>
            <a:xfrm>
              <a:off x="6525650" y="4384875"/>
              <a:ext cx="65600" cy="50675"/>
            </a:xfrm>
            <a:custGeom>
              <a:avLst/>
              <a:gdLst/>
              <a:ahLst/>
              <a:cxnLst/>
              <a:rect l="l" t="t" r="r" b="b"/>
              <a:pathLst>
                <a:path w="2624" h="2027" extrusionOk="0">
                  <a:moveTo>
                    <a:pt x="1273" y="1"/>
                  </a:moveTo>
                  <a:lnTo>
                    <a:pt x="1" y="1611"/>
                  </a:lnTo>
                  <a:lnTo>
                    <a:pt x="286" y="1793"/>
                  </a:lnTo>
                  <a:lnTo>
                    <a:pt x="598" y="1922"/>
                  </a:lnTo>
                  <a:lnTo>
                    <a:pt x="909" y="2000"/>
                  </a:lnTo>
                  <a:lnTo>
                    <a:pt x="1273" y="2026"/>
                  </a:lnTo>
                  <a:lnTo>
                    <a:pt x="1455" y="2026"/>
                  </a:lnTo>
                  <a:lnTo>
                    <a:pt x="1636" y="2000"/>
                  </a:lnTo>
                  <a:lnTo>
                    <a:pt x="1818" y="1948"/>
                  </a:lnTo>
                  <a:lnTo>
                    <a:pt x="2000" y="1896"/>
                  </a:lnTo>
                  <a:lnTo>
                    <a:pt x="2182" y="1819"/>
                  </a:lnTo>
                  <a:lnTo>
                    <a:pt x="2337" y="1741"/>
                  </a:lnTo>
                  <a:lnTo>
                    <a:pt x="2493" y="1637"/>
                  </a:lnTo>
                  <a:lnTo>
                    <a:pt x="2623" y="150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71"/>
            <p:cNvSpPr/>
            <p:nvPr/>
          </p:nvSpPr>
          <p:spPr>
            <a:xfrm>
              <a:off x="6414650" y="4270650"/>
              <a:ext cx="18200" cy="36375"/>
            </a:xfrm>
            <a:custGeom>
              <a:avLst/>
              <a:gdLst/>
              <a:ahLst/>
              <a:cxnLst/>
              <a:rect l="l" t="t" r="r" b="b"/>
              <a:pathLst>
                <a:path w="72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727" y="1454"/>
                  </a:lnTo>
                  <a:lnTo>
                    <a:pt x="727" y="156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71"/>
            <p:cNvSpPr/>
            <p:nvPr/>
          </p:nvSpPr>
          <p:spPr>
            <a:xfrm>
              <a:off x="6414650" y="4270650"/>
              <a:ext cx="14950" cy="36375"/>
            </a:xfrm>
            <a:custGeom>
              <a:avLst/>
              <a:gdLst/>
              <a:ahLst/>
              <a:cxnLst/>
              <a:rect l="l" t="t" r="r" b="b"/>
              <a:pathLst>
                <a:path w="59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71"/>
            <p:cNvSpPr/>
            <p:nvPr/>
          </p:nvSpPr>
          <p:spPr>
            <a:xfrm>
              <a:off x="6451650" y="4281675"/>
              <a:ext cx="18200" cy="25350"/>
            </a:xfrm>
            <a:custGeom>
              <a:avLst/>
              <a:gdLst/>
              <a:ahLst/>
              <a:cxnLst/>
              <a:rect l="l" t="t" r="r" b="b"/>
              <a:pathLst>
                <a:path w="72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728" y="1013"/>
                  </a:lnTo>
                  <a:lnTo>
                    <a:pt x="728" y="156"/>
                  </a:lnTo>
                  <a:lnTo>
                    <a:pt x="702" y="78"/>
                  </a:lnTo>
                  <a:lnTo>
                    <a:pt x="676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71"/>
            <p:cNvSpPr/>
            <p:nvPr/>
          </p:nvSpPr>
          <p:spPr>
            <a:xfrm>
              <a:off x="6451650" y="4281675"/>
              <a:ext cx="14950" cy="25350"/>
            </a:xfrm>
            <a:custGeom>
              <a:avLst/>
              <a:gdLst/>
              <a:ahLst/>
              <a:cxnLst/>
              <a:rect l="l" t="t" r="r" b="b"/>
              <a:pathLst>
                <a:path w="59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468" y="1013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71"/>
            <p:cNvSpPr/>
            <p:nvPr/>
          </p:nvSpPr>
          <p:spPr>
            <a:xfrm>
              <a:off x="6488000" y="4254400"/>
              <a:ext cx="18200" cy="52625"/>
            </a:xfrm>
            <a:custGeom>
              <a:avLst/>
              <a:gdLst/>
              <a:ahLst/>
              <a:cxnLst/>
              <a:rect l="l" t="t" r="r" b="b"/>
              <a:pathLst>
                <a:path w="72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728" y="2104"/>
                  </a:lnTo>
                  <a:lnTo>
                    <a:pt x="728" y="183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24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71"/>
            <p:cNvSpPr/>
            <p:nvPr/>
          </p:nvSpPr>
          <p:spPr>
            <a:xfrm>
              <a:off x="6488000" y="4254400"/>
              <a:ext cx="14950" cy="52625"/>
            </a:xfrm>
            <a:custGeom>
              <a:avLst/>
              <a:gdLst/>
              <a:ahLst/>
              <a:cxnLst/>
              <a:rect l="l" t="t" r="r" b="b"/>
              <a:pathLst>
                <a:path w="59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468" y="2104"/>
                  </a:lnTo>
                  <a:lnTo>
                    <a:pt x="468" y="183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71"/>
            <p:cNvSpPr/>
            <p:nvPr/>
          </p:nvSpPr>
          <p:spPr>
            <a:xfrm>
              <a:off x="6525000" y="4231700"/>
              <a:ext cx="18200" cy="75325"/>
            </a:xfrm>
            <a:custGeom>
              <a:avLst/>
              <a:gdLst/>
              <a:ahLst/>
              <a:cxnLst/>
              <a:rect l="l" t="t" r="r" b="b"/>
              <a:pathLst>
                <a:path w="72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728" y="3012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71"/>
            <p:cNvSpPr/>
            <p:nvPr/>
          </p:nvSpPr>
          <p:spPr>
            <a:xfrm>
              <a:off x="6525000" y="4231700"/>
              <a:ext cx="14950" cy="75325"/>
            </a:xfrm>
            <a:custGeom>
              <a:avLst/>
              <a:gdLst/>
              <a:ahLst/>
              <a:cxnLst/>
              <a:rect l="l" t="t" r="r" b="b"/>
              <a:pathLst>
                <a:path w="59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468" y="3012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71"/>
            <p:cNvSpPr/>
            <p:nvPr/>
          </p:nvSpPr>
          <p:spPr>
            <a:xfrm>
              <a:off x="6414650" y="42317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19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71"/>
            <p:cNvSpPr/>
            <p:nvPr/>
          </p:nvSpPr>
          <p:spPr>
            <a:xfrm>
              <a:off x="6451650" y="42511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71"/>
            <p:cNvSpPr/>
            <p:nvPr/>
          </p:nvSpPr>
          <p:spPr>
            <a:xfrm>
              <a:off x="6488000" y="4215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71"/>
            <p:cNvSpPr/>
            <p:nvPr/>
          </p:nvSpPr>
          <p:spPr>
            <a:xfrm>
              <a:off x="6525000" y="41972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71"/>
            <p:cNvSpPr/>
            <p:nvPr/>
          </p:nvSpPr>
          <p:spPr>
            <a:xfrm>
              <a:off x="6323125" y="4142100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29" y="3870"/>
                  </a:lnTo>
                  <a:lnTo>
                    <a:pt x="2311" y="3844"/>
                  </a:lnTo>
                  <a:lnTo>
                    <a:pt x="2493" y="3792"/>
                  </a:lnTo>
                  <a:lnTo>
                    <a:pt x="2675" y="3714"/>
                  </a:lnTo>
                  <a:lnTo>
                    <a:pt x="2857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9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20"/>
                  </a:lnTo>
                  <a:lnTo>
                    <a:pt x="3817" y="2338"/>
                  </a:lnTo>
                  <a:lnTo>
                    <a:pt x="3843" y="2130"/>
                  </a:lnTo>
                  <a:lnTo>
                    <a:pt x="3869" y="1922"/>
                  </a:lnTo>
                  <a:lnTo>
                    <a:pt x="3843" y="1741"/>
                  </a:lnTo>
                  <a:lnTo>
                    <a:pt x="3817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4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5"/>
                  </a:lnTo>
                  <a:lnTo>
                    <a:pt x="2675" y="157"/>
                  </a:lnTo>
                  <a:lnTo>
                    <a:pt x="2493" y="79"/>
                  </a:lnTo>
                  <a:lnTo>
                    <a:pt x="231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71"/>
            <p:cNvSpPr/>
            <p:nvPr/>
          </p:nvSpPr>
          <p:spPr>
            <a:xfrm>
              <a:off x="6323125" y="4142100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55" y="3870"/>
                  </a:lnTo>
                  <a:lnTo>
                    <a:pt x="2000" y="3818"/>
                  </a:lnTo>
                  <a:lnTo>
                    <a:pt x="1818" y="3792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195" y="3454"/>
                  </a:lnTo>
                  <a:lnTo>
                    <a:pt x="961" y="3221"/>
                  </a:lnTo>
                  <a:lnTo>
                    <a:pt x="753" y="2935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68" y="2130"/>
                  </a:lnTo>
                  <a:lnTo>
                    <a:pt x="468" y="1922"/>
                  </a:lnTo>
                  <a:lnTo>
                    <a:pt x="468" y="1741"/>
                  </a:lnTo>
                  <a:lnTo>
                    <a:pt x="494" y="1585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5" y="1065"/>
                  </a:lnTo>
                  <a:lnTo>
                    <a:pt x="753" y="910"/>
                  </a:lnTo>
                  <a:lnTo>
                    <a:pt x="961" y="650"/>
                  </a:lnTo>
                  <a:lnTo>
                    <a:pt x="1195" y="416"/>
                  </a:lnTo>
                  <a:lnTo>
                    <a:pt x="1506" y="235"/>
                  </a:lnTo>
                  <a:lnTo>
                    <a:pt x="1662" y="157"/>
                  </a:lnTo>
                  <a:lnTo>
                    <a:pt x="1818" y="79"/>
                  </a:lnTo>
                  <a:lnTo>
                    <a:pt x="2000" y="5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71"/>
            <p:cNvSpPr/>
            <p:nvPr/>
          </p:nvSpPr>
          <p:spPr>
            <a:xfrm>
              <a:off x="6396475" y="4221950"/>
              <a:ext cx="11700" cy="177250"/>
            </a:xfrm>
            <a:custGeom>
              <a:avLst/>
              <a:gdLst/>
              <a:ahLst/>
              <a:cxnLst/>
              <a:rect l="l" t="t" r="r" b="b"/>
              <a:pathLst>
                <a:path w="468" h="7090" extrusionOk="0">
                  <a:moveTo>
                    <a:pt x="468" y="1"/>
                  </a:moveTo>
                  <a:lnTo>
                    <a:pt x="234" y="208"/>
                  </a:lnTo>
                  <a:lnTo>
                    <a:pt x="0" y="390"/>
                  </a:lnTo>
                  <a:lnTo>
                    <a:pt x="0" y="7089"/>
                  </a:lnTo>
                  <a:lnTo>
                    <a:pt x="468" y="70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71"/>
          <p:cNvGrpSpPr/>
          <p:nvPr/>
        </p:nvGrpSpPr>
        <p:grpSpPr>
          <a:xfrm>
            <a:off x="7780387" y="4274762"/>
            <a:ext cx="265481" cy="324673"/>
            <a:chOff x="7106625" y="4137575"/>
            <a:chExt cx="247350" cy="302500"/>
          </a:xfrm>
        </p:grpSpPr>
        <p:sp>
          <p:nvSpPr>
            <p:cNvPr id="4620" name="Google Shape;4620;p71"/>
            <p:cNvSpPr/>
            <p:nvPr/>
          </p:nvSpPr>
          <p:spPr>
            <a:xfrm>
              <a:off x="7313050" y="4307000"/>
              <a:ext cx="36375" cy="128550"/>
            </a:xfrm>
            <a:custGeom>
              <a:avLst/>
              <a:gdLst/>
              <a:ahLst/>
              <a:cxnLst/>
              <a:rect l="l" t="t" r="r" b="b"/>
              <a:pathLst>
                <a:path w="1455" h="5142" extrusionOk="0">
                  <a:moveTo>
                    <a:pt x="1" y="0"/>
                  </a:moveTo>
                  <a:lnTo>
                    <a:pt x="1" y="4414"/>
                  </a:lnTo>
                  <a:lnTo>
                    <a:pt x="1" y="4570"/>
                  </a:lnTo>
                  <a:lnTo>
                    <a:pt x="53" y="4700"/>
                  </a:lnTo>
                  <a:lnTo>
                    <a:pt x="131" y="4830"/>
                  </a:lnTo>
                  <a:lnTo>
                    <a:pt x="208" y="4934"/>
                  </a:lnTo>
                  <a:lnTo>
                    <a:pt x="312" y="5037"/>
                  </a:lnTo>
                  <a:lnTo>
                    <a:pt x="442" y="5089"/>
                  </a:lnTo>
                  <a:lnTo>
                    <a:pt x="572" y="5141"/>
                  </a:lnTo>
                  <a:lnTo>
                    <a:pt x="884" y="5141"/>
                  </a:lnTo>
                  <a:lnTo>
                    <a:pt x="1013" y="5089"/>
                  </a:lnTo>
                  <a:lnTo>
                    <a:pt x="1143" y="5037"/>
                  </a:lnTo>
                  <a:lnTo>
                    <a:pt x="1247" y="4934"/>
                  </a:lnTo>
                  <a:lnTo>
                    <a:pt x="1351" y="4830"/>
                  </a:lnTo>
                  <a:lnTo>
                    <a:pt x="1403" y="4700"/>
                  </a:lnTo>
                  <a:lnTo>
                    <a:pt x="1455" y="4570"/>
                  </a:lnTo>
                  <a:lnTo>
                    <a:pt x="1455" y="4440"/>
                  </a:lnTo>
                  <a:lnTo>
                    <a:pt x="1455" y="390"/>
                  </a:lnTo>
                  <a:lnTo>
                    <a:pt x="1455" y="312"/>
                  </a:lnTo>
                  <a:lnTo>
                    <a:pt x="1429" y="234"/>
                  </a:lnTo>
                  <a:lnTo>
                    <a:pt x="1351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71"/>
            <p:cNvSpPr/>
            <p:nvPr/>
          </p:nvSpPr>
          <p:spPr>
            <a:xfrm>
              <a:off x="7313050" y="4307000"/>
              <a:ext cx="27300" cy="73375"/>
            </a:xfrm>
            <a:custGeom>
              <a:avLst/>
              <a:gdLst/>
              <a:ahLst/>
              <a:cxnLst/>
              <a:rect l="l" t="t" r="r" b="b"/>
              <a:pathLst>
                <a:path w="1092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728" y="338"/>
                  </a:lnTo>
                  <a:lnTo>
                    <a:pt x="780" y="208"/>
                  </a:lnTo>
                  <a:lnTo>
                    <a:pt x="858" y="104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71"/>
            <p:cNvSpPr/>
            <p:nvPr/>
          </p:nvSpPr>
          <p:spPr>
            <a:xfrm>
              <a:off x="7111175" y="4142100"/>
              <a:ext cx="216175" cy="293450"/>
            </a:xfrm>
            <a:custGeom>
              <a:avLst/>
              <a:gdLst/>
              <a:ahLst/>
              <a:cxnLst/>
              <a:rect l="l" t="t" r="r" b="b"/>
              <a:pathLst>
                <a:path w="8647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8647" y="11737"/>
                  </a:lnTo>
                  <a:lnTo>
                    <a:pt x="8517" y="11685"/>
                  </a:lnTo>
                  <a:lnTo>
                    <a:pt x="8387" y="11633"/>
                  </a:lnTo>
                  <a:lnTo>
                    <a:pt x="8283" y="11530"/>
                  </a:lnTo>
                  <a:lnTo>
                    <a:pt x="8206" y="11426"/>
                  </a:lnTo>
                  <a:lnTo>
                    <a:pt x="8128" y="11296"/>
                  </a:lnTo>
                  <a:lnTo>
                    <a:pt x="8076" y="11166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71"/>
            <p:cNvSpPr/>
            <p:nvPr/>
          </p:nvSpPr>
          <p:spPr>
            <a:xfrm>
              <a:off x="7111175" y="4142100"/>
              <a:ext cx="26000" cy="293450"/>
            </a:xfrm>
            <a:custGeom>
              <a:avLst/>
              <a:gdLst/>
              <a:ahLst/>
              <a:cxnLst/>
              <a:rect l="l" t="t" r="r" b="b"/>
              <a:pathLst>
                <a:path w="1040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1039" y="11737"/>
                  </a:lnTo>
                  <a:lnTo>
                    <a:pt x="909" y="11685"/>
                  </a:lnTo>
                  <a:lnTo>
                    <a:pt x="779" y="11633"/>
                  </a:lnTo>
                  <a:lnTo>
                    <a:pt x="676" y="11530"/>
                  </a:lnTo>
                  <a:lnTo>
                    <a:pt x="598" y="11426"/>
                  </a:lnTo>
                  <a:lnTo>
                    <a:pt x="520" y="11296"/>
                  </a:lnTo>
                  <a:lnTo>
                    <a:pt x="494" y="11166"/>
                  </a:lnTo>
                  <a:lnTo>
                    <a:pt x="468" y="1101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71"/>
            <p:cNvSpPr/>
            <p:nvPr/>
          </p:nvSpPr>
          <p:spPr>
            <a:xfrm>
              <a:off x="7129350" y="4160275"/>
              <a:ext cx="164900" cy="73400"/>
            </a:xfrm>
            <a:custGeom>
              <a:avLst/>
              <a:gdLst/>
              <a:ahLst/>
              <a:cxnLst/>
              <a:rect l="l" t="t" r="r" b="b"/>
              <a:pathLst>
                <a:path w="6596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6596" y="2935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71"/>
            <p:cNvSpPr/>
            <p:nvPr/>
          </p:nvSpPr>
          <p:spPr>
            <a:xfrm>
              <a:off x="7129350" y="4160275"/>
              <a:ext cx="11700" cy="73400"/>
            </a:xfrm>
            <a:custGeom>
              <a:avLst/>
              <a:gdLst/>
              <a:ahLst/>
              <a:cxnLst/>
              <a:rect l="l" t="t" r="r" b="b"/>
              <a:pathLst>
                <a:path w="468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468" y="29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71"/>
            <p:cNvSpPr/>
            <p:nvPr/>
          </p:nvSpPr>
          <p:spPr>
            <a:xfrm>
              <a:off x="7221525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40" y="2908"/>
                  </a:lnTo>
                  <a:lnTo>
                    <a:pt x="2026" y="2830"/>
                  </a:lnTo>
                  <a:lnTo>
                    <a:pt x="2286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6" y="260"/>
                  </a:lnTo>
                  <a:lnTo>
                    <a:pt x="2026" y="104"/>
                  </a:lnTo>
                  <a:lnTo>
                    <a:pt x="1740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71"/>
            <p:cNvSpPr/>
            <p:nvPr/>
          </p:nvSpPr>
          <p:spPr>
            <a:xfrm>
              <a:off x="7221525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29" y="2856"/>
                  </a:lnTo>
                  <a:lnTo>
                    <a:pt x="1195" y="2752"/>
                  </a:lnTo>
                  <a:lnTo>
                    <a:pt x="987" y="2597"/>
                  </a:lnTo>
                  <a:lnTo>
                    <a:pt x="805" y="2415"/>
                  </a:lnTo>
                  <a:lnTo>
                    <a:pt x="676" y="2207"/>
                  </a:lnTo>
                  <a:lnTo>
                    <a:pt x="546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46" y="961"/>
                  </a:lnTo>
                  <a:lnTo>
                    <a:pt x="676" y="727"/>
                  </a:lnTo>
                  <a:lnTo>
                    <a:pt x="805" y="519"/>
                  </a:lnTo>
                  <a:lnTo>
                    <a:pt x="987" y="338"/>
                  </a:lnTo>
                  <a:lnTo>
                    <a:pt x="1195" y="182"/>
                  </a:lnTo>
                  <a:lnTo>
                    <a:pt x="1429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71"/>
            <p:cNvSpPr/>
            <p:nvPr/>
          </p:nvSpPr>
          <p:spPr>
            <a:xfrm>
              <a:off x="7129350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66" y="2908"/>
                  </a:lnTo>
                  <a:lnTo>
                    <a:pt x="2026" y="2830"/>
                  </a:lnTo>
                  <a:lnTo>
                    <a:pt x="2285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5" y="260"/>
                  </a:lnTo>
                  <a:lnTo>
                    <a:pt x="2026" y="104"/>
                  </a:lnTo>
                  <a:lnTo>
                    <a:pt x="1766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71"/>
            <p:cNvSpPr/>
            <p:nvPr/>
          </p:nvSpPr>
          <p:spPr>
            <a:xfrm>
              <a:off x="7129350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55" y="2856"/>
                  </a:lnTo>
                  <a:lnTo>
                    <a:pt x="1221" y="2752"/>
                  </a:lnTo>
                  <a:lnTo>
                    <a:pt x="1013" y="2597"/>
                  </a:lnTo>
                  <a:lnTo>
                    <a:pt x="831" y="2415"/>
                  </a:lnTo>
                  <a:lnTo>
                    <a:pt x="676" y="2207"/>
                  </a:lnTo>
                  <a:lnTo>
                    <a:pt x="572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72" y="961"/>
                  </a:lnTo>
                  <a:lnTo>
                    <a:pt x="676" y="727"/>
                  </a:lnTo>
                  <a:lnTo>
                    <a:pt x="831" y="519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71"/>
            <p:cNvSpPr/>
            <p:nvPr/>
          </p:nvSpPr>
          <p:spPr>
            <a:xfrm>
              <a:off x="714752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71"/>
            <p:cNvSpPr/>
            <p:nvPr/>
          </p:nvSpPr>
          <p:spPr>
            <a:xfrm>
              <a:off x="722087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71"/>
            <p:cNvSpPr/>
            <p:nvPr/>
          </p:nvSpPr>
          <p:spPr>
            <a:xfrm>
              <a:off x="7257875" y="4188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7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71"/>
            <p:cNvSpPr/>
            <p:nvPr/>
          </p:nvSpPr>
          <p:spPr>
            <a:xfrm>
              <a:off x="7184525" y="4196650"/>
              <a:ext cx="18200" cy="18825"/>
            </a:xfrm>
            <a:custGeom>
              <a:avLst/>
              <a:gdLst/>
              <a:ahLst/>
              <a:cxnLst/>
              <a:rect l="l" t="t" r="r" b="b"/>
              <a:pathLst>
                <a:path w="728" h="753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71"/>
            <p:cNvSpPr/>
            <p:nvPr/>
          </p:nvSpPr>
          <p:spPr>
            <a:xfrm>
              <a:off x="7106625" y="4137575"/>
              <a:ext cx="247350" cy="302500"/>
            </a:xfrm>
            <a:custGeom>
              <a:avLst/>
              <a:gdLst/>
              <a:ahLst/>
              <a:cxnLst/>
              <a:rect l="l" t="t" r="r" b="b"/>
              <a:pathLst>
                <a:path w="9894" h="12100" extrusionOk="0">
                  <a:moveTo>
                    <a:pt x="9348" y="6959"/>
                  </a:moveTo>
                  <a:lnTo>
                    <a:pt x="9426" y="6985"/>
                  </a:lnTo>
                  <a:lnTo>
                    <a:pt x="9478" y="7037"/>
                  </a:lnTo>
                  <a:lnTo>
                    <a:pt x="9530" y="7089"/>
                  </a:lnTo>
                  <a:lnTo>
                    <a:pt x="9556" y="7167"/>
                  </a:lnTo>
                  <a:lnTo>
                    <a:pt x="9556" y="11217"/>
                  </a:lnTo>
                  <a:lnTo>
                    <a:pt x="9530" y="11321"/>
                  </a:lnTo>
                  <a:lnTo>
                    <a:pt x="9504" y="11425"/>
                  </a:lnTo>
                  <a:lnTo>
                    <a:pt x="9452" y="11503"/>
                  </a:lnTo>
                  <a:lnTo>
                    <a:pt x="9400" y="11581"/>
                  </a:lnTo>
                  <a:lnTo>
                    <a:pt x="9322" y="11659"/>
                  </a:lnTo>
                  <a:lnTo>
                    <a:pt x="9218" y="11711"/>
                  </a:lnTo>
                  <a:lnTo>
                    <a:pt x="9115" y="11736"/>
                  </a:lnTo>
                  <a:lnTo>
                    <a:pt x="8985" y="11762"/>
                  </a:lnTo>
                  <a:lnTo>
                    <a:pt x="8881" y="11736"/>
                  </a:lnTo>
                  <a:lnTo>
                    <a:pt x="8777" y="11711"/>
                  </a:lnTo>
                  <a:lnTo>
                    <a:pt x="8673" y="11659"/>
                  </a:lnTo>
                  <a:lnTo>
                    <a:pt x="8595" y="11581"/>
                  </a:lnTo>
                  <a:lnTo>
                    <a:pt x="8517" y="11503"/>
                  </a:lnTo>
                  <a:lnTo>
                    <a:pt x="8465" y="11399"/>
                  </a:lnTo>
                  <a:lnTo>
                    <a:pt x="8439" y="11295"/>
                  </a:lnTo>
                  <a:lnTo>
                    <a:pt x="8439" y="11191"/>
                  </a:lnTo>
                  <a:lnTo>
                    <a:pt x="8439" y="9893"/>
                  </a:lnTo>
                  <a:lnTo>
                    <a:pt x="9063" y="9893"/>
                  </a:lnTo>
                  <a:lnTo>
                    <a:pt x="9115" y="9841"/>
                  </a:lnTo>
                  <a:lnTo>
                    <a:pt x="9141" y="9789"/>
                  </a:lnTo>
                  <a:lnTo>
                    <a:pt x="9166" y="9711"/>
                  </a:lnTo>
                  <a:lnTo>
                    <a:pt x="9166" y="8984"/>
                  </a:lnTo>
                  <a:lnTo>
                    <a:pt x="9141" y="8906"/>
                  </a:lnTo>
                  <a:lnTo>
                    <a:pt x="9115" y="8854"/>
                  </a:lnTo>
                  <a:lnTo>
                    <a:pt x="9063" y="8828"/>
                  </a:lnTo>
                  <a:lnTo>
                    <a:pt x="8985" y="8802"/>
                  </a:lnTo>
                  <a:lnTo>
                    <a:pt x="8907" y="8828"/>
                  </a:lnTo>
                  <a:lnTo>
                    <a:pt x="8855" y="8854"/>
                  </a:lnTo>
                  <a:lnTo>
                    <a:pt x="8829" y="8906"/>
                  </a:lnTo>
                  <a:lnTo>
                    <a:pt x="8803" y="8984"/>
                  </a:lnTo>
                  <a:lnTo>
                    <a:pt x="8803" y="9529"/>
                  </a:lnTo>
                  <a:lnTo>
                    <a:pt x="8439" y="9529"/>
                  </a:lnTo>
                  <a:lnTo>
                    <a:pt x="8439" y="6959"/>
                  </a:lnTo>
                  <a:lnTo>
                    <a:pt x="8829" y="6959"/>
                  </a:lnTo>
                  <a:lnTo>
                    <a:pt x="8803" y="7089"/>
                  </a:lnTo>
                  <a:lnTo>
                    <a:pt x="8803" y="7244"/>
                  </a:lnTo>
                  <a:lnTo>
                    <a:pt x="8803" y="8231"/>
                  </a:lnTo>
                  <a:lnTo>
                    <a:pt x="8829" y="8309"/>
                  </a:lnTo>
                  <a:lnTo>
                    <a:pt x="8855" y="8361"/>
                  </a:lnTo>
                  <a:lnTo>
                    <a:pt x="8907" y="8387"/>
                  </a:lnTo>
                  <a:lnTo>
                    <a:pt x="8985" y="8413"/>
                  </a:lnTo>
                  <a:lnTo>
                    <a:pt x="9063" y="8387"/>
                  </a:lnTo>
                  <a:lnTo>
                    <a:pt x="9115" y="8361"/>
                  </a:lnTo>
                  <a:lnTo>
                    <a:pt x="9141" y="8309"/>
                  </a:lnTo>
                  <a:lnTo>
                    <a:pt x="9166" y="8231"/>
                  </a:lnTo>
                  <a:lnTo>
                    <a:pt x="9166" y="7115"/>
                  </a:lnTo>
                  <a:lnTo>
                    <a:pt x="9192" y="7063"/>
                  </a:lnTo>
                  <a:lnTo>
                    <a:pt x="9218" y="7011"/>
                  </a:lnTo>
                  <a:lnTo>
                    <a:pt x="9270" y="6985"/>
                  </a:lnTo>
                  <a:lnTo>
                    <a:pt x="9348" y="6959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129"/>
                  </a:lnTo>
                  <a:lnTo>
                    <a:pt x="1" y="2181"/>
                  </a:lnTo>
                  <a:lnTo>
                    <a:pt x="53" y="2259"/>
                  </a:lnTo>
                  <a:lnTo>
                    <a:pt x="105" y="2285"/>
                  </a:lnTo>
                  <a:lnTo>
                    <a:pt x="182" y="2311"/>
                  </a:lnTo>
                  <a:lnTo>
                    <a:pt x="234" y="2285"/>
                  </a:lnTo>
                  <a:lnTo>
                    <a:pt x="312" y="2259"/>
                  </a:lnTo>
                  <a:lnTo>
                    <a:pt x="338" y="2181"/>
                  </a:lnTo>
                  <a:lnTo>
                    <a:pt x="364" y="2129"/>
                  </a:lnTo>
                  <a:lnTo>
                    <a:pt x="364" y="364"/>
                  </a:lnTo>
                  <a:lnTo>
                    <a:pt x="8076" y="364"/>
                  </a:lnTo>
                  <a:lnTo>
                    <a:pt x="8076" y="11191"/>
                  </a:lnTo>
                  <a:lnTo>
                    <a:pt x="8076" y="11347"/>
                  </a:lnTo>
                  <a:lnTo>
                    <a:pt x="8128" y="11503"/>
                  </a:lnTo>
                  <a:lnTo>
                    <a:pt x="8180" y="11633"/>
                  </a:lnTo>
                  <a:lnTo>
                    <a:pt x="8258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2856"/>
                  </a:lnTo>
                  <a:lnTo>
                    <a:pt x="338" y="2804"/>
                  </a:lnTo>
                  <a:lnTo>
                    <a:pt x="312" y="2752"/>
                  </a:lnTo>
                  <a:lnTo>
                    <a:pt x="234" y="2701"/>
                  </a:lnTo>
                  <a:lnTo>
                    <a:pt x="105" y="2701"/>
                  </a:lnTo>
                  <a:lnTo>
                    <a:pt x="53" y="2752"/>
                  </a:lnTo>
                  <a:lnTo>
                    <a:pt x="1" y="2804"/>
                  </a:lnTo>
                  <a:lnTo>
                    <a:pt x="1" y="285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390" y="11944"/>
                  </a:lnTo>
                  <a:lnTo>
                    <a:pt x="546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9011" y="12100"/>
                  </a:lnTo>
                  <a:lnTo>
                    <a:pt x="9192" y="12074"/>
                  </a:lnTo>
                  <a:lnTo>
                    <a:pt x="9348" y="12022"/>
                  </a:lnTo>
                  <a:lnTo>
                    <a:pt x="9504" y="11944"/>
                  </a:lnTo>
                  <a:lnTo>
                    <a:pt x="9634" y="11840"/>
                  </a:lnTo>
                  <a:lnTo>
                    <a:pt x="9738" y="11711"/>
                  </a:lnTo>
                  <a:lnTo>
                    <a:pt x="9816" y="11555"/>
                  </a:lnTo>
                  <a:lnTo>
                    <a:pt x="9868" y="11399"/>
                  </a:lnTo>
                  <a:lnTo>
                    <a:pt x="9894" y="11217"/>
                  </a:lnTo>
                  <a:lnTo>
                    <a:pt x="9894" y="7167"/>
                  </a:lnTo>
                  <a:lnTo>
                    <a:pt x="9894" y="7063"/>
                  </a:lnTo>
                  <a:lnTo>
                    <a:pt x="9868" y="6959"/>
                  </a:lnTo>
                  <a:lnTo>
                    <a:pt x="9816" y="6855"/>
                  </a:lnTo>
                  <a:lnTo>
                    <a:pt x="9738" y="6777"/>
                  </a:lnTo>
                  <a:lnTo>
                    <a:pt x="9660" y="6699"/>
                  </a:lnTo>
                  <a:lnTo>
                    <a:pt x="9556" y="6647"/>
                  </a:lnTo>
                  <a:lnTo>
                    <a:pt x="9452" y="6621"/>
                  </a:lnTo>
                  <a:lnTo>
                    <a:pt x="8439" y="6621"/>
                  </a:lnTo>
                  <a:lnTo>
                    <a:pt x="8439" y="182"/>
                  </a:lnTo>
                  <a:lnTo>
                    <a:pt x="8413" y="104"/>
                  </a:lnTo>
                  <a:lnTo>
                    <a:pt x="8388" y="52"/>
                  </a:lnTo>
                  <a:lnTo>
                    <a:pt x="8310" y="26"/>
                  </a:lnTo>
                  <a:lnTo>
                    <a:pt x="82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71"/>
            <p:cNvSpPr/>
            <p:nvPr/>
          </p:nvSpPr>
          <p:spPr>
            <a:xfrm>
              <a:off x="7142975" y="4174575"/>
              <a:ext cx="137650" cy="44800"/>
            </a:xfrm>
            <a:custGeom>
              <a:avLst/>
              <a:gdLst/>
              <a:ahLst/>
              <a:cxnLst/>
              <a:rect l="l" t="t" r="r" b="b"/>
              <a:pathLst>
                <a:path w="5506" h="1792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3480" y="338"/>
                  </a:moveTo>
                  <a:lnTo>
                    <a:pt x="3558" y="364"/>
                  </a:lnTo>
                  <a:lnTo>
                    <a:pt x="3610" y="390"/>
                  </a:lnTo>
                  <a:lnTo>
                    <a:pt x="3662" y="468"/>
                  </a:lnTo>
                  <a:lnTo>
                    <a:pt x="3688" y="545"/>
                  </a:lnTo>
                  <a:lnTo>
                    <a:pt x="3662" y="597"/>
                  </a:lnTo>
                  <a:lnTo>
                    <a:pt x="3610" y="675"/>
                  </a:lnTo>
                  <a:lnTo>
                    <a:pt x="3558" y="701"/>
                  </a:lnTo>
                  <a:lnTo>
                    <a:pt x="3480" y="727"/>
                  </a:lnTo>
                  <a:lnTo>
                    <a:pt x="3402" y="701"/>
                  </a:lnTo>
                  <a:lnTo>
                    <a:pt x="3350" y="675"/>
                  </a:lnTo>
                  <a:lnTo>
                    <a:pt x="3324" y="597"/>
                  </a:lnTo>
                  <a:lnTo>
                    <a:pt x="3298" y="545"/>
                  </a:lnTo>
                  <a:lnTo>
                    <a:pt x="3324" y="468"/>
                  </a:lnTo>
                  <a:lnTo>
                    <a:pt x="3350" y="390"/>
                  </a:lnTo>
                  <a:lnTo>
                    <a:pt x="3402" y="364"/>
                  </a:lnTo>
                  <a:lnTo>
                    <a:pt x="3480" y="338"/>
                  </a:lnTo>
                  <a:close/>
                  <a:moveTo>
                    <a:pt x="4960" y="701"/>
                  </a:moveTo>
                  <a:lnTo>
                    <a:pt x="5038" y="727"/>
                  </a:lnTo>
                  <a:lnTo>
                    <a:pt x="5090" y="779"/>
                  </a:lnTo>
                  <a:lnTo>
                    <a:pt x="5142" y="831"/>
                  </a:lnTo>
                  <a:lnTo>
                    <a:pt x="5142" y="909"/>
                  </a:lnTo>
                  <a:lnTo>
                    <a:pt x="5142" y="987"/>
                  </a:lnTo>
                  <a:lnTo>
                    <a:pt x="5090" y="1039"/>
                  </a:lnTo>
                  <a:lnTo>
                    <a:pt x="5038" y="1065"/>
                  </a:lnTo>
                  <a:lnTo>
                    <a:pt x="4960" y="1091"/>
                  </a:lnTo>
                  <a:lnTo>
                    <a:pt x="4882" y="1065"/>
                  </a:lnTo>
                  <a:lnTo>
                    <a:pt x="4830" y="1039"/>
                  </a:lnTo>
                  <a:lnTo>
                    <a:pt x="4778" y="987"/>
                  </a:lnTo>
                  <a:lnTo>
                    <a:pt x="4778" y="909"/>
                  </a:lnTo>
                  <a:lnTo>
                    <a:pt x="4778" y="831"/>
                  </a:lnTo>
                  <a:lnTo>
                    <a:pt x="4830" y="779"/>
                  </a:lnTo>
                  <a:lnTo>
                    <a:pt x="4882" y="727"/>
                  </a:lnTo>
                  <a:lnTo>
                    <a:pt x="4960" y="701"/>
                  </a:lnTo>
                  <a:close/>
                  <a:moveTo>
                    <a:pt x="2026" y="1065"/>
                  </a:moveTo>
                  <a:lnTo>
                    <a:pt x="2104" y="1091"/>
                  </a:lnTo>
                  <a:lnTo>
                    <a:pt x="2156" y="1117"/>
                  </a:lnTo>
                  <a:lnTo>
                    <a:pt x="2182" y="1195"/>
                  </a:lnTo>
                  <a:lnTo>
                    <a:pt x="2208" y="1247"/>
                  </a:lnTo>
                  <a:lnTo>
                    <a:pt x="2182" y="1324"/>
                  </a:lnTo>
                  <a:lnTo>
                    <a:pt x="2156" y="1402"/>
                  </a:lnTo>
                  <a:lnTo>
                    <a:pt x="2104" y="1428"/>
                  </a:lnTo>
                  <a:lnTo>
                    <a:pt x="2026" y="1454"/>
                  </a:lnTo>
                  <a:lnTo>
                    <a:pt x="1948" y="1428"/>
                  </a:lnTo>
                  <a:lnTo>
                    <a:pt x="1896" y="1402"/>
                  </a:lnTo>
                  <a:lnTo>
                    <a:pt x="1844" y="1324"/>
                  </a:lnTo>
                  <a:lnTo>
                    <a:pt x="1818" y="1272"/>
                  </a:lnTo>
                  <a:lnTo>
                    <a:pt x="1818" y="1247"/>
                  </a:lnTo>
                  <a:lnTo>
                    <a:pt x="1844" y="1195"/>
                  </a:lnTo>
                  <a:lnTo>
                    <a:pt x="1896" y="1117"/>
                  </a:lnTo>
                  <a:lnTo>
                    <a:pt x="1948" y="1091"/>
                  </a:lnTo>
                  <a:lnTo>
                    <a:pt x="2026" y="1065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5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702" y="1065"/>
                  </a:lnTo>
                  <a:lnTo>
                    <a:pt x="832" y="987"/>
                  </a:lnTo>
                  <a:lnTo>
                    <a:pt x="1481" y="1376"/>
                  </a:lnTo>
                  <a:lnTo>
                    <a:pt x="1507" y="1454"/>
                  </a:lnTo>
                  <a:lnTo>
                    <a:pt x="1559" y="1532"/>
                  </a:lnTo>
                  <a:lnTo>
                    <a:pt x="1663" y="1688"/>
                  </a:lnTo>
                  <a:lnTo>
                    <a:pt x="1740" y="1740"/>
                  </a:lnTo>
                  <a:lnTo>
                    <a:pt x="1844" y="1766"/>
                  </a:lnTo>
                  <a:lnTo>
                    <a:pt x="1922" y="1792"/>
                  </a:lnTo>
                  <a:lnTo>
                    <a:pt x="2130" y="1792"/>
                  </a:lnTo>
                  <a:lnTo>
                    <a:pt x="2208" y="1766"/>
                  </a:lnTo>
                  <a:lnTo>
                    <a:pt x="2286" y="1740"/>
                  </a:lnTo>
                  <a:lnTo>
                    <a:pt x="2364" y="1662"/>
                  </a:lnTo>
                  <a:lnTo>
                    <a:pt x="2441" y="1610"/>
                  </a:lnTo>
                  <a:lnTo>
                    <a:pt x="2493" y="1532"/>
                  </a:lnTo>
                  <a:lnTo>
                    <a:pt x="2519" y="1454"/>
                  </a:lnTo>
                  <a:lnTo>
                    <a:pt x="2545" y="1350"/>
                  </a:lnTo>
                  <a:lnTo>
                    <a:pt x="3117" y="935"/>
                  </a:lnTo>
                  <a:lnTo>
                    <a:pt x="3194" y="987"/>
                  </a:lnTo>
                  <a:lnTo>
                    <a:pt x="3298" y="1039"/>
                  </a:lnTo>
                  <a:lnTo>
                    <a:pt x="3376" y="1065"/>
                  </a:lnTo>
                  <a:lnTo>
                    <a:pt x="3480" y="1091"/>
                  </a:lnTo>
                  <a:lnTo>
                    <a:pt x="3636" y="1065"/>
                  </a:lnTo>
                  <a:lnTo>
                    <a:pt x="3766" y="1013"/>
                  </a:lnTo>
                  <a:lnTo>
                    <a:pt x="3870" y="935"/>
                  </a:lnTo>
                  <a:lnTo>
                    <a:pt x="3947" y="831"/>
                  </a:lnTo>
                  <a:lnTo>
                    <a:pt x="4415" y="961"/>
                  </a:lnTo>
                  <a:lnTo>
                    <a:pt x="4441" y="1065"/>
                  </a:lnTo>
                  <a:lnTo>
                    <a:pt x="4467" y="1143"/>
                  </a:lnTo>
                  <a:lnTo>
                    <a:pt x="4519" y="1221"/>
                  </a:lnTo>
                  <a:lnTo>
                    <a:pt x="4597" y="1298"/>
                  </a:lnTo>
                  <a:lnTo>
                    <a:pt x="4675" y="1350"/>
                  </a:lnTo>
                  <a:lnTo>
                    <a:pt x="4752" y="1402"/>
                  </a:lnTo>
                  <a:lnTo>
                    <a:pt x="4856" y="1428"/>
                  </a:lnTo>
                  <a:lnTo>
                    <a:pt x="4960" y="1454"/>
                  </a:lnTo>
                  <a:lnTo>
                    <a:pt x="5064" y="1428"/>
                  </a:lnTo>
                  <a:lnTo>
                    <a:pt x="5168" y="1402"/>
                  </a:lnTo>
                  <a:lnTo>
                    <a:pt x="5272" y="1350"/>
                  </a:lnTo>
                  <a:lnTo>
                    <a:pt x="5350" y="1298"/>
                  </a:lnTo>
                  <a:lnTo>
                    <a:pt x="5402" y="1195"/>
                  </a:lnTo>
                  <a:lnTo>
                    <a:pt x="5453" y="1117"/>
                  </a:lnTo>
                  <a:lnTo>
                    <a:pt x="5479" y="1013"/>
                  </a:lnTo>
                  <a:lnTo>
                    <a:pt x="5505" y="909"/>
                  </a:lnTo>
                  <a:lnTo>
                    <a:pt x="5479" y="779"/>
                  </a:lnTo>
                  <a:lnTo>
                    <a:pt x="5453" y="701"/>
                  </a:lnTo>
                  <a:lnTo>
                    <a:pt x="5402" y="597"/>
                  </a:lnTo>
                  <a:lnTo>
                    <a:pt x="5350" y="519"/>
                  </a:lnTo>
                  <a:lnTo>
                    <a:pt x="5272" y="442"/>
                  </a:lnTo>
                  <a:lnTo>
                    <a:pt x="5168" y="390"/>
                  </a:lnTo>
                  <a:lnTo>
                    <a:pt x="5064" y="364"/>
                  </a:lnTo>
                  <a:lnTo>
                    <a:pt x="4830" y="364"/>
                  </a:lnTo>
                  <a:lnTo>
                    <a:pt x="4700" y="416"/>
                  </a:lnTo>
                  <a:lnTo>
                    <a:pt x="4597" y="494"/>
                  </a:lnTo>
                  <a:lnTo>
                    <a:pt x="4493" y="597"/>
                  </a:lnTo>
                  <a:lnTo>
                    <a:pt x="4025" y="494"/>
                  </a:lnTo>
                  <a:lnTo>
                    <a:pt x="3999" y="390"/>
                  </a:lnTo>
                  <a:lnTo>
                    <a:pt x="3973" y="286"/>
                  </a:lnTo>
                  <a:lnTo>
                    <a:pt x="3922" y="208"/>
                  </a:lnTo>
                  <a:lnTo>
                    <a:pt x="3844" y="130"/>
                  </a:lnTo>
                  <a:lnTo>
                    <a:pt x="3766" y="78"/>
                  </a:lnTo>
                  <a:lnTo>
                    <a:pt x="3688" y="26"/>
                  </a:lnTo>
                  <a:lnTo>
                    <a:pt x="3584" y="0"/>
                  </a:lnTo>
                  <a:lnTo>
                    <a:pt x="3376" y="0"/>
                  </a:lnTo>
                  <a:lnTo>
                    <a:pt x="3272" y="26"/>
                  </a:lnTo>
                  <a:lnTo>
                    <a:pt x="3194" y="78"/>
                  </a:lnTo>
                  <a:lnTo>
                    <a:pt x="3091" y="156"/>
                  </a:lnTo>
                  <a:lnTo>
                    <a:pt x="3039" y="234"/>
                  </a:lnTo>
                  <a:lnTo>
                    <a:pt x="2987" y="312"/>
                  </a:lnTo>
                  <a:lnTo>
                    <a:pt x="2961" y="416"/>
                  </a:lnTo>
                  <a:lnTo>
                    <a:pt x="2935" y="545"/>
                  </a:lnTo>
                  <a:lnTo>
                    <a:pt x="2961" y="623"/>
                  </a:lnTo>
                  <a:lnTo>
                    <a:pt x="2493" y="961"/>
                  </a:lnTo>
                  <a:lnTo>
                    <a:pt x="2390" y="857"/>
                  </a:lnTo>
                  <a:lnTo>
                    <a:pt x="2286" y="779"/>
                  </a:lnTo>
                  <a:lnTo>
                    <a:pt x="2156" y="727"/>
                  </a:lnTo>
                  <a:lnTo>
                    <a:pt x="2026" y="701"/>
                  </a:lnTo>
                  <a:lnTo>
                    <a:pt x="1870" y="727"/>
                  </a:lnTo>
                  <a:lnTo>
                    <a:pt x="1740" y="779"/>
                  </a:lnTo>
                  <a:lnTo>
                    <a:pt x="1637" y="883"/>
                  </a:lnTo>
                  <a:lnTo>
                    <a:pt x="1533" y="987"/>
                  </a:lnTo>
                  <a:lnTo>
                    <a:pt x="1065" y="701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71"/>
            <p:cNvSpPr/>
            <p:nvPr/>
          </p:nvSpPr>
          <p:spPr>
            <a:xfrm>
              <a:off x="7124800" y="4247925"/>
              <a:ext cx="174000" cy="8450"/>
            </a:xfrm>
            <a:custGeom>
              <a:avLst/>
              <a:gdLst/>
              <a:ahLst/>
              <a:cxnLst/>
              <a:rect l="l" t="t" r="r" b="b"/>
              <a:pathLst>
                <a:path w="6960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856" y="338"/>
                  </a:lnTo>
                  <a:lnTo>
                    <a:pt x="6908" y="286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71"/>
            <p:cNvSpPr/>
            <p:nvPr/>
          </p:nvSpPr>
          <p:spPr>
            <a:xfrm>
              <a:off x="7124800" y="4266100"/>
              <a:ext cx="174000" cy="9100"/>
            </a:xfrm>
            <a:custGeom>
              <a:avLst/>
              <a:gdLst/>
              <a:ahLst/>
              <a:cxnLst/>
              <a:rect l="l" t="t" r="r" b="b"/>
              <a:pathLst>
                <a:path w="6960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6778" y="364"/>
                  </a:lnTo>
                  <a:lnTo>
                    <a:pt x="6856" y="338"/>
                  </a:lnTo>
                  <a:lnTo>
                    <a:pt x="6908" y="312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71"/>
            <p:cNvSpPr/>
            <p:nvPr/>
          </p:nvSpPr>
          <p:spPr>
            <a:xfrm>
              <a:off x="71248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71"/>
            <p:cNvSpPr/>
            <p:nvPr/>
          </p:nvSpPr>
          <p:spPr>
            <a:xfrm>
              <a:off x="7124800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71"/>
            <p:cNvSpPr/>
            <p:nvPr/>
          </p:nvSpPr>
          <p:spPr>
            <a:xfrm>
              <a:off x="7216325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3195" y="338"/>
                  </a:lnTo>
                  <a:lnTo>
                    <a:pt x="3247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71"/>
            <p:cNvSpPr/>
            <p:nvPr/>
          </p:nvSpPr>
          <p:spPr>
            <a:xfrm>
              <a:off x="7216325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1" y="338"/>
                  </a:lnTo>
                  <a:lnTo>
                    <a:pt x="183" y="364"/>
                  </a:lnTo>
                  <a:lnTo>
                    <a:pt x="3117" y="364"/>
                  </a:lnTo>
                  <a:lnTo>
                    <a:pt x="3195" y="338"/>
                  </a:lnTo>
                  <a:lnTo>
                    <a:pt x="3247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71"/>
            <p:cNvSpPr/>
            <p:nvPr/>
          </p:nvSpPr>
          <p:spPr>
            <a:xfrm>
              <a:off x="7161800" y="4412800"/>
              <a:ext cx="100650" cy="9100"/>
            </a:xfrm>
            <a:custGeom>
              <a:avLst/>
              <a:gdLst/>
              <a:ahLst/>
              <a:cxnLst/>
              <a:rect l="l" t="t" r="r" b="b"/>
              <a:pathLst>
                <a:path w="4026" h="36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3844" y="364"/>
                  </a:lnTo>
                  <a:lnTo>
                    <a:pt x="3896" y="338"/>
                  </a:lnTo>
                  <a:lnTo>
                    <a:pt x="3973" y="312"/>
                  </a:lnTo>
                  <a:lnTo>
                    <a:pt x="3999" y="260"/>
                  </a:lnTo>
                  <a:lnTo>
                    <a:pt x="4025" y="182"/>
                  </a:lnTo>
                  <a:lnTo>
                    <a:pt x="3999" y="104"/>
                  </a:lnTo>
                  <a:lnTo>
                    <a:pt x="3973" y="52"/>
                  </a:lnTo>
                  <a:lnTo>
                    <a:pt x="3896" y="26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71"/>
            <p:cNvSpPr/>
            <p:nvPr/>
          </p:nvSpPr>
          <p:spPr>
            <a:xfrm>
              <a:off x="7124800" y="4155750"/>
              <a:ext cx="174000" cy="82450"/>
            </a:xfrm>
            <a:custGeom>
              <a:avLst/>
              <a:gdLst/>
              <a:ahLst/>
              <a:cxnLst/>
              <a:rect l="l" t="t" r="r" b="b"/>
              <a:pathLst>
                <a:path w="6960" h="3298" extrusionOk="0">
                  <a:moveTo>
                    <a:pt x="6622" y="364"/>
                  </a:moveTo>
                  <a:lnTo>
                    <a:pt x="6622" y="2934"/>
                  </a:lnTo>
                  <a:lnTo>
                    <a:pt x="364" y="2934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27" y="3194"/>
                  </a:lnTo>
                  <a:lnTo>
                    <a:pt x="53" y="3246"/>
                  </a:lnTo>
                  <a:lnTo>
                    <a:pt x="105" y="3298"/>
                  </a:lnTo>
                  <a:lnTo>
                    <a:pt x="6856" y="3298"/>
                  </a:lnTo>
                  <a:lnTo>
                    <a:pt x="6908" y="3246"/>
                  </a:lnTo>
                  <a:lnTo>
                    <a:pt x="6959" y="3194"/>
                  </a:lnTo>
                  <a:lnTo>
                    <a:pt x="6959" y="3116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71"/>
            <p:cNvSpPr/>
            <p:nvPr/>
          </p:nvSpPr>
          <p:spPr>
            <a:xfrm>
              <a:off x="7124800" y="4284275"/>
              <a:ext cx="82475" cy="82450"/>
            </a:xfrm>
            <a:custGeom>
              <a:avLst/>
              <a:gdLst/>
              <a:ahLst/>
              <a:cxnLst/>
              <a:rect l="l" t="t" r="r" b="b"/>
              <a:pathLst>
                <a:path w="3299" h="3298" extrusionOk="0">
                  <a:moveTo>
                    <a:pt x="1637" y="364"/>
                  </a:moveTo>
                  <a:lnTo>
                    <a:pt x="1896" y="390"/>
                  </a:lnTo>
                  <a:lnTo>
                    <a:pt x="2156" y="468"/>
                  </a:lnTo>
                  <a:lnTo>
                    <a:pt x="2364" y="572"/>
                  </a:lnTo>
                  <a:lnTo>
                    <a:pt x="2545" y="727"/>
                  </a:lnTo>
                  <a:lnTo>
                    <a:pt x="2727" y="935"/>
                  </a:lnTo>
                  <a:lnTo>
                    <a:pt x="2831" y="1143"/>
                  </a:lnTo>
                  <a:lnTo>
                    <a:pt x="2909" y="1376"/>
                  </a:lnTo>
                  <a:lnTo>
                    <a:pt x="2935" y="1636"/>
                  </a:lnTo>
                  <a:lnTo>
                    <a:pt x="2909" y="1922"/>
                  </a:lnTo>
                  <a:lnTo>
                    <a:pt x="2831" y="2155"/>
                  </a:lnTo>
                  <a:lnTo>
                    <a:pt x="2727" y="2363"/>
                  </a:lnTo>
                  <a:lnTo>
                    <a:pt x="2545" y="2571"/>
                  </a:lnTo>
                  <a:lnTo>
                    <a:pt x="2364" y="2727"/>
                  </a:lnTo>
                  <a:lnTo>
                    <a:pt x="2156" y="2831"/>
                  </a:lnTo>
                  <a:lnTo>
                    <a:pt x="1896" y="2908"/>
                  </a:lnTo>
                  <a:lnTo>
                    <a:pt x="1637" y="2934"/>
                  </a:lnTo>
                  <a:lnTo>
                    <a:pt x="1377" y="2908"/>
                  </a:lnTo>
                  <a:lnTo>
                    <a:pt x="1143" y="2831"/>
                  </a:lnTo>
                  <a:lnTo>
                    <a:pt x="935" y="2727"/>
                  </a:lnTo>
                  <a:lnTo>
                    <a:pt x="728" y="2571"/>
                  </a:lnTo>
                  <a:lnTo>
                    <a:pt x="572" y="2363"/>
                  </a:lnTo>
                  <a:lnTo>
                    <a:pt x="468" y="2155"/>
                  </a:lnTo>
                  <a:lnTo>
                    <a:pt x="390" y="1922"/>
                  </a:lnTo>
                  <a:lnTo>
                    <a:pt x="364" y="1636"/>
                  </a:lnTo>
                  <a:lnTo>
                    <a:pt x="390" y="1376"/>
                  </a:lnTo>
                  <a:lnTo>
                    <a:pt x="468" y="1143"/>
                  </a:lnTo>
                  <a:lnTo>
                    <a:pt x="572" y="935"/>
                  </a:lnTo>
                  <a:lnTo>
                    <a:pt x="728" y="727"/>
                  </a:lnTo>
                  <a:lnTo>
                    <a:pt x="935" y="572"/>
                  </a:lnTo>
                  <a:lnTo>
                    <a:pt x="1143" y="468"/>
                  </a:lnTo>
                  <a:lnTo>
                    <a:pt x="1377" y="390"/>
                  </a:lnTo>
                  <a:lnTo>
                    <a:pt x="1637" y="364"/>
                  </a:lnTo>
                  <a:close/>
                  <a:moveTo>
                    <a:pt x="1481" y="0"/>
                  </a:moveTo>
                  <a:lnTo>
                    <a:pt x="1325" y="26"/>
                  </a:lnTo>
                  <a:lnTo>
                    <a:pt x="1143" y="78"/>
                  </a:lnTo>
                  <a:lnTo>
                    <a:pt x="1013" y="130"/>
                  </a:lnTo>
                  <a:lnTo>
                    <a:pt x="728" y="286"/>
                  </a:lnTo>
                  <a:lnTo>
                    <a:pt x="494" y="494"/>
                  </a:lnTo>
                  <a:lnTo>
                    <a:pt x="286" y="727"/>
                  </a:lnTo>
                  <a:lnTo>
                    <a:pt x="131" y="1013"/>
                  </a:lnTo>
                  <a:lnTo>
                    <a:pt x="79" y="1169"/>
                  </a:lnTo>
                  <a:lnTo>
                    <a:pt x="27" y="1325"/>
                  </a:lnTo>
                  <a:lnTo>
                    <a:pt x="1" y="1480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94" y="2805"/>
                  </a:lnTo>
                  <a:lnTo>
                    <a:pt x="728" y="3012"/>
                  </a:lnTo>
                  <a:lnTo>
                    <a:pt x="1013" y="3168"/>
                  </a:lnTo>
                  <a:lnTo>
                    <a:pt x="1143" y="3220"/>
                  </a:lnTo>
                  <a:lnTo>
                    <a:pt x="1325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68" y="2285"/>
                  </a:lnTo>
                  <a:lnTo>
                    <a:pt x="3220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98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0" y="1169"/>
                  </a:lnTo>
                  <a:lnTo>
                    <a:pt x="3168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71"/>
            <p:cNvSpPr/>
            <p:nvPr/>
          </p:nvSpPr>
          <p:spPr>
            <a:xfrm>
              <a:off x="7149475" y="4308950"/>
              <a:ext cx="9100" cy="9100"/>
            </a:xfrm>
            <a:custGeom>
              <a:avLst/>
              <a:gdLst/>
              <a:ahLst/>
              <a:cxnLst/>
              <a:rect l="l" t="t" r="r" b="b"/>
              <a:pathLst>
                <a:path w="36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71"/>
            <p:cNvSpPr/>
            <p:nvPr/>
          </p:nvSpPr>
          <p:spPr>
            <a:xfrm>
              <a:off x="7173500" y="4332950"/>
              <a:ext cx="8450" cy="9125"/>
            </a:xfrm>
            <a:custGeom>
              <a:avLst/>
              <a:gdLst/>
              <a:ahLst/>
              <a:cxnLst/>
              <a:rect l="l" t="t" r="r" b="b"/>
              <a:pathLst>
                <a:path w="33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71"/>
            <p:cNvSpPr/>
            <p:nvPr/>
          </p:nvSpPr>
          <p:spPr>
            <a:xfrm>
              <a:off x="7149475" y="4308950"/>
              <a:ext cx="33125" cy="33125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091" y="0"/>
                  </a:moveTo>
                  <a:lnTo>
                    <a:pt x="1013" y="52"/>
                  </a:lnTo>
                  <a:lnTo>
                    <a:pt x="52" y="1013"/>
                  </a:lnTo>
                  <a:lnTo>
                    <a:pt x="0" y="1091"/>
                  </a:lnTo>
                  <a:lnTo>
                    <a:pt x="0" y="1142"/>
                  </a:lnTo>
                  <a:lnTo>
                    <a:pt x="0" y="1220"/>
                  </a:lnTo>
                  <a:lnTo>
                    <a:pt x="52" y="1272"/>
                  </a:lnTo>
                  <a:lnTo>
                    <a:pt x="104" y="1324"/>
                  </a:lnTo>
                  <a:lnTo>
                    <a:pt x="234" y="1324"/>
                  </a:lnTo>
                  <a:lnTo>
                    <a:pt x="286" y="1272"/>
                  </a:lnTo>
                  <a:lnTo>
                    <a:pt x="1273" y="312"/>
                  </a:lnTo>
                  <a:lnTo>
                    <a:pt x="1299" y="234"/>
                  </a:lnTo>
                  <a:lnTo>
                    <a:pt x="1325" y="182"/>
                  </a:lnTo>
                  <a:lnTo>
                    <a:pt x="1299" y="104"/>
                  </a:lnTo>
                  <a:lnTo>
                    <a:pt x="1273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71"/>
            <p:cNvSpPr/>
            <p:nvPr/>
          </p:nvSpPr>
          <p:spPr>
            <a:xfrm>
              <a:off x="7216975" y="4284275"/>
              <a:ext cx="81825" cy="82450"/>
            </a:xfrm>
            <a:custGeom>
              <a:avLst/>
              <a:gdLst/>
              <a:ahLst/>
              <a:cxnLst/>
              <a:rect l="l" t="t" r="r" b="b"/>
              <a:pathLst>
                <a:path w="3273" h="3298" extrusionOk="0">
                  <a:moveTo>
                    <a:pt x="1818" y="364"/>
                  </a:moveTo>
                  <a:lnTo>
                    <a:pt x="2052" y="416"/>
                  </a:lnTo>
                  <a:lnTo>
                    <a:pt x="2260" y="520"/>
                  </a:lnTo>
                  <a:lnTo>
                    <a:pt x="2442" y="649"/>
                  </a:lnTo>
                  <a:lnTo>
                    <a:pt x="2597" y="805"/>
                  </a:lnTo>
                  <a:lnTo>
                    <a:pt x="2753" y="987"/>
                  </a:lnTo>
                  <a:lnTo>
                    <a:pt x="2857" y="1195"/>
                  </a:lnTo>
                  <a:lnTo>
                    <a:pt x="2909" y="1402"/>
                  </a:lnTo>
                  <a:lnTo>
                    <a:pt x="2935" y="1636"/>
                  </a:lnTo>
                  <a:lnTo>
                    <a:pt x="2909" y="1896"/>
                  </a:lnTo>
                  <a:lnTo>
                    <a:pt x="2857" y="2104"/>
                  </a:lnTo>
                  <a:lnTo>
                    <a:pt x="2753" y="2311"/>
                  </a:lnTo>
                  <a:lnTo>
                    <a:pt x="2597" y="2493"/>
                  </a:lnTo>
                  <a:lnTo>
                    <a:pt x="2442" y="2649"/>
                  </a:lnTo>
                  <a:lnTo>
                    <a:pt x="2260" y="2779"/>
                  </a:lnTo>
                  <a:lnTo>
                    <a:pt x="2052" y="2882"/>
                  </a:lnTo>
                  <a:lnTo>
                    <a:pt x="1818" y="2934"/>
                  </a:lnTo>
                  <a:lnTo>
                    <a:pt x="1818" y="2545"/>
                  </a:lnTo>
                  <a:lnTo>
                    <a:pt x="1922" y="2519"/>
                  </a:lnTo>
                  <a:lnTo>
                    <a:pt x="2000" y="2467"/>
                  </a:lnTo>
                  <a:lnTo>
                    <a:pt x="2078" y="2415"/>
                  </a:lnTo>
                  <a:lnTo>
                    <a:pt x="2130" y="2363"/>
                  </a:lnTo>
                  <a:lnTo>
                    <a:pt x="2182" y="2285"/>
                  </a:lnTo>
                  <a:lnTo>
                    <a:pt x="2234" y="2207"/>
                  </a:lnTo>
                  <a:lnTo>
                    <a:pt x="2260" y="2104"/>
                  </a:lnTo>
                  <a:lnTo>
                    <a:pt x="2260" y="2000"/>
                  </a:lnTo>
                  <a:lnTo>
                    <a:pt x="2260" y="1896"/>
                  </a:lnTo>
                  <a:lnTo>
                    <a:pt x="2234" y="1792"/>
                  </a:lnTo>
                  <a:lnTo>
                    <a:pt x="2182" y="1714"/>
                  </a:lnTo>
                  <a:lnTo>
                    <a:pt x="2104" y="1636"/>
                  </a:lnTo>
                  <a:lnTo>
                    <a:pt x="2026" y="1558"/>
                  </a:lnTo>
                  <a:lnTo>
                    <a:pt x="1948" y="1506"/>
                  </a:lnTo>
                  <a:lnTo>
                    <a:pt x="1844" y="1480"/>
                  </a:lnTo>
                  <a:lnTo>
                    <a:pt x="1533" y="1480"/>
                  </a:lnTo>
                  <a:lnTo>
                    <a:pt x="1481" y="1454"/>
                  </a:lnTo>
                  <a:lnTo>
                    <a:pt x="1403" y="1428"/>
                  </a:lnTo>
                  <a:lnTo>
                    <a:pt x="1377" y="1351"/>
                  </a:lnTo>
                  <a:lnTo>
                    <a:pt x="1351" y="1299"/>
                  </a:lnTo>
                  <a:lnTo>
                    <a:pt x="1377" y="1221"/>
                  </a:lnTo>
                  <a:lnTo>
                    <a:pt x="1403" y="1169"/>
                  </a:lnTo>
                  <a:lnTo>
                    <a:pt x="1481" y="1117"/>
                  </a:lnTo>
                  <a:lnTo>
                    <a:pt x="1715" y="1117"/>
                  </a:lnTo>
                  <a:lnTo>
                    <a:pt x="1792" y="1143"/>
                  </a:lnTo>
                  <a:lnTo>
                    <a:pt x="1844" y="1221"/>
                  </a:lnTo>
                  <a:lnTo>
                    <a:pt x="1896" y="1273"/>
                  </a:lnTo>
                  <a:lnTo>
                    <a:pt x="1948" y="1325"/>
                  </a:lnTo>
                  <a:lnTo>
                    <a:pt x="2000" y="1351"/>
                  </a:lnTo>
                  <a:lnTo>
                    <a:pt x="2078" y="1325"/>
                  </a:lnTo>
                  <a:lnTo>
                    <a:pt x="2130" y="1299"/>
                  </a:lnTo>
                  <a:lnTo>
                    <a:pt x="2182" y="1247"/>
                  </a:lnTo>
                  <a:lnTo>
                    <a:pt x="2208" y="1195"/>
                  </a:lnTo>
                  <a:lnTo>
                    <a:pt x="2182" y="1117"/>
                  </a:lnTo>
                  <a:lnTo>
                    <a:pt x="2130" y="987"/>
                  </a:lnTo>
                  <a:lnTo>
                    <a:pt x="2052" y="883"/>
                  </a:lnTo>
                  <a:lnTo>
                    <a:pt x="1948" y="805"/>
                  </a:lnTo>
                  <a:lnTo>
                    <a:pt x="1818" y="779"/>
                  </a:lnTo>
                  <a:lnTo>
                    <a:pt x="1818" y="364"/>
                  </a:lnTo>
                  <a:close/>
                  <a:moveTo>
                    <a:pt x="1637" y="0"/>
                  </a:moveTo>
                  <a:lnTo>
                    <a:pt x="1351" y="26"/>
                  </a:lnTo>
                  <a:lnTo>
                    <a:pt x="1091" y="104"/>
                  </a:lnTo>
                  <a:lnTo>
                    <a:pt x="832" y="208"/>
                  </a:lnTo>
                  <a:lnTo>
                    <a:pt x="598" y="364"/>
                  </a:lnTo>
                  <a:lnTo>
                    <a:pt x="546" y="442"/>
                  </a:lnTo>
                  <a:lnTo>
                    <a:pt x="520" y="494"/>
                  </a:lnTo>
                  <a:lnTo>
                    <a:pt x="546" y="572"/>
                  </a:lnTo>
                  <a:lnTo>
                    <a:pt x="572" y="623"/>
                  </a:lnTo>
                  <a:lnTo>
                    <a:pt x="624" y="675"/>
                  </a:lnTo>
                  <a:lnTo>
                    <a:pt x="702" y="701"/>
                  </a:lnTo>
                  <a:lnTo>
                    <a:pt x="754" y="675"/>
                  </a:lnTo>
                  <a:lnTo>
                    <a:pt x="832" y="649"/>
                  </a:lnTo>
                  <a:lnTo>
                    <a:pt x="962" y="546"/>
                  </a:lnTo>
                  <a:lnTo>
                    <a:pt x="1117" y="468"/>
                  </a:lnTo>
                  <a:lnTo>
                    <a:pt x="1299" y="416"/>
                  </a:lnTo>
                  <a:lnTo>
                    <a:pt x="1455" y="364"/>
                  </a:lnTo>
                  <a:lnTo>
                    <a:pt x="1455" y="753"/>
                  </a:lnTo>
                  <a:lnTo>
                    <a:pt x="1377" y="779"/>
                  </a:lnTo>
                  <a:lnTo>
                    <a:pt x="1273" y="831"/>
                  </a:lnTo>
                  <a:lnTo>
                    <a:pt x="1195" y="883"/>
                  </a:lnTo>
                  <a:lnTo>
                    <a:pt x="1143" y="935"/>
                  </a:lnTo>
                  <a:lnTo>
                    <a:pt x="1091" y="1013"/>
                  </a:lnTo>
                  <a:lnTo>
                    <a:pt x="1039" y="1091"/>
                  </a:lnTo>
                  <a:lnTo>
                    <a:pt x="1013" y="1195"/>
                  </a:lnTo>
                  <a:lnTo>
                    <a:pt x="1013" y="1299"/>
                  </a:lnTo>
                  <a:lnTo>
                    <a:pt x="1013" y="1402"/>
                  </a:lnTo>
                  <a:lnTo>
                    <a:pt x="1039" y="1506"/>
                  </a:lnTo>
                  <a:lnTo>
                    <a:pt x="1091" y="1584"/>
                  </a:lnTo>
                  <a:lnTo>
                    <a:pt x="1169" y="1662"/>
                  </a:lnTo>
                  <a:lnTo>
                    <a:pt x="1247" y="1740"/>
                  </a:lnTo>
                  <a:lnTo>
                    <a:pt x="1325" y="1792"/>
                  </a:lnTo>
                  <a:lnTo>
                    <a:pt x="1429" y="1818"/>
                  </a:lnTo>
                  <a:lnTo>
                    <a:pt x="1740" y="1818"/>
                  </a:lnTo>
                  <a:lnTo>
                    <a:pt x="1818" y="1844"/>
                  </a:lnTo>
                  <a:lnTo>
                    <a:pt x="1870" y="1870"/>
                  </a:lnTo>
                  <a:lnTo>
                    <a:pt x="1896" y="1948"/>
                  </a:lnTo>
                  <a:lnTo>
                    <a:pt x="1922" y="2000"/>
                  </a:lnTo>
                  <a:lnTo>
                    <a:pt x="1896" y="2078"/>
                  </a:lnTo>
                  <a:lnTo>
                    <a:pt x="1870" y="2129"/>
                  </a:lnTo>
                  <a:lnTo>
                    <a:pt x="1818" y="2181"/>
                  </a:lnTo>
                  <a:lnTo>
                    <a:pt x="1507" y="2181"/>
                  </a:lnTo>
                  <a:lnTo>
                    <a:pt x="1429" y="2155"/>
                  </a:lnTo>
                  <a:lnTo>
                    <a:pt x="1377" y="2078"/>
                  </a:lnTo>
                  <a:lnTo>
                    <a:pt x="1351" y="2026"/>
                  </a:lnTo>
                  <a:lnTo>
                    <a:pt x="1299" y="1974"/>
                  </a:lnTo>
                  <a:lnTo>
                    <a:pt x="1221" y="1948"/>
                  </a:lnTo>
                  <a:lnTo>
                    <a:pt x="1169" y="1974"/>
                  </a:lnTo>
                  <a:lnTo>
                    <a:pt x="1091" y="2000"/>
                  </a:lnTo>
                  <a:lnTo>
                    <a:pt x="1039" y="2052"/>
                  </a:lnTo>
                  <a:lnTo>
                    <a:pt x="1039" y="2104"/>
                  </a:lnTo>
                  <a:lnTo>
                    <a:pt x="1039" y="2181"/>
                  </a:lnTo>
                  <a:lnTo>
                    <a:pt x="1091" y="2311"/>
                  </a:lnTo>
                  <a:lnTo>
                    <a:pt x="1195" y="2415"/>
                  </a:lnTo>
                  <a:lnTo>
                    <a:pt x="1325" y="2493"/>
                  </a:lnTo>
                  <a:lnTo>
                    <a:pt x="1455" y="2545"/>
                  </a:lnTo>
                  <a:lnTo>
                    <a:pt x="1455" y="2934"/>
                  </a:lnTo>
                  <a:lnTo>
                    <a:pt x="1221" y="2882"/>
                  </a:lnTo>
                  <a:lnTo>
                    <a:pt x="1013" y="2779"/>
                  </a:lnTo>
                  <a:lnTo>
                    <a:pt x="832" y="2649"/>
                  </a:lnTo>
                  <a:lnTo>
                    <a:pt x="676" y="2493"/>
                  </a:lnTo>
                  <a:lnTo>
                    <a:pt x="546" y="2311"/>
                  </a:lnTo>
                  <a:lnTo>
                    <a:pt x="442" y="2104"/>
                  </a:lnTo>
                  <a:lnTo>
                    <a:pt x="364" y="1896"/>
                  </a:lnTo>
                  <a:lnTo>
                    <a:pt x="338" y="1636"/>
                  </a:lnTo>
                  <a:lnTo>
                    <a:pt x="364" y="1402"/>
                  </a:lnTo>
                  <a:lnTo>
                    <a:pt x="442" y="1169"/>
                  </a:lnTo>
                  <a:lnTo>
                    <a:pt x="442" y="1091"/>
                  </a:lnTo>
                  <a:lnTo>
                    <a:pt x="442" y="1039"/>
                  </a:lnTo>
                  <a:lnTo>
                    <a:pt x="390" y="987"/>
                  </a:lnTo>
                  <a:lnTo>
                    <a:pt x="338" y="935"/>
                  </a:lnTo>
                  <a:lnTo>
                    <a:pt x="209" y="935"/>
                  </a:lnTo>
                  <a:lnTo>
                    <a:pt x="157" y="987"/>
                  </a:lnTo>
                  <a:lnTo>
                    <a:pt x="105" y="1039"/>
                  </a:lnTo>
                  <a:lnTo>
                    <a:pt x="27" y="1351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68" y="2805"/>
                  </a:lnTo>
                  <a:lnTo>
                    <a:pt x="728" y="3012"/>
                  </a:lnTo>
                  <a:lnTo>
                    <a:pt x="987" y="3168"/>
                  </a:lnTo>
                  <a:lnTo>
                    <a:pt x="1143" y="3220"/>
                  </a:lnTo>
                  <a:lnTo>
                    <a:pt x="1299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43" y="2285"/>
                  </a:lnTo>
                  <a:lnTo>
                    <a:pt x="3221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72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1" y="1169"/>
                  </a:lnTo>
                  <a:lnTo>
                    <a:pt x="3143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71"/>
          <p:cNvGrpSpPr/>
          <p:nvPr/>
        </p:nvGrpSpPr>
        <p:grpSpPr>
          <a:xfrm>
            <a:off x="4055256" y="1970011"/>
            <a:ext cx="206261" cy="325398"/>
            <a:chOff x="3333850" y="1990225"/>
            <a:chExt cx="192175" cy="303175"/>
          </a:xfrm>
        </p:grpSpPr>
        <p:sp>
          <p:nvSpPr>
            <p:cNvPr id="4650" name="Google Shape;4650;p71"/>
            <p:cNvSpPr/>
            <p:nvPr/>
          </p:nvSpPr>
          <p:spPr>
            <a:xfrm>
              <a:off x="3338400" y="1994775"/>
              <a:ext cx="183075" cy="294075"/>
            </a:xfrm>
            <a:custGeom>
              <a:avLst/>
              <a:gdLst/>
              <a:ahLst/>
              <a:cxnLst/>
              <a:rect l="l" t="t" r="r" b="b"/>
              <a:pathLst>
                <a:path w="7323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7322" y="11763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71"/>
            <p:cNvSpPr/>
            <p:nvPr/>
          </p:nvSpPr>
          <p:spPr>
            <a:xfrm>
              <a:off x="3338400" y="1994775"/>
              <a:ext cx="183075" cy="73375"/>
            </a:xfrm>
            <a:custGeom>
              <a:avLst/>
              <a:gdLst/>
              <a:ahLst/>
              <a:cxnLst/>
              <a:rect l="l" t="t" r="r" b="b"/>
              <a:pathLst>
                <a:path w="7323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7322" y="2935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71"/>
            <p:cNvSpPr/>
            <p:nvPr/>
          </p:nvSpPr>
          <p:spPr>
            <a:xfrm>
              <a:off x="3338400" y="1994775"/>
              <a:ext cx="29875" cy="294075"/>
            </a:xfrm>
            <a:custGeom>
              <a:avLst/>
              <a:gdLst/>
              <a:ahLst/>
              <a:cxnLst/>
              <a:rect l="l" t="t" r="r" b="b"/>
              <a:pathLst>
                <a:path w="1195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71"/>
            <p:cNvSpPr/>
            <p:nvPr/>
          </p:nvSpPr>
          <p:spPr>
            <a:xfrm>
              <a:off x="3338400" y="1994775"/>
              <a:ext cx="29875" cy="73375"/>
            </a:xfrm>
            <a:custGeom>
              <a:avLst/>
              <a:gdLst/>
              <a:ahLst/>
              <a:cxnLst/>
              <a:rect l="l" t="t" r="r" b="b"/>
              <a:pathLst>
                <a:path w="1195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1195" y="293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71"/>
            <p:cNvSpPr/>
            <p:nvPr/>
          </p:nvSpPr>
          <p:spPr>
            <a:xfrm>
              <a:off x="3374750" y="2086950"/>
              <a:ext cx="110375" cy="91550"/>
            </a:xfrm>
            <a:custGeom>
              <a:avLst/>
              <a:gdLst/>
              <a:ahLst/>
              <a:cxnLst/>
              <a:rect l="l" t="t" r="r" b="b"/>
              <a:pathLst>
                <a:path w="4415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4414" y="3662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71"/>
            <p:cNvSpPr/>
            <p:nvPr/>
          </p:nvSpPr>
          <p:spPr>
            <a:xfrm>
              <a:off x="3356575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727" y="3662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71"/>
            <p:cNvSpPr/>
            <p:nvPr/>
          </p:nvSpPr>
          <p:spPr>
            <a:xfrm>
              <a:off x="3356575" y="2086950"/>
              <a:ext cx="14300" cy="91550"/>
            </a:xfrm>
            <a:custGeom>
              <a:avLst/>
              <a:gdLst/>
              <a:ahLst/>
              <a:cxnLst/>
              <a:rect l="l" t="t" r="r" b="b"/>
              <a:pathLst>
                <a:path w="572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468" y="3662"/>
                  </a:lnTo>
                  <a:lnTo>
                    <a:pt x="468" y="156"/>
                  </a:lnTo>
                  <a:lnTo>
                    <a:pt x="468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71"/>
            <p:cNvSpPr/>
            <p:nvPr/>
          </p:nvSpPr>
          <p:spPr>
            <a:xfrm>
              <a:off x="3485100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727" y="3662"/>
                  </a:lnTo>
                  <a:lnTo>
                    <a:pt x="727" y="156"/>
                  </a:lnTo>
                  <a:lnTo>
                    <a:pt x="727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71"/>
            <p:cNvSpPr/>
            <p:nvPr/>
          </p:nvSpPr>
          <p:spPr>
            <a:xfrm>
              <a:off x="3356575" y="2178475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868" y="2208"/>
                  </a:lnTo>
                  <a:lnTo>
                    <a:pt x="58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71"/>
            <p:cNvSpPr/>
            <p:nvPr/>
          </p:nvSpPr>
          <p:spPr>
            <a:xfrm>
              <a:off x="3356575" y="217847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71"/>
            <p:cNvSpPr/>
            <p:nvPr/>
          </p:nvSpPr>
          <p:spPr>
            <a:xfrm>
              <a:off x="3392925" y="2105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2934" y="2208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71"/>
            <p:cNvSpPr/>
            <p:nvPr/>
          </p:nvSpPr>
          <p:spPr>
            <a:xfrm>
              <a:off x="3392925" y="2105125"/>
              <a:ext cx="12350" cy="55200"/>
            </a:xfrm>
            <a:custGeom>
              <a:avLst/>
              <a:gdLst/>
              <a:ahLst/>
              <a:cxnLst/>
              <a:rect l="l" t="t" r="r" b="b"/>
              <a:pathLst>
                <a:path w="494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94" y="220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71"/>
            <p:cNvSpPr/>
            <p:nvPr/>
          </p:nvSpPr>
          <p:spPr>
            <a:xfrm>
              <a:off x="3333850" y="2181725"/>
              <a:ext cx="146075" cy="111675"/>
            </a:xfrm>
            <a:custGeom>
              <a:avLst/>
              <a:gdLst/>
              <a:ahLst/>
              <a:cxnLst/>
              <a:rect l="l" t="t" r="r" b="b"/>
              <a:pathLst>
                <a:path w="5843" h="44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4285"/>
                  </a:lnTo>
                  <a:lnTo>
                    <a:pt x="0" y="4337"/>
                  </a:lnTo>
                  <a:lnTo>
                    <a:pt x="52" y="4415"/>
                  </a:lnTo>
                  <a:lnTo>
                    <a:pt x="104" y="4441"/>
                  </a:lnTo>
                  <a:lnTo>
                    <a:pt x="182" y="4467"/>
                  </a:lnTo>
                  <a:lnTo>
                    <a:pt x="5661" y="4467"/>
                  </a:lnTo>
                  <a:lnTo>
                    <a:pt x="5739" y="4441"/>
                  </a:lnTo>
                  <a:lnTo>
                    <a:pt x="5791" y="4415"/>
                  </a:lnTo>
                  <a:lnTo>
                    <a:pt x="5817" y="4337"/>
                  </a:lnTo>
                  <a:lnTo>
                    <a:pt x="5843" y="4285"/>
                  </a:lnTo>
                  <a:lnTo>
                    <a:pt x="5817" y="4207"/>
                  </a:lnTo>
                  <a:lnTo>
                    <a:pt x="5791" y="4155"/>
                  </a:lnTo>
                  <a:lnTo>
                    <a:pt x="5739" y="4129"/>
                  </a:lnTo>
                  <a:lnTo>
                    <a:pt x="5661" y="4103"/>
                  </a:lnTo>
                  <a:lnTo>
                    <a:pt x="338" y="410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71"/>
            <p:cNvSpPr/>
            <p:nvPr/>
          </p:nvSpPr>
          <p:spPr>
            <a:xfrm>
              <a:off x="3333850" y="1990225"/>
              <a:ext cx="192175" cy="303175"/>
            </a:xfrm>
            <a:custGeom>
              <a:avLst/>
              <a:gdLst/>
              <a:ahLst/>
              <a:cxnLst/>
              <a:rect l="l" t="t" r="r" b="b"/>
              <a:pathLst>
                <a:path w="7687" h="1212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7063"/>
                  </a:lnTo>
                  <a:lnTo>
                    <a:pt x="0" y="7141"/>
                  </a:lnTo>
                  <a:lnTo>
                    <a:pt x="52" y="7193"/>
                  </a:lnTo>
                  <a:lnTo>
                    <a:pt x="104" y="7219"/>
                  </a:lnTo>
                  <a:lnTo>
                    <a:pt x="182" y="7245"/>
                  </a:lnTo>
                  <a:lnTo>
                    <a:pt x="234" y="7219"/>
                  </a:lnTo>
                  <a:lnTo>
                    <a:pt x="286" y="7193"/>
                  </a:lnTo>
                  <a:lnTo>
                    <a:pt x="338" y="7141"/>
                  </a:lnTo>
                  <a:lnTo>
                    <a:pt x="338" y="7063"/>
                  </a:lnTo>
                  <a:lnTo>
                    <a:pt x="338" y="3298"/>
                  </a:lnTo>
                  <a:lnTo>
                    <a:pt x="2415" y="3298"/>
                  </a:lnTo>
                  <a:lnTo>
                    <a:pt x="2467" y="3246"/>
                  </a:lnTo>
                  <a:lnTo>
                    <a:pt x="2519" y="3195"/>
                  </a:lnTo>
                  <a:lnTo>
                    <a:pt x="2519" y="3117"/>
                  </a:lnTo>
                  <a:lnTo>
                    <a:pt x="2519" y="3065"/>
                  </a:lnTo>
                  <a:lnTo>
                    <a:pt x="2467" y="3013"/>
                  </a:lnTo>
                  <a:lnTo>
                    <a:pt x="2415" y="2961"/>
                  </a:lnTo>
                  <a:lnTo>
                    <a:pt x="338" y="2961"/>
                  </a:lnTo>
                  <a:lnTo>
                    <a:pt x="338" y="364"/>
                  </a:lnTo>
                  <a:lnTo>
                    <a:pt x="7323" y="364"/>
                  </a:lnTo>
                  <a:lnTo>
                    <a:pt x="7323" y="2961"/>
                  </a:lnTo>
                  <a:lnTo>
                    <a:pt x="3038" y="2961"/>
                  </a:lnTo>
                  <a:lnTo>
                    <a:pt x="2986" y="3013"/>
                  </a:lnTo>
                  <a:lnTo>
                    <a:pt x="2934" y="3065"/>
                  </a:lnTo>
                  <a:lnTo>
                    <a:pt x="2934" y="3117"/>
                  </a:lnTo>
                  <a:lnTo>
                    <a:pt x="2934" y="3195"/>
                  </a:lnTo>
                  <a:lnTo>
                    <a:pt x="2986" y="3246"/>
                  </a:lnTo>
                  <a:lnTo>
                    <a:pt x="3038" y="3298"/>
                  </a:lnTo>
                  <a:lnTo>
                    <a:pt x="7323" y="3298"/>
                  </a:lnTo>
                  <a:lnTo>
                    <a:pt x="7323" y="11763"/>
                  </a:lnTo>
                  <a:lnTo>
                    <a:pt x="6414" y="11763"/>
                  </a:lnTo>
                  <a:lnTo>
                    <a:pt x="6336" y="11789"/>
                  </a:lnTo>
                  <a:lnTo>
                    <a:pt x="6284" y="11815"/>
                  </a:lnTo>
                  <a:lnTo>
                    <a:pt x="6258" y="11867"/>
                  </a:lnTo>
                  <a:lnTo>
                    <a:pt x="6232" y="11945"/>
                  </a:lnTo>
                  <a:lnTo>
                    <a:pt x="6258" y="11997"/>
                  </a:lnTo>
                  <a:lnTo>
                    <a:pt x="6284" y="12075"/>
                  </a:lnTo>
                  <a:lnTo>
                    <a:pt x="6336" y="12101"/>
                  </a:lnTo>
                  <a:lnTo>
                    <a:pt x="6414" y="12127"/>
                  </a:lnTo>
                  <a:lnTo>
                    <a:pt x="7504" y="12127"/>
                  </a:lnTo>
                  <a:lnTo>
                    <a:pt x="7582" y="12101"/>
                  </a:lnTo>
                  <a:lnTo>
                    <a:pt x="7634" y="12075"/>
                  </a:lnTo>
                  <a:lnTo>
                    <a:pt x="7686" y="11997"/>
                  </a:lnTo>
                  <a:lnTo>
                    <a:pt x="7686" y="11945"/>
                  </a:lnTo>
                  <a:lnTo>
                    <a:pt x="7686" y="183"/>
                  </a:lnTo>
                  <a:lnTo>
                    <a:pt x="7686" y="131"/>
                  </a:lnTo>
                  <a:lnTo>
                    <a:pt x="7634" y="53"/>
                  </a:lnTo>
                  <a:lnTo>
                    <a:pt x="7582" y="27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71"/>
            <p:cNvSpPr/>
            <p:nvPr/>
          </p:nvSpPr>
          <p:spPr>
            <a:xfrm>
              <a:off x="3352025" y="2082400"/>
              <a:ext cx="155825" cy="155825"/>
            </a:xfrm>
            <a:custGeom>
              <a:avLst/>
              <a:gdLst/>
              <a:ahLst/>
              <a:cxnLst/>
              <a:rect l="l" t="t" r="r" b="b"/>
              <a:pathLst>
                <a:path w="6233" h="6233" extrusionOk="0">
                  <a:moveTo>
                    <a:pt x="727" y="364"/>
                  </a:moveTo>
                  <a:lnTo>
                    <a:pt x="727" y="1844"/>
                  </a:lnTo>
                  <a:lnTo>
                    <a:pt x="364" y="1844"/>
                  </a:lnTo>
                  <a:lnTo>
                    <a:pt x="364" y="364"/>
                  </a:lnTo>
                  <a:close/>
                  <a:moveTo>
                    <a:pt x="5869" y="364"/>
                  </a:moveTo>
                  <a:lnTo>
                    <a:pt x="5869" y="1844"/>
                  </a:lnTo>
                  <a:lnTo>
                    <a:pt x="5505" y="1844"/>
                  </a:lnTo>
                  <a:lnTo>
                    <a:pt x="5505" y="364"/>
                  </a:lnTo>
                  <a:close/>
                  <a:moveTo>
                    <a:pt x="727" y="2182"/>
                  </a:moveTo>
                  <a:lnTo>
                    <a:pt x="727" y="3662"/>
                  </a:lnTo>
                  <a:lnTo>
                    <a:pt x="364" y="3662"/>
                  </a:lnTo>
                  <a:lnTo>
                    <a:pt x="364" y="2182"/>
                  </a:lnTo>
                  <a:close/>
                  <a:moveTo>
                    <a:pt x="5142" y="364"/>
                  </a:moveTo>
                  <a:lnTo>
                    <a:pt x="5142" y="3662"/>
                  </a:lnTo>
                  <a:lnTo>
                    <a:pt x="1091" y="3662"/>
                  </a:lnTo>
                  <a:lnTo>
                    <a:pt x="1091" y="364"/>
                  </a:lnTo>
                  <a:close/>
                  <a:moveTo>
                    <a:pt x="5869" y="2182"/>
                  </a:moveTo>
                  <a:lnTo>
                    <a:pt x="5869" y="3662"/>
                  </a:lnTo>
                  <a:lnTo>
                    <a:pt x="5505" y="3662"/>
                  </a:lnTo>
                  <a:lnTo>
                    <a:pt x="5505" y="2182"/>
                  </a:lnTo>
                  <a:close/>
                  <a:moveTo>
                    <a:pt x="5869" y="4026"/>
                  </a:moveTo>
                  <a:lnTo>
                    <a:pt x="5869" y="5869"/>
                  </a:lnTo>
                  <a:lnTo>
                    <a:pt x="364" y="5869"/>
                  </a:lnTo>
                  <a:lnTo>
                    <a:pt x="364" y="4026"/>
                  </a:lnTo>
                  <a:close/>
                  <a:moveTo>
                    <a:pt x="338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6051"/>
                  </a:lnTo>
                  <a:lnTo>
                    <a:pt x="0" y="6129"/>
                  </a:lnTo>
                  <a:lnTo>
                    <a:pt x="52" y="6181"/>
                  </a:lnTo>
                  <a:lnTo>
                    <a:pt x="104" y="6207"/>
                  </a:lnTo>
                  <a:lnTo>
                    <a:pt x="182" y="6233"/>
                  </a:lnTo>
                  <a:lnTo>
                    <a:pt x="6050" y="6233"/>
                  </a:lnTo>
                  <a:lnTo>
                    <a:pt x="6128" y="6207"/>
                  </a:lnTo>
                  <a:lnTo>
                    <a:pt x="6180" y="6181"/>
                  </a:lnTo>
                  <a:lnTo>
                    <a:pt x="6206" y="6129"/>
                  </a:lnTo>
                  <a:lnTo>
                    <a:pt x="6232" y="6051"/>
                  </a:lnTo>
                  <a:lnTo>
                    <a:pt x="6232" y="3844"/>
                  </a:lnTo>
                  <a:lnTo>
                    <a:pt x="6232" y="338"/>
                  </a:lnTo>
                  <a:lnTo>
                    <a:pt x="6206" y="209"/>
                  </a:lnTo>
                  <a:lnTo>
                    <a:pt x="6128" y="105"/>
                  </a:lnTo>
                  <a:lnTo>
                    <a:pt x="6024" y="27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71"/>
            <p:cNvSpPr/>
            <p:nvPr/>
          </p:nvSpPr>
          <p:spPr>
            <a:xfrm>
              <a:off x="3389025" y="2100575"/>
              <a:ext cx="81825" cy="64300"/>
            </a:xfrm>
            <a:custGeom>
              <a:avLst/>
              <a:gdLst/>
              <a:ahLst/>
              <a:cxnLst/>
              <a:rect l="l" t="t" r="r" b="b"/>
              <a:pathLst>
                <a:path w="3273" h="2572" extrusionOk="0">
                  <a:moveTo>
                    <a:pt x="2934" y="364"/>
                  </a:moveTo>
                  <a:lnTo>
                    <a:pt x="2934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90"/>
                  </a:lnTo>
                  <a:lnTo>
                    <a:pt x="0" y="2442"/>
                  </a:lnTo>
                  <a:lnTo>
                    <a:pt x="52" y="2520"/>
                  </a:lnTo>
                  <a:lnTo>
                    <a:pt x="104" y="2546"/>
                  </a:lnTo>
                  <a:lnTo>
                    <a:pt x="156" y="2571"/>
                  </a:lnTo>
                  <a:lnTo>
                    <a:pt x="3090" y="2571"/>
                  </a:lnTo>
                  <a:lnTo>
                    <a:pt x="3168" y="2546"/>
                  </a:lnTo>
                  <a:lnTo>
                    <a:pt x="3220" y="2520"/>
                  </a:lnTo>
                  <a:lnTo>
                    <a:pt x="3272" y="2442"/>
                  </a:lnTo>
                  <a:lnTo>
                    <a:pt x="3272" y="2390"/>
                  </a:lnTo>
                  <a:lnTo>
                    <a:pt x="3272" y="183"/>
                  </a:lnTo>
                  <a:lnTo>
                    <a:pt x="3272" y="105"/>
                  </a:lnTo>
                  <a:lnTo>
                    <a:pt x="3220" y="53"/>
                  </a:lnTo>
                  <a:lnTo>
                    <a:pt x="3168" y="27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71"/>
            <p:cNvSpPr/>
            <p:nvPr/>
          </p:nvSpPr>
          <p:spPr>
            <a:xfrm>
              <a:off x="3370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91" y="235"/>
                  </a:lnTo>
                  <a:lnTo>
                    <a:pt x="1091" y="157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71"/>
            <p:cNvSpPr/>
            <p:nvPr/>
          </p:nvSpPr>
          <p:spPr>
            <a:xfrm>
              <a:off x="3370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71"/>
            <p:cNvSpPr/>
            <p:nvPr/>
          </p:nvSpPr>
          <p:spPr>
            <a:xfrm>
              <a:off x="3407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65" y="235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71"/>
            <p:cNvSpPr/>
            <p:nvPr/>
          </p:nvSpPr>
          <p:spPr>
            <a:xfrm>
              <a:off x="3407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71"/>
            <p:cNvSpPr/>
            <p:nvPr/>
          </p:nvSpPr>
          <p:spPr>
            <a:xfrm>
              <a:off x="3443550" y="2201850"/>
              <a:ext cx="46125" cy="8475"/>
            </a:xfrm>
            <a:custGeom>
              <a:avLst/>
              <a:gdLst/>
              <a:ahLst/>
              <a:cxnLst/>
              <a:rect l="l" t="t" r="r" b="b"/>
              <a:pathLst>
                <a:path w="1845" h="339" extrusionOk="0">
                  <a:moveTo>
                    <a:pt x="130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1714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71"/>
            <p:cNvSpPr/>
            <p:nvPr/>
          </p:nvSpPr>
          <p:spPr>
            <a:xfrm>
              <a:off x="3370200" y="2008400"/>
              <a:ext cx="27275" cy="44175"/>
            </a:xfrm>
            <a:custGeom>
              <a:avLst/>
              <a:gdLst/>
              <a:ahLst/>
              <a:cxnLst/>
              <a:rect l="l" t="t" r="r" b="b"/>
              <a:pathLst>
                <a:path w="1091" h="1767" extrusionOk="0">
                  <a:moveTo>
                    <a:pt x="624" y="364"/>
                  </a:moveTo>
                  <a:lnTo>
                    <a:pt x="676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53" y="754"/>
                  </a:lnTo>
                  <a:lnTo>
                    <a:pt x="364" y="754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104" y="235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0" y="1585"/>
                  </a:lnTo>
                  <a:lnTo>
                    <a:pt x="26" y="1637"/>
                  </a:lnTo>
                  <a:lnTo>
                    <a:pt x="52" y="1715"/>
                  </a:lnTo>
                  <a:lnTo>
                    <a:pt x="104" y="1741"/>
                  </a:lnTo>
                  <a:lnTo>
                    <a:pt x="182" y="1766"/>
                  </a:lnTo>
                  <a:lnTo>
                    <a:pt x="260" y="1741"/>
                  </a:lnTo>
                  <a:lnTo>
                    <a:pt x="312" y="1715"/>
                  </a:lnTo>
                  <a:lnTo>
                    <a:pt x="338" y="1637"/>
                  </a:lnTo>
                  <a:lnTo>
                    <a:pt x="364" y="1585"/>
                  </a:lnTo>
                  <a:lnTo>
                    <a:pt x="364" y="1091"/>
                  </a:lnTo>
                  <a:lnTo>
                    <a:pt x="753" y="1091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805" y="1715"/>
                  </a:lnTo>
                  <a:lnTo>
                    <a:pt x="857" y="1741"/>
                  </a:lnTo>
                  <a:lnTo>
                    <a:pt x="909" y="1766"/>
                  </a:lnTo>
                  <a:lnTo>
                    <a:pt x="987" y="1741"/>
                  </a:lnTo>
                  <a:lnTo>
                    <a:pt x="1039" y="1715"/>
                  </a:lnTo>
                  <a:lnTo>
                    <a:pt x="1091" y="1637"/>
                  </a:lnTo>
                  <a:lnTo>
                    <a:pt x="1091" y="158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5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71"/>
            <p:cNvSpPr/>
            <p:nvPr/>
          </p:nvSpPr>
          <p:spPr>
            <a:xfrm>
              <a:off x="3407200" y="2008400"/>
              <a:ext cx="36375" cy="44175"/>
            </a:xfrm>
            <a:custGeom>
              <a:avLst/>
              <a:gdLst/>
              <a:ahLst/>
              <a:cxnLst/>
              <a:rect l="l" t="t" r="r" b="b"/>
              <a:pathLst>
                <a:path w="1455" h="17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46" y="364"/>
                  </a:lnTo>
                  <a:lnTo>
                    <a:pt x="546" y="1585"/>
                  </a:lnTo>
                  <a:lnTo>
                    <a:pt x="572" y="1637"/>
                  </a:lnTo>
                  <a:lnTo>
                    <a:pt x="598" y="1715"/>
                  </a:lnTo>
                  <a:lnTo>
                    <a:pt x="650" y="1741"/>
                  </a:lnTo>
                  <a:lnTo>
                    <a:pt x="727" y="1766"/>
                  </a:lnTo>
                  <a:lnTo>
                    <a:pt x="779" y="1741"/>
                  </a:lnTo>
                  <a:lnTo>
                    <a:pt x="857" y="1715"/>
                  </a:lnTo>
                  <a:lnTo>
                    <a:pt x="883" y="1637"/>
                  </a:lnTo>
                  <a:lnTo>
                    <a:pt x="909" y="1585"/>
                  </a:lnTo>
                  <a:lnTo>
                    <a:pt x="909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60"/>
                  </a:lnTo>
                  <a:lnTo>
                    <a:pt x="1454" y="183"/>
                  </a:lnTo>
                  <a:lnTo>
                    <a:pt x="1429" y="105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71"/>
            <p:cNvSpPr/>
            <p:nvPr/>
          </p:nvSpPr>
          <p:spPr>
            <a:xfrm>
              <a:off x="3453275" y="2008400"/>
              <a:ext cx="36400" cy="44175"/>
            </a:xfrm>
            <a:custGeom>
              <a:avLst/>
              <a:gdLst/>
              <a:ahLst/>
              <a:cxnLst/>
              <a:rect l="l" t="t" r="r" b="b"/>
              <a:pathLst>
                <a:path w="1456" h="1767" extrusionOk="0">
                  <a:moveTo>
                    <a:pt x="183" y="1"/>
                  </a:moveTo>
                  <a:lnTo>
                    <a:pt x="131" y="27"/>
                  </a:lnTo>
                  <a:lnTo>
                    <a:pt x="79" y="53"/>
                  </a:lnTo>
                  <a:lnTo>
                    <a:pt x="53" y="79"/>
                  </a:lnTo>
                  <a:lnTo>
                    <a:pt x="27" y="131"/>
                  </a:lnTo>
                  <a:lnTo>
                    <a:pt x="1" y="183"/>
                  </a:lnTo>
                  <a:lnTo>
                    <a:pt x="1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31" y="1741"/>
                  </a:lnTo>
                  <a:lnTo>
                    <a:pt x="183" y="1766"/>
                  </a:lnTo>
                  <a:lnTo>
                    <a:pt x="261" y="1741"/>
                  </a:lnTo>
                  <a:lnTo>
                    <a:pt x="313" y="1715"/>
                  </a:lnTo>
                  <a:lnTo>
                    <a:pt x="364" y="1637"/>
                  </a:lnTo>
                  <a:lnTo>
                    <a:pt x="364" y="1585"/>
                  </a:lnTo>
                  <a:lnTo>
                    <a:pt x="364" y="728"/>
                  </a:lnTo>
                  <a:lnTo>
                    <a:pt x="572" y="1013"/>
                  </a:lnTo>
                  <a:lnTo>
                    <a:pt x="650" y="1065"/>
                  </a:lnTo>
                  <a:lnTo>
                    <a:pt x="728" y="1091"/>
                  </a:lnTo>
                  <a:lnTo>
                    <a:pt x="806" y="1065"/>
                  </a:lnTo>
                  <a:lnTo>
                    <a:pt x="884" y="1013"/>
                  </a:lnTo>
                  <a:lnTo>
                    <a:pt x="1092" y="728"/>
                  </a:lnTo>
                  <a:lnTo>
                    <a:pt x="1092" y="1585"/>
                  </a:lnTo>
                  <a:lnTo>
                    <a:pt x="1092" y="1637"/>
                  </a:lnTo>
                  <a:lnTo>
                    <a:pt x="1143" y="1715"/>
                  </a:lnTo>
                  <a:lnTo>
                    <a:pt x="1195" y="1741"/>
                  </a:lnTo>
                  <a:lnTo>
                    <a:pt x="1273" y="1766"/>
                  </a:lnTo>
                  <a:lnTo>
                    <a:pt x="1325" y="1741"/>
                  </a:lnTo>
                  <a:lnTo>
                    <a:pt x="1403" y="1715"/>
                  </a:lnTo>
                  <a:lnTo>
                    <a:pt x="1429" y="1637"/>
                  </a:lnTo>
                  <a:lnTo>
                    <a:pt x="1455" y="1585"/>
                  </a:lnTo>
                  <a:lnTo>
                    <a:pt x="1455" y="183"/>
                  </a:lnTo>
                  <a:lnTo>
                    <a:pt x="1429" y="131"/>
                  </a:lnTo>
                  <a:lnTo>
                    <a:pt x="1403" y="79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lnTo>
                    <a:pt x="1221" y="27"/>
                  </a:lnTo>
                  <a:lnTo>
                    <a:pt x="1169" y="53"/>
                  </a:lnTo>
                  <a:lnTo>
                    <a:pt x="1117" y="79"/>
                  </a:lnTo>
                  <a:lnTo>
                    <a:pt x="728" y="624"/>
                  </a:lnTo>
                  <a:lnTo>
                    <a:pt x="339" y="79"/>
                  </a:lnTo>
                  <a:lnTo>
                    <a:pt x="287" y="53"/>
                  </a:lnTo>
                  <a:lnTo>
                    <a:pt x="235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4" name="Google Shape;4674;p71"/>
          <p:cNvGrpSpPr/>
          <p:nvPr/>
        </p:nvGrpSpPr>
        <p:grpSpPr>
          <a:xfrm>
            <a:off x="2527263" y="2738494"/>
            <a:ext cx="324700" cy="324700"/>
            <a:chOff x="1758400" y="2706225"/>
            <a:chExt cx="302525" cy="302525"/>
          </a:xfrm>
        </p:grpSpPr>
        <p:sp>
          <p:nvSpPr>
            <p:cNvPr id="4675" name="Google Shape;4675;p71"/>
            <p:cNvSpPr/>
            <p:nvPr/>
          </p:nvSpPr>
          <p:spPr>
            <a:xfrm>
              <a:off x="1776575" y="2870450"/>
              <a:ext cx="149325" cy="31850"/>
            </a:xfrm>
            <a:custGeom>
              <a:avLst/>
              <a:gdLst/>
              <a:ahLst/>
              <a:cxnLst/>
              <a:rect l="l" t="t" r="r" b="b"/>
              <a:pathLst>
                <a:path w="5973" h="1274" extrusionOk="0">
                  <a:moveTo>
                    <a:pt x="0" y="1"/>
                  </a:moveTo>
                  <a:lnTo>
                    <a:pt x="182" y="1273"/>
                  </a:lnTo>
                  <a:lnTo>
                    <a:pt x="5765" y="49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71"/>
            <p:cNvSpPr/>
            <p:nvPr/>
          </p:nvSpPr>
          <p:spPr>
            <a:xfrm>
              <a:off x="1898600" y="2882800"/>
              <a:ext cx="22100" cy="35075"/>
            </a:xfrm>
            <a:custGeom>
              <a:avLst/>
              <a:gdLst/>
              <a:ahLst/>
              <a:cxnLst/>
              <a:rect l="l" t="t" r="r" b="b"/>
              <a:pathLst>
                <a:path w="884" h="1403" extrusionOk="0">
                  <a:moveTo>
                    <a:pt x="884" y="0"/>
                  </a:moveTo>
                  <a:lnTo>
                    <a:pt x="1" y="130"/>
                  </a:lnTo>
                  <a:lnTo>
                    <a:pt x="572" y="1402"/>
                  </a:lnTo>
                  <a:lnTo>
                    <a:pt x="624" y="1013"/>
                  </a:lnTo>
                  <a:lnTo>
                    <a:pt x="702" y="649"/>
                  </a:lnTo>
                  <a:lnTo>
                    <a:pt x="806" y="31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71"/>
            <p:cNvSpPr/>
            <p:nvPr/>
          </p:nvSpPr>
          <p:spPr>
            <a:xfrm>
              <a:off x="1762925" y="2710775"/>
              <a:ext cx="293450" cy="159700"/>
            </a:xfrm>
            <a:custGeom>
              <a:avLst/>
              <a:gdLst/>
              <a:ahLst/>
              <a:cxnLst/>
              <a:rect l="l" t="t" r="r" b="b"/>
              <a:pathLst>
                <a:path w="11738" h="6388" extrusionOk="0">
                  <a:moveTo>
                    <a:pt x="1" y="0"/>
                  </a:moveTo>
                  <a:lnTo>
                    <a:pt x="1" y="6388"/>
                  </a:lnTo>
                  <a:lnTo>
                    <a:pt x="11737" y="638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71"/>
            <p:cNvSpPr/>
            <p:nvPr/>
          </p:nvSpPr>
          <p:spPr>
            <a:xfrm>
              <a:off x="1781100" y="2728950"/>
              <a:ext cx="257100" cy="123350"/>
            </a:xfrm>
            <a:custGeom>
              <a:avLst/>
              <a:gdLst/>
              <a:ahLst/>
              <a:cxnLst/>
              <a:rect l="l" t="t" r="r" b="b"/>
              <a:pathLst>
                <a:path w="10284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18"/>
                  </a:lnTo>
                  <a:lnTo>
                    <a:pt x="9764" y="4414"/>
                  </a:lnTo>
                  <a:lnTo>
                    <a:pt x="9868" y="4311"/>
                  </a:lnTo>
                  <a:lnTo>
                    <a:pt x="9998" y="4259"/>
                  </a:lnTo>
                  <a:lnTo>
                    <a:pt x="10127" y="4207"/>
                  </a:lnTo>
                  <a:lnTo>
                    <a:pt x="10283" y="4207"/>
                  </a:lnTo>
                  <a:lnTo>
                    <a:pt x="10283" y="727"/>
                  </a:lnTo>
                  <a:lnTo>
                    <a:pt x="10127" y="727"/>
                  </a:lnTo>
                  <a:lnTo>
                    <a:pt x="9998" y="675"/>
                  </a:lnTo>
                  <a:lnTo>
                    <a:pt x="9868" y="624"/>
                  </a:lnTo>
                  <a:lnTo>
                    <a:pt x="9764" y="520"/>
                  </a:lnTo>
                  <a:lnTo>
                    <a:pt x="9660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71"/>
            <p:cNvSpPr/>
            <p:nvPr/>
          </p:nvSpPr>
          <p:spPr>
            <a:xfrm>
              <a:off x="1866800" y="2747125"/>
              <a:ext cx="86350" cy="87000"/>
            </a:xfrm>
            <a:custGeom>
              <a:avLst/>
              <a:gdLst/>
              <a:ahLst/>
              <a:cxnLst/>
              <a:rect l="l" t="t" r="r" b="b"/>
              <a:pathLst>
                <a:path w="3454" h="3480" extrusionOk="0">
                  <a:moveTo>
                    <a:pt x="1714" y="0"/>
                  </a:moveTo>
                  <a:lnTo>
                    <a:pt x="1532" y="26"/>
                  </a:lnTo>
                  <a:lnTo>
                    <a:pt x="1377" y="52"/>
                  </a:lnTo>
                  <a:lnTo>
                    <a:pt x="1195" y="78"/>
                  </a:lnTo>
                  <a:lnTo>
                    <a:pt x="1039" y="156"/>
                  </a:lnTo>
                  <a:lnTo>
                    <a:pt x="883" y="234"/>
                  </a:lnTo>
                  <a:lnTo>
                    <a:pt x="753" y="312"/>
                  </a:lnTo>
                  <a:lnTo>
                    <a:pt x="624" y="416"/>
                  </a:lnTo>
                  <a:lnTo>
                    <a:pt x="494" y="520"/>
                  </a:lnTo>
                  <a:lnTo>
                    <a:pt x="390" y="650"/>
                  </a:lnTo>
                  <a:lnTo>
                    <a:pt x="286" y="779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403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26" y="2078"/>
                  </a:lnTo>
                  <a:lnTo>
                    <a:pt x="78" y="2259"/>
                  </a:lnTo>
                  <a:lnTo>
                    <a:pt x="130" y="2415"/>
                  </a:lnTo>
                  <a:lnTo>
                    <a:pt x="208" y="2571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883" y="3272"/>
                  </a:lnTo>
                  <a:lnTo>
                    <a:pt x="1039" y="3324"/>
                  </a:lnTo>
                  <a:lnTo>
                    <a:pt x="1195" y="3402"/>
                  </a:lnTo>
                  <a:lnTo>
                    <a:pt x="1377" y="3428"/>
                  </a:lnTo>
                  <a:lnTo>
                    <a:pt x="1532" y="3454"/>
                  </a:lnTo>
                  <a:lnTo>
                    <a:pt x="1714" y="3480"/>
                  </a:lnTo>
                  <a:lnTo>
                    <a:pt x="1896" y="3454"/>
                  </a:lnTo>
                  <a:lnTo>
                    <a:pt x="2052" y="3428"/>
                  </a:lnTo>
                  <a:lnTo>
                    <a:pt x="2233" y="3402"/>
                  </a:lnTo>
                  <a:lnTo>
                    <a:pt x="2389" y="3324"/>
                  </a:lnTo>
                  <a:lnTo>
                    <a:pt x="2545" y="3272"/>
                  </a:lnTo>
                  <a:lnTo>
                    <a:pt x="2675" y="3168"/>
                  </a:lnTo>
                  <a:lnTo>
                    <a:pt x="2805" y="3064"/>
                  </a:lnTo>
                  <a:lnTo>
                    <a:pt x="2934" y="2960"/>
                  </a:lnTo>
                  <a:lnTo>
                    <a:pt x="3038" y="2831"/>
                  </a:lnTo>
                  <a:lnTo>
                    <a:pt x="3142" y="2701"/>
                  </a:lnTo>
                  <a:lnTo>
                    <a:pt x="3246" y="2571"/>
                  </a:lnTo>
                  <a:lnTo>
                    <a:pt x="3298" y="2415"/>
                  </a:lnTo>
                  <a:lnTo>
                    <a:pt x="3376" y="2259"/>
                  </a:lnTo>
                  <a:lnTo>
                    <a:pt x="3402" y="2078"/>
                  </a:lnTo>
                  <a:lnTo>
                    <a:pt x="3428" y="1922"/>
                  </a:lnTo>
                  <a:lnTo>
                    <a:pt x="3454" y="1740"/>
                  </a:lnTo>
                  <a:lnTo>
                    <a:pt x="3428" y="1558"/>
                  </a:lnTo>
                  <a:lnTo>
                    <a:pt x="3402" y="1403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79"/>
                  </a:lnTo>
                  <a:lnTo>
                    <a:pt x="3038" y="650"/>
                  </a:lnTo>
                  <a:lnTo>
                    <a:pt x="2934" y="520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45" y="234"/>
                  </a:lnTo>
                  <a:lnTo>
                    <a:pt x="2389" y="156"/>
                  </a:lnTo>
                  <a:lnTo>
                    <a:pt x="2233" y="78"/>
                  </a:lnTo>
                  <a:lnTo>
                    <a:pt x="2052" y="52"/>
                  </a:lnTo>
                  <a:lnTo>
                    <a:pt x="1896" y="26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71"/>
            <p:cNvSpPr/>
            <p:nvPr/>
          </p:nvSpPr>
          <p:spPr>
            <a:xfrm>
              <a:off x="1986250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71"/>
            <p:cNvSpPr/>
            <p:nvPr/>
          </p:nvSpPr>
          <p:spPr>
            <a:xfrm>
              <a:off x="1814875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71"/>
            <p:cNvSpPr/>
            <p:nvPr/>
          </p:nvSpPr>
          <p:spPr>
            <a:xfrm>
              <a:off x="1781100" y="2728950"/>
              <a:ext cx="242825" cy="123350"/>
            </a:xfrm>
            <a:custGeom>
              <a:avLst/>
              <a:gdLst/>
              <a:ahLst/>
              <a:cxnLst/>
              <a:rect l="l" t="t" r="r" b="b"/>
              <a:pathLst>
                <a:path w="971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804"/>
                  </a:lnTo>
                  <a:lnTo>
                    <a:pt x="9582" y="4674"/>
                  </a:lnTo>
                  <a:lnTo>
                    <a:pt x="9660" y="4544"/>
                  </a:lnTo>
                  <a:lnTo>
                    <a:pt x="971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66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520" y="3869"/>
                  </a:lnTo>
                  <a:lnTo>
                    <a:pt x="494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94" y="1117"/>
                  </a:lnTo>
                  <a:lnTo>
                    <a:pt x="520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806" y="883"/>
                  </a:lnTo>
                  <a:lnTo>
                    <a:pt x="884" y="805"/>
                  </a:lnTo>
                  <a:lnTo>
                    <a:pt x="988" y="701"/>
                  </a:lnTo>
                  <a:lnTo>
                    <a:pt x="1117" y="468"/>
                  </a:lnTo>
                  <a:lnTo>
                    <a:pt x="1195" y="208"/>
                  </a:lnTo>
                  <a:lnTo>
                    <a:pt x="1221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71"/>
            <p:cNvSpPr/>
            <p:nvPr/>
          </p:nvSpPr>
          <p:spPr>
            <a:xfrm>
              <a:off x="1912225" y="2804900"/>
              <a:ext cx="107150" cy="174000"/>
            </a:xfrm>
            <a:custGeom>
              <a:avLst/>
              <a:gdLst/>
              <a:ahLst/>
              <a:cxnLst/>
              <a:rect l="l" t="t" r="r" b="b"/>
              <a:pathLst>
                <a:path w="4286" h="6960" extrusionOk="0">
                  <a:moveTo>
                    <a:pt x="1273" y="0"/>
                  </a:moveTo>
                  <a:lnTo>
                    <a:pt x="1169" y="52"/>
                  </a:lnTo>
                  <a:lnTo>
                    <a:pt x="1040" y="104"/>
                  </a:lnTo>
                  <a:lnTo>
                    <a:pt x="962" y="182"/>
                  </a:lnTo>
                  <a:lnTo>
                    <a:pt x="884" y="286"/>
                  </a:lnTo>
                  <a:lnTo>
                    <a:pt x="832" y="390"/>
                  </a:lnTo>
                  <a:lnTo>
                    <a:pt x="780" y="520"/>
                  </a:lnTo>
                  <a:lnTo>
                    <a:pt x="780" y="649"/>
                  </a:lnTo>
                  <a:lnTo>
                    <a:pt x="780" y="1948"/>
                  </a:lnTo>
                  <a:lnTo>
                    <a:pt x="754" y="2129"/>
                  </a:lnTo>
                  <a:lnTo>
                    <a:pt x="728" y="2207"/>
                  </a:lnTo>
                  <a:lnTo>
                    <a:pt x="624" y="2441"/>
                  </a:lnTo>
                  <a:lnTo>
                    <a:pt x="520" y="2701"/>
                  </a:lnTo>
                  <a:lnTo>
                    <a:pt x="364" y="3038"/>
                  </a:lnTo>
                  <a:lnTo>
                    <a:pt x="235" y="3454"/>
                  </a:lnTo>
                  <a:lnTo>
                    <a:pt x="131" y="3921"/>
                  </a:lnTo>
                  <a:lnTo>
                    <a:pt x="27" y="4440"/>
                  </a:lnTo>
                  <a:lnTo>
                    <a:pt x="27" y="4700"/>
                  </a:lnTo>
                  <a:lnTo>
                    <a:pt x="1" y="4960"/>
                  </a:lnTo>
                  <a:lnTo>
                    <a:pt x="27" y="5323"/>
                  </a:lnTo>
                  <a:lnTo>
                    <a:pt x="79" y="5635"/>
                  </a:lnTo>
                  <a:lnTo>
                    <a:pt x="157" y="5920"/>
                  </a:lnTo>
                  <a:lnTo>
                    <a:pt x="261" y="6154"/>
                  </a:lnTo>
                  <a:lnTo>
                    <a:pt x="416" y="6570"/>
                  </a:lnTo>
                  <a:lnTo>
                    <a:pt x="468" y="6777"/>
                  </a:lnTo>
                  <a:lnTo>
                    <a:pt x="494" y="6959"/>
                  </a:lnTo>
                  <a:lnTo>
                    <a:pt x="3454" y="6959"/>
                  </a:lnTo>
                  <a:lnTo>
                    <a:pt x="3402" y="6310"/>
                  </a:lnTo>
                  <a:lnTo>
                    <a:pt x="3402" y="6050"/>
                  </a:lnTo>
                  <a:lnTo>
                    <a:pt x="3558" y="5687"/>
                  </a:lnTo>
                  <a:lnTo>
                    <a:pt x="3844" y="4830"/>
                  </a:lnTo>
                  <a:lnTo>
                    <a:pt x="4026" y="4285"/>
                  </a:lnTo>
                  <a:lnTo>
                    <a:pt x="4155" y="3713"/>
                  </a:lnTo>
                  <a:lnTo>
                    <a:pt x="4259" y="3142"/>
                  </a:lnTo>
                  <a:lnTo>
                    <a:pt x="4285" y="2882"/>
                  </a:lnTo>
                  <a:lnTo>
                    <a:pt x="4285" y="2623"/>
                  </a:lnTo>
                  <a:lnTo>
                    <a:pt x="2246" y="2623"/>
                  </a:lnTo>
                  <a:lnTo>
                    <a:pt x="2078" y="1974"/>
                  </a:lnTo>
                  <a:lnTo>
                    <a:pt x="2052" y="1896"/>
                  </a:lnTo>
                  <a:lnTo>
                    <a:pt x="2052" y="649"/>
                  </a:lnTo>
                  <a:lnTo>
                    <a:pt x="2052" y="520"/>
                  </a:lnTo>
                  <a:lnTo>
                    <a:pt x="2000" y="390"/>
                  </a:lnTo>
                  <a:lnTo>
                    <a:pt x="1948" y="286"/>
                  </a:lnTo>
                  <a:lnTo>
                    <a:pt x="1870" y="182"/>
                  </a:lnTo>
                  <a:lnTo>
                    <a:pt x="1767" y="104"/>
                  </a:lnTo>
                  <a:lnTo>
                    <a:pt x="1663" y="52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71"/>
            <p:cNvSpPr/>
            <p:nvPr/>
          </p:nvSpPr>
          <p:spPr>
            <a:xfrm>
              <a:off x="1912225" y="2923050"/>
              <a:ext cx="86375" cy="55850"/>
            </a:xfrm>
            <a:custGeom>
              <a:avLst/>
              <a:gdLst/>
              <a:ahLst/>
              <a:cxnLst/>
              <a:rect l="l" t="t" r="r" b="b"/>
              <a:pathLst>
                <a:path w="3455" h="2234" extrusionOk="0">
                  <a:moveTo>
                    <a:pt x="1" y="0"/>
                  </a:moveTo>
                  <a:lnTo>
                    <a:pt x="1" y="234"/>
                  </a:lnTo>
                  <a:lnTo>
                    <a:pt x="27" y="597"/>
                  </a:lnTo>
                  <a:lnTo>
                    <a:pt x="79" y="909"/>
                  </a:lnTo>
                  <a:lnTo>
                    <a:pt x="157" y="1194"/>
                  </a:lnTo>
                  <a:lnTo>
                    <a:pt x="261" y="1428"/>
                  </a:lnTo>
                  <a:lnTo>
                    <a:pt x="416" y="1844"/>
                  </a:lnTo>
                  <a:lnTo>
                    <a:pt x="468" y="2051"/>
                  </a:lnTo>
                  <a:lnTo>
                    <a:pt x="494" y="2233"/>
                  </a:lnTo>
                  <a:lnTo>
                    <a:pt x="3454" y="2233"/>
                  </a:lnTo>
                  <a:lnTo>
                    <a:pt x="3402" y="1766"/>
                  </a:lnTo>
                  <a:lnTo>
                    <a:pt x="910" y="1766"/>
                  </a:lnTo>
                  <a:lnTo>
                    <a:pt x="754" y="1740"/>
                  </a:lnTo>
                  <a:lnTo>
                    <a:pt x="624" y="1662"/>
                  </a:lnTo>
                  <a:lnTo>
                    <a:pt x="520" y="1558"/>
                  </a:lnTo>
                  <a:lnTo>
                    <a:pt x="442" y="1428"/>
                  </a:lnTo>
                  <a:lnTo>
                    <a:pt x="313" y="1117"/>
                  </a:lnTo>
                  <a:lnTo>
                    <a:pt x="183" y="805"/>
                  </a:lnTo>
                  <a:lnTo>
                    <a:pt x="79" y="441"/>
                  </a:lnTo>
                  <a:lnTo>
                    <a:pt x="2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71"/>
            <p:cNvSpPr/>
            <p:nvPr/>
          </p:nvSpPr>
          <p:spPr>
            <a:xfrm>
              <a:off x="1907700" y="2978875"/>
              <a:ext cx="109725" cy="25325"/>
            </a:xfrm>
            <a:custGeom>
              <a:avLst/>
              <a:gdLst/>
              <a:ahLst/>
              <a:cxnLst/>
              <a:rect l="l" t="t" r="r" b="b"/>
              <a:pathLst>
                <a:path w="4389" h="1013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013"/>
                  </a:lnTo>
                  <a:lnTo>
                    <a:pt x="4388" y="1013"/>
                  </a:lnTo>
                  <a:lnTo>
                    <a:pt x="4388" y="182"/>
                  </a:lnTo>
                  <a:lnTo>
                    <a:pt x="4388" y="104"/>
                  </a:lnTo>
                  <a:lnTo>
                    <a:pt x="4336" y="52"/>
                  </a:lnTo>
                  <a:lnTo>
                    <a:pt x="4284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71"/>
            <p:cNvSpPr/>
            <p:nvPr/>
          </p:nvSpPr>
          <p:spPr>
            <a:xfrm>
              <a:off x="1968050" y="2870450"/>
              <a:ext cx="20150" cy="21450"/>
            </a:xfrm>
            <a:custGeom>
              <a:avLst/>
              <a:gdLst/>
              <a:ahLst/>
              <a:cxnLst/>
              <a:rect l="l" t="t" r="r" b="b"/>
              <a:pathLst>
                <a:path w="806" h="858" extrusionOk="0">
                  <a:moveTo>
                    <a:pt x="1" y="1"/>
                  </a:moveTo>
                  <a:lnTo>
                    <a:pt x="235" y="858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71"/>
            <p:cNvSpPr/>
            <p:nvPr/>
          </p:nvSpPr>
          <p:spPr>
            <a:xfrm>
              <a:off x="1963525" y="2852275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1"/>
                  </a:moveTo>
                  <a:lnTo>
                    <a:pt x="26" y="79"/>
                  </a:lnTo>
                  <a:lnTo>
                    <a:pt x="182" y="728"/>
                  </a:lnTo>
                  <a:lnTo>
                    <a:pt x="649" y="728"/>
                  </a:lnTo>
                  <a:lnTo>
                    <a:pt x="494" y="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71"/>
            <p:cNvSpPr/>
            <p:nvPr/>
          </p:nvSpPr>
          <p:spPr>
            <a:xfrm>
              <a:off x="1776575" y="2870450"/>
              <a:ext cx="149325" cy="11725"/>
            </a:xfrm>
            <a:custGeom>
              <a:avLst/>
              <a:gdLst/>
              <a:ahLst/>
              <a:cxnLst/>
              <a:rect l="l" t="t" r="r" b="b"/>
              <a:pathLst>
                <a:path w="5973" h="469" extrusionOk="0">
                  <a:moveTo>
                    <a:pt x="0" y="1"/>
                  </a:moveTo>
                  <a:lnTo>
                    <a:pt x="78" y="468"/>
                  </a:lnTo>
                  <a:lnTo>
                    <a:pt x="5790" y="468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71"/>
            <p:cNvSpPr/>
            <p:nvPr/>
          </p:nvSpPr>
          <p:spPr>
            <a:xfrm>
              <a:off x="1893400" y="2757500"/>
              <a:ext cx="32500" cy="66250"/>
            </a:xfrm>
            <a:custGeom>
              <a:avLst/>
              <a:gdLst/>
              <a:ahLst/>
              <a:cxnLst/>
              <a:rect l="l" t="t" r="r" b="b"/>
              <a:pathLst>
                <a:path w="1300" h="2650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94" y="105"/>
                  </a:lnTo>
                  <a:lnTo>
                    <a:pt x="468" y="183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31" y="598"/>
                  </a:lnTo>
                  <a:lnTo>
                    <a:pt x="79" y="676"/>
                  </a:lnTo>
                  <a:lnTo>
                    <a:pt x="27" y="754"/>
                  </a:lnTo>
                  <a:lnTo>
                    <a:pt x="1" y="858"/>
                  </a:lnTo>
                  <a:lnTo>
                    <a:pt x="1" y="962"/>
                  </a:lnTo>
                  <a:lnTo>
                    <a:pt x="1" y="1065"/>
                  </a:lnTo>
                  <a:lnTo>
                    <a:pt x="27" y="1169"/>
                  </a:lnTo>
                  <a:lnTo>
                    <a:pt x="79" y="1247"/>
                  </a:lnTo>
                  <a:lnTo>
                    <a:pt x="157" y="1351"/>
                  </a:lnTo>
                  <a:lnTo>
                    <a:pt x="235" y="1403"/>
                  </a:lnTo>
                  <a:lnTo>
                    <a:pt x="339" y="1455"/>
                  </a:lnTo>
                  <a:lnTo>
                    <a:pt x="442" y="1481"/>
                  </a:lnTo>
                  <a:lnTo>
                    <a:pt x="546" y="1507"/>
                  </a:lnTo>
                  <a:lnTo>
                    <a:pt x="832" y="1507"/>
                  </a:lnTo>
                  <a:lnTo>
                    <a:pt x="884" y="1559"/>
                  </a:lnTo>
                  <a:lnTo>
                    <a:pt x="936" y="1637"/>
                  </a:lnTo>
                  <a:lnTo>
                    <a:pt x="962" y="1689"/>
                  </a:lnTo>
                  <a:lnTo>
                    <a:pt x="936" y="1766"/>
                  </a:lnTo>
                  <a:lnTo>
                    <a:pt x="884" y="1844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468" y="1896"/>
                  </a:lnTo>
                  <a:lnTo>
                    <a:pt x="416" y="1870"/>
                  </a:lnTo>
                  <a:lnTo>
                    <a:pt x="390" y="1818"/>
                  </a:lnTo>
                  <a:lnTo>
                    <a:pt x="364" y="1792"/>
                  </a:lnTo>
                  <a:lnTo>
                    <a:pt x="339" y="1715"/>
                  </a:lnTo>
                  <a:lnTo>
                    <a:pt x="287" y="1689"/>
                  </a:lnTo>
                  <a:lnTo>
                    <a:pt x="209" y="1663"/>
                  </a:lnTo>
                  <a:lnTo>
                    <a:pt x="157" y="1663"/>
                  </a:lnTo>
                  <a:lnTo>
                    <a:pt x="79" y="1689"/>
                  </a:lnTo>
                  <a:lnTo>
                    <a:pt x="53" y="1741"/>
                  </a:lnTo>
                  <a:lnTo>
                    <a:pt x="27" y="1818"/>
                  </a:lnTo>
                  <a:lnTo>
                    <a:pt x="27" y="1896"/>
                  </a:lnTo>
                  <a:lnTo>
                    <a:pt x="105" y="2026"/>
                  </a:lnTo>
                  <a:lnTo>
                    <a:pt x="183" y="2130"/>
                  </a:lnTo>
                  <a:lnTo>
                    <a:pt x="313" y="2208"/>
                  </a:lnTo>
                  <a:lnTo>
                    <a:pt x="468" y="2260"/>
                  </a:lnTo>
                  <a:lnTo>
                    <a:pt x="468" y="2468"/>
                  </a:lnTo>
                  <a:lnTo>
                    <a:pt x="494" y="2545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45"/>
                  </a:lnTo>
                  <a:lnTo>
                    <a:pt x="832" y="2468"/>
                  </a:lnTo>
                  <a:lnTo>
                    <a:pt x="832" y="2260"/>
                  </a:lnTo>
                  <a:lnTo>
                    <a:pt x="936" y="2234"/>
                  </a:lnTo>
                  <a:lnTo>
                    <a:pt x="1014" y="2182"/>
                  </a:lnTo>
                  <a:lnTo>
                    <a:pt x="1092" y="2130"/>
                  </a:lnTo>
                  <a:lnTo>
                    <a:pt x="1169" y="2078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9"/>
                  </a:lnTo>
                  <a:lnTo>
                    <a:pt x="1299" y="1585"/>
                  </a:lnTo>
                  <a:lnTo>
                    <a:pt x="1273" y="1481"/>
                  </a:lnTo>
                  <a:lnTo>
                    <a:pt x="1221" y="1403"/>
                  </a:lnTo>
                  <a:lnTo>
                    <a:pt x="1143" y="1299"/>
                  </a:lnTo>
                  <a:lnTo>
                    <a:pt x="1066" y="1247"/>
                  </a:lnTo>
                  <a:lnTo>
                    <a:pt x="962" y="1195"/>
                  </a:lnTo>
                  <a:lnTo>
                    <a:pt x="858" y="1169"/>
                  </a:lnTo>
                  <a:lnTo>
                    <a:pt x="754" y="1143"/>
                  </a:lnTo>
                  <a:lnTo>
                    <a:pt x="468" y="1143"/>
                  </a:lnTo>
                  <a:lnTo>
                    <a:pt x="416" y="1091"/>
                  </a:lnTo>
                  <a:lnTo>
                    <a:pt x="364" y="1039"/>
                  </a:lnTo>
                  <a:lnTo>
                    <a:pt x="339" y="962"/>
                  </a:lnTo>
                  <a:lnTo>
                    <a:pt x="364" y="884"/>
                  </a:lnTo>
                  <a:lnTo>
                    <a:pt x="416" y="806"/>
                  </a:lnTo>
                  <a:lnTo>
                    <a:pt x="468" y="780"/>
                  </a:lnTo>
                  <a:lnTo>
                    <a:pt x="546" y="754"/>
                  </a:lnTo>
                  <a:lnTo>
                    <a:pt x="780" y="754"/>
                  </a:lnTo>
                  <a:lnTo>
                    <a:pt x="832" y="780"/>
                  </a:lnTo>
                  <a:lnTo>
                    <a:pt x="858" y="832"/>
                  </a:lnTo>
                  <a:lnTo>
                    <a:pt x="884" y="858"/>
                  </a:lnTo>
                  <a:lnTo>
                    <a:pt x="910" y="936"/>
                  </a:lnTo>
                  <a:lnTo>
                    <a:pt x="962" y="962"/>
                  </a:lnTo>
                  <a:lnTo>
                    <a:pt x="1040" y="988"/>
                  </a:lnTo>
                  <a:lnTo>
                    <a:pt x="1117" y="988"/>
                  </a:lnTo>
                  <a:lnTo>
                    <a:pt x="1169" y="962"/>
                  </a:lnTo>
                  <a:lnTo>
                    <a:pt x="1221" y="910"/>
                  </a:lnTo>
                  <a:lnTo>
                    <a:pt x="1221" y="832"/>
                  </a:lnTo>
                  <a:lnTo>
                    <a:pt x="1221" y="754"/>
                  </a:lnTo>
                  <a:lnTo>
                    <a:pt x="1169" y="624"/>
                  </a:lnTo>
                  <a:lnTo>
                    <a:pt x="1066" y="520"/>
                  </a:lnTo>
                  <a:lnTo>
                    <a:pt x="962" y="442"/>
                  </a:lnTo>
                  <a:lnTo>
                    <a:pt x="832" y="416"/>
                  </a:lnTo>
                  <a:lnTo>
                    <a:pt x="832" y="183"/>
                  </a:lnTo>
                  <a:lnTo>
                    <a:pt x="806" y="105"/>
                  </a:lnTo>
                  <a:lnTo>
                    <a:pt x="780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71"/>
            <p:cNvSpPr/>
            <p:nvPr/>
          </p:nvSpPr>
          <p:spPr>
            <a:xfrm>
              <a:off x="1981700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3" y="364"/>
                  </a:moveTo>
                  <a:lnTo>
                    <a:pt x="701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4"/>
                  </a:lnTo>
                  <a:lnTo>
                    <a:pt x="701" y="676"/>
                  </a:lnTo>
                  <a:lnTo>
                    <a:pt x="623" y="728"/>
                  </a:lnTo>
                  <a:lnTo>
                    <a:pt x="494" y="728"/>
                  </a:lnTo>
                  <a:lnTo>
                    <a:pt x="416" y="676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94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60" y="105"/>
                  </a:lnTo>
                  <a:lnTo>
                    <a:pt x="182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82" y="936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5" y="1091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6"/>
                  </a:lnTo>
                  <a:lnTo>
                    <a:pt x="1013" y="858"/>
                  </a:lnTo>
                  <a:lnTo>
                    <a:pt x="1065" y="754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71"/>
            <p:cNvSpPr/>
            <p:nvPr/>
          </p:nvSpPr>
          <p:spPr>
            <a:xfrm>
              <a:off x="1810325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4" y="364"/>
                  </a:moveTo>
                  <a:lnTo>
                    <a:pt x="675" y="416"/>
                  </a:lnTo>
                  <a:lnTo>
                    <a:pt x="701" y="468"/>
                  </a:lnTo>
                  <a:lnTo>
                    <a:pt x="727" y="546"/>
                  </a:lnTo>
                  <a:lnTo>
                    <a:pt x="701" y="624"/>
                  </a:lnTo>
                  <a:lnTo>
                    <a:pt x="675" y="676"/>
                  </a:lnTo>
                  <a:lnTo>
                    <a:pt x="624" y="728"/>
                  </a:lnTo>
                  <a:lnTo>
                    <a:pt x="468" y="728"/>
                  </a:lnTo>
                  <a:lnTo>
                    <a:pt x="416" y="676"/>
                  </a:lnTo>
                  <a:lnTo>
                    <a:pt x="364" y="624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26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26" y="754"/>
                  </a:lnTo>
                  <a:lnTo>
                    <a:pt x="78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35" y="936"/>
                  </a:lnTo>
                  <a:lnTo>
                    <a:pt x="987" y="858"/>
                  </a:lnTo>
                  <a:lnTo>
                    <a:pt x="1039" y="754"/>
                  </a:lnTo>
                  <a:lnTo>
                    <a:pt x="1065" y="650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7"/>
                  </a:lnTo>
                  <a:lnTo>
                    <a:pt x="831" y="105"/>
                  </a:lnTo>
                  <a:lnTo>
                    <a:pt x="753" y="5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71"/>
            <p:cNvSpPr/>
            <p:nvPr/>
          </p:nvSpPr>
          <p:spPr>
            <a:xfrm>
              <a:off x="1921325" y="2987300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71"/>
            <p:cNvSpPr/>
            <p:nvPr/>
          </p:nvSpPr>
          <p:spPr>
            <a:xfrm>
              <a:off x="175840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0308" y="1091"/>
                  </a:move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42" y="1559"/>
                  </a:lnTo>
                  <a:lnTo>
                    <a:pt x="10646" y="1636"/>
                  </a:lnTo>
                  <a:lnTo>
                    <a:pt x="10750" y="1714"/>
                  </a:lnTo>
                  <a:lnTo>
                    <a:pt x="10880" y="1766"/>
                  </a:lnTo>
                  <a:lnTo>
                    <a:pt x="11009" y="1818"/>
                  </a:lnTo>
                  <a:lnTo>
                    <a:pt x="11009" y="4934"/>
                  </a:lnTo>
                  <a:lnTo>
                    <a:pt x="10880" y="4986"/>
                  </a:lnTo>
                  <a:lnTo>
                    <a:pt x="10750" y="5038"/>
                  </a:lnTo>
                  <a:lnTo>
                    <a:pt x="10646" y="5116"/>
                  </a:lnTo>
                  <a:lnTo>
                    <a:pt x="10542" y="5194"/>
                  </a:lnTo>
                  <a:lnTo>
                    <a:pt x="10464" y="5298"/>
                  </a:lnTo>
                  <a:lnTo>
                    <a:pt x="10386" y="5401"/>
                  </a:lnTo>
                  <a:lnTo>
                    <a:pt x="10334" y="5531"/>
                  </a:lnTo>
                  <a:lnTo>
                    <a:pt x="10308" y="5661"/>
                  </a:lnTo>
                  <a:lnTo>
                    <a:pt x="8387" y="5661"/>
                  </a:lnTo>
                  <a:lnTo>
                    <a:pt x="8387" y="4596"/>
                  </a:lnTo>
                  <a:lnTo>
                    <a:pt x="8387" y="4467"/>
                  </a:lnTo>
                  <a:lnTo>
                    <a:pt x="8361" y="4337"/>
                  </a:lnTo>
                  <a:lnTo>
                    <a:pt x="8309" y="4233"/>
                  </a:lnTo>
                  <a:lnTo>
                    <a:pt x="8257" y="4129"/>
                  </a:lnTo>
                  <a:lnTo>
                    <a:pt x="8179" y="4051"/>
                  </a:lnTo>
                  <a:lnTo>
                    <a:pt x="8101" y="3947"/>
                  </a:lnTo>
                  <a:lnTo>
                    <a:pt x="7998" y="3895"/>
                  </a:lnTo>
                  <a:lnTo>
                    <a:pt x="7894" y="3843"/>
                  </a:lnTo>
                  <a:lnTo>
                    <a:pt x="7946" y="3610"/>
                  </a:lnTo>
                  <a:lnTo>
                    <a:pt x="7946" y="3376"/>
                  </a:lnTo>
                  <a:lnTo>
                    <a:pt x="7946" y="3194"/>
                  </a:lnTo>
                  <a:lnTo>
                    <a:pt x="7920" y="2987"/>
                  </a:lnTo>
                  <a:lnTo>
                    <a:pt x="7868" y="2805"/>
                  </a:lnTo>
                  <a:lnTo>
                    <a:pt x="7816" y="2623"/>
                  </a:lnTo>
                  <a:lnTo>
                    <a:pt x="7738" y="2467"/>
                  </a:lnTo>
                  <a:lnTo>
                    <a:pt x="7634" y="2311"/>
                  </a:lnTo>
                  <a:lnTo>
                    <a:pt x="7530" y="2156"/>
                  </a:lnTo>
                  <a:lnTo>
                    <a:pt x="7400" y="2026"/>
                  </a:lnTo>
                  <a:lnTo>
                    <a:pt x="7270" y="1896"/>
                  </a:lnTo>
                  <a:lnTo>
                    <a:pt x="7115" y="1792"/>
                  </a:lnTo>
                  <a:lnTo>
                    <a:pt x="6959" y="1714"/>
                  </a:lnTo>
                  <a:lnTo>
                    <a:pt x="6803" y="1610"/>
                  </a:lnTo>
                  <a:lnTo>
                    <a:pt x="6621" y="1559"/>
                  </a:lnTo>
                  <a:lnTo>
                    <a:pt x="6440" y="1507"/>
                  </a:lnTo>
                  <a:lnTo>
                    <a:pt x="6258" y="1481"/>
                  </a:lnTo>
                  <a:lnTo>
                    <a:pt x="6050" y="1481"/>
                  </a:lnTo>
                  <a:lnTo>
                    <a:pt x="5739" y="1507"/>
                  </a:lnTo>
                  <a:lnTo>
                    <a:pt x="5427" y="1584"/>
                  </a:lnTo>
                  <a:lnTo>
                    <a:pt x="5141" y="1688"/>
                  </a:lnTo>
                  <a:lnTo>
                    <a:pt x="4908" y="1870"/>
                  </a:lnTo>
                  <a:lnTo>
                    <a:pt x="4674" y="2078"/>
                  </a:lnTo>
                  <a:lnTo>
                    <a:pt x="4466" y="2311"/>
                  </a:lnTo>
                  <a:lnTo>
                    <a:pt x="4310" y="2571"/>
                  </a:lnTo>
                  <a:lnTo>
                    <a:pt x="4207" y="2883"/>
                  </a:lnTo>
                  <a:lnTo>
                    <a:pt x="4207" y="2935"/>
                  </a:lnTo>
                  <a:lnTo>
                    <a:pt x="4233" y="3013"/>
                  </a:lnTo>
                  <a:lnTo>
                    <a:pt x="4284" y="3064"/>
                  </a:lnTo>
                  <a:lnTo>
                    <a:pt x="4336" y="3090"/>
                  </a:lnTo>
                  <a:lnTo>
                    <a:pt x="4414" y="3090"/>
                  </a:lnTo>
                  <a:lnTo>
                    <a:pt x="4466" y="3064"/>
                  </a:lnTo>
                  <a:lnTo>
                    <a:pt x="4518" y="3039"/>
                  </a:lnTo>
                  <a:lnTo>
                    <a:pt x="4544" y="2961"/>
                  </a:lnTo>
                  <a:lnTo>
                    <a:pt x="4648" y="2727"/>
                  </a:lnTo>
                  <a:lnTo>
                    <a:pt x="4778" y="2493"/>
                  </a:lnTo>
                  <a:lnTo>
                    <a:pt x="4934" y="2311"/>
                  </a:lnTo>
                  <a:lnTo>
                    <a:pt x="5115" y="2156"/>
                  </a:lnTo>
                  <a:lnTo>
                    <a:pt x="5323" y="2000"/>
                  </a:lnTo>
                  <a:lnTo>
                    <a:pt x="5557" y="1922"/>
                  </a:lnTo>
                  <a:lnTo>
                    <a:pt x="5790" y="1844"/>
                  </a:lnTo>
                  <a:lnTo>
                    <a:pt x="6050" y="1818"/>
                  </a:lnTo>
                  <a:lnTo>
                    <a:pt x="6206" y="1844"/>
                  </a:lnTo>
                  <a:lnTo>
                    <a:pt x="6362" y="1870"/>
                  </a:lnTo>
                  <a:lnTo>
                    <a:pt x="6647" y="1948"/>
                  </a:lnTo>
                  <a:lnTo>
                    <a:pt x="6907" y="2104"/>
                  </a:lnTo>
                  <a:lnTo>
                    <a:pt x="7141" y="2286"/>
                  </a:lnTo>
                  <a:lnTo>
                    <a:pt x="7348" y="2519"/>
                  </a:lnTo>
                  <a:lnTo>
                    <a:pt x="7478" y="2779"/>
                  </a:lnTo>
                  <a:lnTo>
                    <a:pt x="7582" y="3064"/>
                  </a:lnTo>
                  <a:lnTo>
                    <a:pt x="7582" y="3220"/>
                  </a:lnTo>
                  <a:lnTo>
                    <a:pt x="7608" y="3376"/>
                  </a:lnTo>
                  <a:lnTo>
                    <a:pt x="7582" y="3584"/>
                  </a:lnTo>
                  <a:lnTo>
                    <a:pt x="7556" y="3766"/>
                  </a:lnTo>
                  <a:lnTo>
                    <a:pt x="7400" y="3792"/>
                  </a:lnTo>
                  <a:lnTo>
                    <a:pt x="7245" y="3843"/>
                  </a:lnTo>
                  <a:lnTo>
                    <a:pt x="7089" y="3895"/>
                  </a:lnTo>
                  <a:lnTo>
                    <a:pt x="6985" y="3999"/>
                  </a:lnTo>
                  <a:lnTo>
                    <a:pt x="6881" y="4129"/>
                  </a:lnTo>
                  <a:lnTo>
                    <a:pt x="6803" y="4259"/>
                  </a:lnTo>
                  <a:lnTo>
                    <a:pt x="6751" y="4415"/>
                  </a:lnTo>
                  <a:lnTo>
                    <a:pt x="6751" y="4596"/>
                  </a:lnTo>
                  <a:lnTo>
                    <a:pt x="6751" y="4752"/>
                  </a:lnTo>
                  <a:lnTo>
                    <a:pt x="6569" y="4830"/>
                  </a:lnTo>
                  <a:lnTo>
                    <a:pt x="6414" y="4882"/>
                  </a:lnTo>
                  <a:lnTo>
                    <a:pt x="6232" y="4908"/>
                  </a:lnTo>
                  <a:lnTo>
                    <a:pt x="6050" y="4934"/>
                  </a:lnTo>
                  <a:lnTo>
                    <a:pt x="5764" y="4908"/>
                  </a:lnTo>
                  <a:lnTo>
                    <a:pt x="5505" y="4830"/>
                  </a:lnTo>
                  <a:lnTo>
                    <a:pt x="5271" y="4726"/>
                  </a:lnTo>
                  <a:lnTo>
                    <a:pt x="5063" y="4570"/>
                  </a:lnTo>
                  <a:lnTo>
                    <a:pt x="4882" y="4389"/>
                  </a:lnTo>
                  <a:lnTo>
                    <a:pt x="4726" y="4155"/>
                  </a:lnTo>
                  <a:lnTo>
                    <a:pt x="4596" y="3921"/>
                  </a:lnTo>
                  <a:lnTo>
                    <a:pt x="4518" y="3662"/>
                  </a:lnTo>
                  <a:lnTo>
                    <a:pt x="4492" y="3584"/>
                  </a:lnTo>
                  <a:lnTo>
                    <a:pt x="4440" y="3558"/>
                  </a:lnTo>
                  <a:lnTo>
                    <a:pt x="4388" y="3506"/>
                  </a:lnTo>
                  <a:lnTo>
                    <a:pt x="4310" y="3506"/>
                  </a:lnTo>
                  <a:lnTo>
                    <a:pt x="4258" y="3532"/>
                  </a:lnTo>
                  <a:lnTo>
                    <a:pt x="4207" y="3584"/>
                  </a:lnTo>
                  <a:lnTo>
                    <a:pt x="4181" y="3662"/>
                  </a:lnTo>
                  <a:lnTo>
                    <a:pt x="4181" y="3714"/>
                  </a:lnTo>
                  <a:lnTo>
                    <a:pt x="4258" y="4051"/>
                  </a:lnTo>
                  <a:lnTo>
                    <a:pt x="4414" y="4337"/>
                  </a:lnTo>
                  <a:lnTo>
                    <a:pt x="4596" y="4622"/>
                  </a:lnTo>
                  <a:lnTo>
                    <a:pt x="4830" y="4830"/>
                  </a:lnTo>
                  <a:lnTo>
                    <a:pt x="5089" y="5038"/>
                  </a:lnTo>
                  <a:lnTo>
                    <a:pt x="5401" y="5168"/>
                  </a:lnTo>
                  <a:lnTo>
                    <a:pt x="5713" y="5246"/>
                  </a:lnTo>
                  <a:lnTo>
                    <a:pt x="6050" y="5272"/>
                  </a:lnTo>
                  <a:lnTo>
                    <a:pt x="6232" y="5272"/>
                  </a:lnTo>
                  <a:lnTo>
                    <a:pt x="6414" y="5246"/>
                  </a:lnTo>
                  <a:lnTo>
                    <a:pt x="6569" y="5220"/>
                  </a:lnTo>
                  <a:lnTo>
                    <a:pt x="6751" y="5142"/>
                  </a:lnTo>
                  <a:lnTo>
                    <a:pt x="6751" y="5661"/>
                  </a:lnTo>
                  <a:lnTo>
                    <a:pt x="1818" y="5661"/>
                  </a:lnTo>
                  <a:lnTo>
                    <a:pt x="1766" y="5531"/>
                  </a:lnTo>
                  <a:lnTo>
                    <a:pt x="1714" y="5401"/>
                  </a:lnTo>
                  <a:lnTo>
                    <a:pt x="1636" y="5298"/>
                  </a:lnTo>
                  <a:lnTo>
                    <a:pt x="1558" y="5194"/>
                  </a:lnTo>
                  <a:lnTo>
                    <a:pt x="1454" y="5116"/>
                  </a:lnTo>
                  <a:lnTo>
                    <a:pt x="1350" y="5038"/>
                  </a:lnTo>
                  <a:lnTo>
                    <a:pt x="1221" y="4986"/>
                  </a:lnTo>
                  <a:lnTo>
                    <a:pt x="1091" y="4934"/>
                  </a:lnTo>
                  <a:lnTo>
                    <a:pt x="1091" y="1818"/>
                  </a:lnTo>
                  <a:lnTo>
                    <a:pt x="1221" y="1766"/>
                  </a:lnTo>
                  <a:lnTo>
                    <a:pt x="1350" y="1714"/>
                  </a:lnTo>
                  <a:lnTo>
                    <a:pt x="1454" y="1636"/>
                  </a:lnTo>
                  <a:lnTo>
                    <a:pt x="1558" y="1559"/>
                  </a:lnTo>
                  <a:lnTo>
                    <a:pt x="1636" y="1455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818" y="1091"/>
                  </a:lnTo>
                  <a:close/>
                  <a:moveTo>
                    <a:pt x="11737" y="364"/>
                  </a:moveTo>
                  <a:lnTo>
                    <a:pt x="11737" y="6388"/>
                  </a:lnTo>
                  <a:lnTo>
                    <a:pt x="8543" y="6388"/>
                  </a:lnTo>
                  <a:lnTo>
                    <a:pt x="8439" y="6025"/>
                  </a:lnTo>
                  <a:lnTo>
                    <a:pt x="10464" y="6025"/>
                  </a:lnTo>
                  <a:lnTo>
                    <a:pt x="10516" y="5999"/>
                  </a:lnTo>
                  <a:lnTo>
                    <a:pt x="10594" y="5973"/>
                  </a:lnTo>
                  <a:lnTo>
                    <a:pt x="10620" y="5921"/>
                  </a:lnTo>
                  <a:lnTo>
                    <a:pt x="10646" y="5843"/>
                  </a:lnTo>
                  <a:lnTo>
                    <a:pt x="10646" y="5739"/>
                  </a:lnTo>
                  <a:lnTo>
                    <a:pt x="10672" y="5609"/>
                  </a:lnTo>
                  <a:lnTo>
                    <a:pt x="10724" y="5531"/>
                  </a:lnTo>
                  <a:lnTo>
                    <a:pt x="10802" y="5453"/>
                  </a:lnTo>
                  <a:lnTo>
                    <a:pt x="10880" y="5375"/>
                  </a:lnTo>
                  <a:lnTo>
                    <a:pt x="10958" y="5323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47" y="5168"/>
                  </a:lnTo>
                  <a:lnTo>
                    <a:pt x="11373" y="5116"/>
                  </a:lnTo>
                  <a:lnTo>
                    <a:pt x="11373" y="1636"/>
                  </a:lnTo>
                  <a:lnTo>
                    <a:pt x="11347" y="1584"/>
                  </a:lnTo>
                  <a:lnTo>
                    <a:pt x="11321" y="1533"/>
                  </a:lnTo>
                  <a:lnTo>
                    <a:pt x="11269" y="1481"/>
                  </a:lnTo>
                  <a:lnTo>
                    <a:pt x="11191" y="1481"/>
                  </a:lnTo>
                  <a:lnTo>
                    <a:pt x="11087" y="1455"/>
                  </a:lnTo>
                  <a:lnTo>
                    <a:pt x="10958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24" y="1221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46" y="909"/>
                  </a:lnTo>
                  <a:lnTo>
                    <a:pt x="10620" y="831"/>
                  </a:lnTo>
                  <a:lnTo>
                    <a:pt x="10594" y="780"/>
                  </a:lnTo>
                  <a:lnTo>
                    <a:pt x="10516" y="754"/>
                  </a:lnTo>
                  <a:lnTo>
                    <a:pt x="10464" y="728"/>
                  </a:lnTo>
                  <a:lnTo>
                    <a:pt x="1636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480" y="831"/>
                  </a:lnTo>
                  <a:lnTo>
                    <a:pt x="1480" y="909"/>
                  </a:lnTo>
                  <a:lnTo>
                    <a:pt x="1454" y="1039"/>
                  </a:lnTo>
                  <a:lnTo>
                    <a:pt x="1428" y="1143"/>
                  </a:lnTo>
                  <a:lnTo>
                    <a:pt x="1376" y="1221"/>
                  </a:lnTo>
                  <a:lnTo>
                    <a:pt x="1298" y="1299"/>
                  </a:lnTo>
                  <a:lnTo>
                    <a:pt x="1221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09" y="1481"/>
                  </a:lnTo>
                  <a:lnTo>
                    <a:pt x="831" y="1481"/>
                  </a:lnTo>
                  <a:lnTo>
                    <a:pt x="779" y="1533"/>
                  </a:lnTo>
                  <a:lnTo>
                    <a:pt x="753" y="1584"/>
                  </a:lnTo>
                  <a:lnTo>
                    <a:pt x="727" y="1636"/>
                  </a:lnTo>
                  <a:lnTo>
                    <a:pt x="727" y="5116"/>
                  </a:lnTo>
                  <a:lnTo>
                    <a:pt x="753" y="5168"/>
                  </a:lnTo>
                  <a:lnTo>
                    <a:pt x="779" y="5220"/>
                  </a:lnTo>
                  <a:lnTo>
                    <a:pt x="831" y="5272"/>
                  </a:lnTo>
                  <a:lnTo>
                    <a:pt x="909" y="5272"/>
                  </a:lnTo>
                  <a:lnTo>
                    <a:pt x="1039" y="5298"/>
                  </a:lnTo>
                  <a:lnTo>
                    <a:pt x="1143" y="5323"/>
                  </a:lnTo>
                  <a:lnTo>
                    <a:pt x="1221" y="5375"/>
                  </a:lnTo>
                  <a:lnTo>
                    <a:pt x="1298" y="5453"/>
                  </a:lnTo>
                  <a:lnTo>
                    <a:pt x="1376" y="5531"/>
                  </a:lnTo>
                  <a:lnTo>
                    <a:pt x="1428" y="5609"/>
                  </a:lnTo>
                  <a:lnTo>
                    <a:pt x="1454" y="5739"/>
                  </a:lnTo>
                  <a:lnTo>
                    <a:pt x="1480" y="5843"/>
                  </a:lnTo>
                  <a:lnTo>
                    <a:pt x="1480" y="5921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36" y="6025"/>
                  </a:lnTo>
                  <a:lnTo>
                    <a:pt x="6751" y="6025"/>
                  </a:lnTo>
                  <a:lnTo>
                    <a:pt x="6725" y="6128"/>
                  </a:lnTo>
                  <a:lnTo>
                    <a:pt x="6569" y="6388"/>
                  </a:lnTo>
                  <a:lnTo>
                    <a:pt x="3012" y="6388"/>
                  </a:lnTo>
                  <a:lnTo>
                    <a:pt x="2934" y="6414"/>
                  </a:lnTo>
                  <a:lnTo>
                    <a:pt x="2882" y="6440"/>
                  </a:lnTo>
                  <a:lnTo>
                    <a:pt x="2830" y="6518"/>
                  </a:lnTo>
                  <a:lnTo>
                    <a:pt x="2830" y="6570"/>
                  </a:lnTo>
                  <a:lnTo>
                    <a:pt x="2830" y="6648"/>
                  </a:lnTo>
                  <a:lnTo>
                    <a:pt x="2882" y="6700"/>
                  </a:lnTo>
                  <a:lnTo>
                    <a:pt x="2934" y="6752"/>
                  </a:lnTo>
                  <a:lnTo>
                    <a:pt x="6440" y="6752"/>
                  </a:lnTo>
                  <a:lnTo>
                    <a:pt x="6362" y="6907"/>
                  </a:lnTo>
                  <a:lnTo>
                    <a:pt x="1065" y="7634"/>
                  </a:lnTo>
                  <a:lnTo>
                    <a:pt x="935" y="6752"/>
                  </a:lnTo>
                  <a:lnTo>
                    <a:pt x="2311" y="6752"/>
                  </a:lnTo>
                  <a:lnTo>
                    <a:pt x="2363" y="6700"/>
                  </a:lnTo>
                  <a:lnTo>
                    <a:pt x="2389" y="6648"/>
                  </a:lnTo>
                  <a:lnTo>
                    <a:pt x="2415" y="6570"/>
                  </a:lnTo>
                  <a:lnTo>
                    <a:pt x="2389" y="6518"/>
                  </a:lnTo>
                  <a:lnTo>
                    <a:pt x="2363" y="6440"/>
                  </a:lnTo>
                  <a:lnTo>
                    <a:pt x="2311" y="6414"/>
                  </a:lnTo>
                  <a:lnTo>
                    <a:pt x="2233" y="6388"/>
                  </a:lnTo>
                  <a:lnTo>
                    <a:pt x="364" y="6388"/>
                  </a:lnTo>
                  <a:lnTo>
                    <a:pt x="364" y="364"/>
                  </a:lnTo>
                  <a:close/>
                  <a:moveTo>
                    <a:pt x="6258" y="7271"/>
                  </a:moveTo>
                  <a:lnTo>
                    <a:pt x="6102" y="7842"/>
                  </a:lnTo>
                  <a:lnTo>
                    <a:pt x="5868" y="7323"/>
                  </a:lnTo>
                  <a:lnTo>
                    <a:pt x="6258" y="7271"/>
                  </a:lnTo>
                  <a:close/>
                  <a:moveTo>
                    <a:pt x="7660" y="4129"/>
                  </a:moveTo>
                  <a:lnTo>
                    <a:pt x="7738" y="4155"/>
                  </a:lnTo>
                  <a:lnTo>
                    <a:pt x="7816" y="4207"/>
                  </a:lnTo>
                  <a:lnTo>
                    <a:pt x="7894" y="4259"/>
                  </a:lnTo>
                  <a:lnTo>
                    <a:pt x="7946" y="4311"/>
                  </a:lnTo>
                  <a:lnTo>
                    <a:pt x="7998" y="4415"/>
                  </a:lnTo>
                  <a:lnTo>
                    <a:pt x="8023" y="4493"/>
                  </a:lnTo>
                  <a:lnTo>
                    <a:pt x="8023" y="4596"/>
                  </a:lnTo>
                  <a:lnTo>
                    <a:pt x="8023" y="5505"/>
                  </a:lnTo>
                  <a:lnTo>
                    <a:pt x="8049" y="5895"/>
                  </a:lnTo>
                  <a:lnTo>
                    <a:pt x="8101" y="6128"/>
                  </a:lnTo>
                  <a:lnTo>
                    <a:pt x="8231" y="6622"/>
                  </a:lnTo>
                  <a:lnTo>
                    <a:pt x="8439" y="7479"/>
                  </a:lnTo>
                  <a:lnTo>
                    <a:pt x="8465" y="7531"/>
                  </a:lnTo>
                  <a:lnTo>
                    <a:pt x="8517" y="7582"/>
                  </a:lnTo>
                  <a:lnTo>
                    <a:pt x="8595" y="7608"/>
                  </a:lnTo>
                  <a:lnTo>
                    <a:pt x="8647" y="7608"/>
                  </a:lnTo>
                  <a:lnTo>
                    <a:pt x="8725" y="7556"/>
                  </a:lnTo>
                  <a:lnTo>
                    <a:pt x="8776" y="7505"/>
                  </a:lnTo>
                  <a:lnTo>
                    <a:pt x="8776" y="7453"/>
                  </a:lnTo>
                  <a:lnTo>
                    <a:pt x="8776" y="7375"/>
                  </a:lnTo>
                  <a:lnTo>
                    <a:pt x="8621" y="6752"/>
                  </a:lnTo>
                  <a:lnTo>
                    <a:pt x="10256" y="6752"/>
                  </a:lnTo>
                  <a:lnTo>
                    <a:pt x="10205" y="7271"/>
                  </a:lnTo>
                  <a:lnTo>
                    <a:pt x="10101" y="7790"/>
                  </a:lnTo>
                  <a:lnTo>
                    <a:pt x="9971" y="8335"/>
                  </a:lnTo>
                  <a:lnTo>
                    <a:pt x="9815" y="8829"/>
                  </a:lnTo>
                  <a:lnTo>
                    <a:pt x="9529" y="9608"/>
                  </a:lnTo>
                  <a:lnTo>
                    <a:pt x="9374" y="9971"/>
                  </a:lnTo>
                  <a:lnTo>
                    <a:pt x="9374" y="10127"/>
                  </a:lnTo>
                  <a:lnTo>
                    <a:pt x="9374" y="10283"/>
                  </a:lnTo>
                  <a:lnTo>
                    <a:pt x="9400" y="10724"/>
                  </a:lnTo>
                  <a:lnTo>
                    <a:pt x="6803" y="10724"/>
                  </a:lnTo>
                  <a:lnTo>
                    <a:pt x="6725" y="10465"/>
                  </a:lnTo>
                  <a:lnTo>
                    <a:pt x="6621" y="10179"/>
                  </a:lnTo>
                  <a:lnTo>
                    <a:pt x="6517" y="9919"/>
                  </a:lnTo>
                  <a:lnTo>
                    <a:pt x="6440" y="9634"/>
                  </a:lnTo>
                  <a:lnTo>
                    <a:pt x="6362" y="9296"/>
                  </a:lnTo>
                  <a:lnTo>
                    <a:pt x="6336" y="8907"/>
                  </a:lnTo>
                  <a:lnTo>
                    <a:pt x="6362" y="8387"/>
                  </a:lnTo>
                  <a:lnTo>
                    <a:pt x="6440" y="7894"/>
                  </a:lnTo>
                  <a:lnTo>
                    <a:pt x="6569" y="7453"/>
                  </a:lnTo>
                  <a:lnTo>
                    <a:pt x="6699" y="7037"/>
                  </a:lnTo>
                  <a:lnTo>
                    <a:pt x="6829" y="6726"/>
                  </a:lnTo>
                  <a:lnTo>
                    <a:pt x="6933" y="6466"/>
                  </a:lnTo>
                  <a:lnTo>
                    <a:pt x="7063" y="6232"/>
                  </a:lnTo>
                  <a:lnTo>
                    <a:pt x="7089" y="6128"/>
                  </a:lnTo>
                  <a:lnTo>
                    <a:pt x="7089" y="5999"/>
                  </a:lnTo>
                  <a:lnTo>
                    <a:pt x="7089" y="4596"/>
                  </a:lnTo>
                  <a:lnTo>
                    <a:pt x="7115" y="4493"/>
                  </a:lnTo>
                  <a:lnTo>
                    <a:pt x="7141" y="4415"/>
                  </a:lnTo>
                  <a:lnTo>
                    <a:pt x="7167" y="4311"/>
                  </a:lnTo>
                  <a:lnTo>
                    <a:pt x="7245" y="4259"/>
                  </a:lnTo>
                  <a:lnTo>
                    <a:pt x="7296" y="4207"/>
                  </a:lnTo>
                  <a:lnTo>
                    <a:pt x="7374" y="4155"/>
                  </a:lnTo>
                  <a:lnTo>
                    <a:pt x="7478" y="4129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570"/>
                  </a:lnTo>
                  <a:lnTo>
                    <a:pt x="26" y="6648"/>
                  </a:lnTo>
                  <a:lnTo>
                    <a:pt x="52" y="6700"/>
                  </a:lnTo>
                  <a:lnTo>
                    <a:pt x="104" y="6752"/>
                  </a:lnTo>
                  <a:lnTo>
                    <a:pt x="571" y="6752"/>
                  </a:lnTo>
                  <a:lnTo>
                    <a:pt x="727" y="7868"/>
                  </a:lnTo>
                  <a:lnTo>
                    <a:pt x="753" y="7920"/>
                  </a:lnTo>
                  <a:lnTo>
                    <a:pt x="805" y="7972"/>
                  </a:lnTo>
                  <a:lnTo>
                    <a:pt x="857" y="7998"/>
                  </a:lnTo>
                  <a:lnTo>
                    <a:pt x="909" y="8024"/>
                  </a:lnTo>
                  <a:lnTo>
                    <a:pt x="5505" y="7375"/>
                  </a:lnTo>
                  <a:lnTo>
                    <a:pt x="5998" y="8491"/>
                  </a:lnTo>
                  <a:lnTo>
                    <a:pt x="5972" y="8907"/>
                  </a:lnTo>
                  <a:lnTo>
                    <a:pt x="5998" y="9140"/>
                  </a:lnTo>
                  <a:lnTo>
                    <a:pt x="5998" y="9348"/>
                  </a:lnTo>
                  <a:lnTo>
                    <a:pt x="6076" y="9738"/>
                  </a:lnTo>
                  <a:lnTo>
                    <a:pt x="6180" y="10049"/>
                  </a:lnTo>
                  <a:lnTo>
                    <a:pt x="6310" y="10309"/>
                  </a:lnTo>
                  <a:lnTo>
                    <a:pt x="6388" y="10543"/>
                  </a:lnTo>
                  <a:lnTo>
                    <a:pt x="6440" y="10724"/>
                  </a:lnTo>
                  <a:lnTo>
                    <a:pt x="6128" y="10724"/>
                  </a:lnTo>
                  <a:lnTo>
                    <a:pt x="5998" y="10750"/>
                  </a:lnTo>
                  <a:lnTo>
                    <a:pt x="5894" y="10828"/>
                  </a:lnTo>
                  <a:lnTo>
                    <a:pt x="5816" y="10958"/>
                  </a:lnTo>
                  <a:lnTo>
                    <a:pt x="5790" y="11088"/>
                  </a:lnTo>
                  <a:lnTo>
                    <a:pt x="5790" y="11919"/>
                  </a:lnTo>
                  <a:lnTo>
                    <a:pt x="5790" y="11997"/>
                  </a:lnTo>
                  <a:lnTo>
                    <a:pt x="5842" y="12048"/>
                  </a:lnTo>
                  <a:lnTo>
                    <a:pt x="5894" y="12100"/>
                  </a:lnTo>
                  <a:lnTo>
                    <a:pt x="8673" y="12100"/>
                  </a:lnTo>
                  <a:lnTo>
                    <a:pt x="8725" y="12048"/>
                  </a:lnTo>
                  <a:lnTo>
                    <a:pt x="8776" y="11997"/>
                  </a:lnTo>
                  <a:lnTo>
                    <a:pt x="8776" y="11919"/>
                  </a:lnTo>
                  <a:lnTo>
                    <a:pt x="8776" y="11867"/>
                  </a:lnTo>
                  <a:lnTo>
                    <a:pt x="8725" y="11789"/>
                  </a:lnTo>
                  <a:lnTo>
                    <a:pt x="8673" y="11763"/>
                  </a:lnTo>
                  <a:lnTo>
                    <a:pt x="8595" y="11737"/>
                  </a:lnTo>
                  <a:lnTo>
                    <a:pt x="6128" y="11737"/>
                  </a:lnTo>
                  <a:lnTo>
                    <a:pt x="6128" y="11088"/>
                  </a:lnTo>
                  <a:lnTo>
                    <a:pt x="10179" y="11088"/>
                  </a:lnTo>
                  <a:lnTo>
                    <a:pt x="10179" y="11737"/>
                  </a:lnTo>
                  <a:lnTo>
                    <a:pt x="9374" y="11737"/>
                  </a:lnTo>
                  <a:lnTo>
                    <a:pt x="9296" y="11763"/>
                  </a:lnTo>
                  <a:lnTo>
                    <a:pt x="9244" y="11789"/>
                  </a:lnTo>
                  <a:lnTo>
                    <a:pt x="9218" y="11867"/>
                  </a:lnTo>
                  <a:lnTo>
                    <a:pt x="9192" y="11919"/>
                  </a:lnTo>
                  <a:lnTo>
                    <a:pt x="9218" y="11997"/>
                  </a:lnTo>
                  <a:lnTo>
                    <a:pt x="9244" y="12048"/>
                  </a:lnTo>
                  <a:lnTo>
                    <a:pt x="9296" y="12100"/>
                  </a:lnTo>
                  <a:lnTo>
                    <a:pt x="10438" y="12100"/>
                  </a:lnTo>
                  <a:lnTo>
                    <a:pt x="10490" y="12048"/>
                  </a:lnTo>
                  <a:lnTo>
                    <a:pt x="10542" y="11997"/>
                  </a:lnTo>
                  <a:lnTo>
                    <a:pt x="10542" y="11919"/>
                  </a:lnTo>
                  <a:lnTo>
                    <a:pt x="10542" y="11088"/>
                  </a:lnTo>
                  <a:lnTo>
                    <a:pt x="10516" y="10958"/>
                  </a:lnTo>
                  <a:lnTo>
                    <a:pt x="10438" y="10828"/>
                  </a:lnTo>
                  <a:lnTo>
                    <a:pt x="10334" y="10750"/>
                  </a:lnTo>
                  <a:lnTo>
                    <a:pt x="10205" y="10724"/>
                  </a:lnTo>
                  <a:lnTo>
                    <a:pt x="9763" y="10724"/>
                  </a:lnTo>
                  <a:lnTo>
                    <a:pt x="9737" y="10257"/>
                  </a:lnTo>
                  <a:lnTo>
                    <a:pt x="9737" y="10023"/>
                  </a:lnTo>
                  <a:lnTo>
                    <a:pt x="9919" y="9608"/>
                  </a:lnTo>
                  <a:lnTo>
                    <a:pt x="10205" y="8777"/>
                  </a:lnTo>
                  <a:lnTo>
                    <a:pt x="10334" y="8284"/>
                  </a:lnTo>
                  <a:lnTo>
                    <a:pt x="10464" y="7764"/>
                  </a:lnTo>
                  <a:lnTo>
                    <a:pt x="10568" y="7245"/>
                  </a:lnTo>
                  <a:lnTo>
                    <a:pt x="10620" y="6752"/>
                  </a:lnTo>
                  <a:lnTo>
                    <a:pt x="11996" y="6752"/>
                  </a:lnTo>
                  <a:lnTo>
                    <a:pt x="12048" y="6700"/>
                  </a:lnTo>
                  <a:lnTo>
                    <a:pt x="12100" y="6648"/>
                  </a:lnTo>
                  <a:lnTo>
                    <a:pt x="12100" y="6570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4" name="Google Shape;4694;p71"/>
          <p:cNvGrpSpPr/>
          <p:nvPr/>
        </p:nvGrpSpPr>
        <p:grpSpPr>
          <a:xfrm>
            <a:off x="4036527" y="2738494"/>
            <a:ext cx="324700" cy="324700"/>
            <a:chOff x="3278675" y="2706225"/>
            <a:chExt cx="302525" cy="302525"/>
          </a:xfrm>
        </p:grpSpPr>
        <p:sp>
          <p:nvSpPr>
            <p:cNvPr id="4695" name="Google Shape;4695;p71"/>
            <p:cNvSpPr/>
            <p:nvPr/>
          </p:nvSpPr>
          <p:spPr>
            <a:xfrm>
              <a:off x="3283225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6" y="9530"/>
                  </a:lnTo>
                  <a:lnTo>
                    <a:pt x="117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71"/>
            <p:cNvSpPr/>
            <p:nvPr/>
          </p:nvSpPr>
          <p:spPr>
            <a:xfrm>
              <a:off x="3283225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4" y="9530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71"/>
            <p:cNvSpPr/>
            <p:nvPr/>
          </p:nvSpPr>
          <p:spPr>
            <a:xfrm>
              <a:off x="3283225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6" y="1455"/>
                  </a:lnTo>
                  <a:lnTo>
                    <a:pt x="11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71"/>
            <p:cNvSpPr/>
            <p:nvPr/>
          </p:nvSpPr>
          <p:spPr>
            <a:xfrm>
              <a:off x="3283225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4" y="1455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181" y="1481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494" y="780"/>
                  </a:lnTo>
                  <a:lnTo>
                    <a:pt x="545" y="702"/>
                  </a:lnTo>
                  <a:lnTo>
                    <a:pt x="597" y="624"/>
                  </a:lnTo>
                  <a:lnTo>
                    <a:pt x="675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71"/>
            <p:cNvSpPr/>
            <p:nvPr/>
          </p:nvSpPr>
          <p:spPr>
            <a:xfrm>
              <a:off x="3301400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2" y="6622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71"/>
            <p:cNvSpPr/>
            <p:nvPr/>
          </p:nvSpPr>
          <p:spPr>
            <a:xfrm>
              <a:off x="3402650" y="2772450"/>
              <a:ext cx="18200" cy="85050"/>
            </a:xfrm>
            <a:custGeom>
              <a:avLst/>
              <a:gdLst/>
              <a:ahLst/>
              <a:cxnLst/>
              <a:rect l="l" t="t" r="r" b="b"/>
              <a:pathLst>
                <a:path w="72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728" y="3402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1"/>
            <p:cNvSpPr/>
            <p:nvPr/>
          </p:nvSpPr>
          <p:spPr>
            <a:xfrm>
              <a:off x="3402650" y="2772450"/>
              <a:ext cx="14950" cy="85050"/>
            </a:xfrm>
            <a:custGeom>
              <a:avLst/>
              <a:gdLst/>
              <a:ahLst/>
              <a:cxnLst/>
              <a:rect l="l" t="t" r="r" b="b"/>
              <a:pathLst>
                <a:path w="59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468" y="3402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1"/>
            <p:cNvSpPr/>
            <p:nvPr/>
          </p:nvSpPr>
          <p:spPr>
            <a:xfrm>
              <a:off x="3439000" y="2809450"/>
              <a:ext cx="15600" cy="48050"/>
            </a:xfrm>
            <a:custGeom>
              <a:avLst/>
              <a:gdLst/>
              <a:ahLst/>
              <a:cxnLst/>
              <a:rect l="l" t="t" r="r" b="b"/>
              <a:pathLst>
                <a:path w="62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494" y="1922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1"/>
            <p:cNvSpPr/>
            <p:nvPr/>
          </p:nvSpPr>
          <p:spPr>
            <a:xfrm>
              <a:off x="3476000" y="2790625"/>
              <a:ext cx="18200" cy="66875"/>
            </a:xfrm>
            <a:custGeom>
              <a:avLst/>
              <a:gdLst/>
              <a:ahLst/>
              <a:cxnLst/>
              <a:rect l="l" t="t" r="r" b="b"/>
              <a:pathLst>
                <a:path w="72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728" y="2675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1"/>
            <p:cNvSpPr/>
            <p:nvPr/>
          </p:nvSpPr>
          <p:spPr>
            <a:xfrm>
              <a:off x="3476000" y="2790625"/>
              <a:ext cx="14950" cy="66875"/>
            </a:xfrm>
            <a:custGeom>
              <a:avLst/>
              <a:gdLst/>
              <a:ahLst/>
              <a:cxnLst/>
              <a:rect l="l" t="t" r="r" b="b"/>
              <a:pathLst>
                <a:path w="59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468" y="26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1"/>
            <p:cNvSpPr/>
            <p:nvPr/>
          </p:nvSpPr>
          <p:spPr>
            <a:xfrm>
              <a:off x="3512350" y="2747125"/>
              <a:ext cx="18850" cy="110375"/>
            </a:xfrm>
            <a:custGeom>
              <a:avLst/>
              <a:gdLst/>
              <a:ahLst/>
              <a:cxnLst/>
              <a:rect l="l" t="t" r="r" b="b"/>
              <a:pathLst>
                <a:path w="75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754" y="4415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1"/>
            <p:cNvSpPr/>
            <p:nvPr/>
          </p:nvSpPr>
          <p:spPr>
            <a:xfrm>
              <a:off x="3512350" y="2747125"/>
              <a:ext cx="15600" cy="110375"/>
            </a:xfrm>
            <a:custGeom>
              <a:avLst/>
              <a:gdLst/>
              <a:ahLst/>
              <a:cxnLst/>
              <a:rect l="l" t="t" r="r" b="b"/>
              <a:pathLst>
                <a:path w="62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494" y="4415"/>
                  </a:lnTo>
                  <a:lnTo>
                    <a:pt x="494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71"/>
            <p:cNvSpPr/>
            <p:nvPr/>
          </p:nvSpPr>
          <p:spPr>
            <a:xfrm>
              <a:off x="3383825" y="29860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71"/>
            <p:cNvSpPr/>
            <p:nvPr/>
          </p:nvSpPr>
          <p:spPr>
            <a:xfrm>
              <a:off x="3383825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1"/>
            <p:cNvSpPr/>
            <p:nvPr/>
          </p:nvSpPr>
          <p:spPr>
            <a:xfrm>
              <a:off x="3278675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7348" y="9893"/>
                  </a:moveTo>
                  <a:lnTo>
                    <a:pt x="7348" y="11010"/>
                  </a:lnTo>
                  <a:lnTo>
                    <a:pt x="5479" y="11010"/>
                  </a:lnTo>
                  <a:lnTo>
                    <a:pt x="5479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8" y="11737"/>
                  </a:lnTo>
                  <a:lnTo>
                    <a:pt x="4388" y="11451"/>
                  </a:lnTo>
                  <a:lnTo>
                    <a:pt x="4414" y="11399"/>
                  </a:lnTo>
                  <a:lnTo>
                    <a:pt x="4466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712"/>
                  </a:lnTo>
                  <a:lnTo>
                    <a:pt x="0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3428" y="9893"/>
                  </a:lnTo>
                  <a:lnTo>
                    <a:pt x="3480" y="9841"/>
                  </a:lnTo>
                  <a:lnTo>
                    <a:pt x="3506" y="9790"/>
                  </a:lnTo>
                  <a:lnTo>
                    <a:pt x="3532" y="9712"/>
                  </a:lnTo>
                  <a:lnTo>
                    <a:pt x="3506" y="9660"/>
                  </a:lnTo>
                  <a:lnTo>
                    <a:pt x="3480" y="9608"/>
                  </a:lnTo>
                  <a:lnTo>
                    <a:pt x="3428" y="9556"/>
                  </a:lnTo>
                  <a:lnTo>
                    <a:pt x="338" y="9556"/>
                  </a:lnTo>
                  <a:lnTo>
                    <a:pt x="338" y="8439"/>
                  </a:lnTo>
                  <a:lnTo>
                    <a:pt x="11737" y="8439"/>
                  </a:lnTo>
                  <a:lnTo>
                    <a:pt x="11737" y="9556"/>
                  </a:lnTo>
                  <a:lnTo>
                    <a:pt x="4051" y="9556"/>
                  </a:lnTo>
                  <a:lnTo>
                    <a:pt x="3999" y="9608"/>
                  </a:lnTo>
                  <a:lnTo>
                    <a:pt x="3947" y="9660"/>
                  </a:lnTo>
                  <a:lnTo>
                    <a:pt x="3947" y="9712"/>
                  </a:lnTo>
                  <a:lnTo>
                    <a:pt x="3947" y="9790"/>
                  </a:lnTo>
                  <a:lnTo>
                    <a:pt x="3999" y="9841"/>
                  </a:lnTo>
                  <a:lnTo>
                    <a:pt x="4051" y="9893"/>
                  </a:lnTo>
                  <a:lnTo>
                    <a:pt x="5141" y="9893"/>
                  </a:lnTo>
                  <a:lnTo>
                    <a:pt x="5141" y="11010"/>
                  </a:lnTo>
                  <a:lnTo>
                    <a:pt x="4466" y="11010"/>
                  </a:lnTo>
                  <a:lnTo>
                    <a:pt x="4388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25" y="11451"/>
                  </a:lnTo>
                  <a:lnTo>
                    <a:pt x="4025" y="11919"/>
                  </a:lnTo>
                  <a:lnTo>
                    <a:pt x="4051" y="11997"/>
                  </a:lnTo>
                  <a:lnTo>
                    <a:pt x="4077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777" y="11373"/>
                  </a:lnTo>
                  <a:lnTo>
                    <a:pt x="8751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595" y="11088"/>
                  </a:lnTo>
                  <a:lnTo>
                    <a:pt x="8517" y="11062"/>
                  </a:lnTo>
                  <a:lnTo>
                    <a:pt x="8439" y="11036"/>
                  </a:lnTo>
                  <a:lnTo>
                    <a:pt x="8361" y="11010"/>
                  </a:lnTo>
                  <a:lnTo>
                    <a:pt x="7686" y="11010"/>
                  </a:lnTo>
                  <a:lnTo>
                    <a:pt x="768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074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lnTo>
                    <a:pt x="10101" y="1"/>
                  </a:lnTo>
                  <a:lnTo>
                    <a:pt x="10049" y="27"/>
                  </a:lnTo>
                  <a:lnTo>
                    <a:pt x="9997" y="53"/>
                  </a:lnTo>
                  <a:lnTo>
                    <a:pt x="9945" y="104"/>
                  </a:lnTo>
                  <a:lnTo>
                    <a:pt x="9945" y="182"/>
                  </a:lnTo>
                  <a:lnTo>
                    <a:pt x="9945" y="234"/>
                  </a:lnTo>
                  <a:lnTo>
                    <a:pt x="9997" y="312"/>
                  </a:lnTo>
                  <a:lnTo>
                    <a:pt x="10049" y="338"/>
                  </a:lnTo>
                  <a:lnTo>
                    <a:pt x="10101" y="364"/>
                  </a:lnTo>
                  <a:lnTo>
                    <a:pt x="11737" y="364"/>
                  </a:lnTo>
                  <a:lnTo>
                    <a:pt x="11737" y="8076"/>
                  </a:lnTo>
                  <a:lnTo>
                    <a:pt x="338" y="8076"/>
                  </a:lnTo>
                  <a:lnTo>
                    <a:pt x="338" y="364"/>
                  </a:lnTo>
                  <a:lnTo>
                    <a:pt x="9348" y="364"/>
                  </a:lnTo>
                  <a:lnTo>
                    <a:pt x="9400" y="338"/>
                  </a:lnTo>
                  <a:lnTo>
                    <a:pt x="9478" y="312"/>
                  </a:lnTo>
                  <a:lnTo>
                    <a:pt x="9504" y="234"/>
                  </a:lnTo>
                  <a:lnTo>
                    <a:pt x="9530" y="182"/>
                  </a:lnTo>
                  <a:lnTo>
                    <a:pt x="9504" y="104"/>
                  </a:lnTo>
                  <a:lnTo>
                    <a:pt x="9478" y="53"/>
                  </a:lnTo>
                  <a:lnTo>
                    <a:pt x="9400" y="27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1"/>
            <p:cNvSpPr/>
            <p:nvPr/>
          </p:nvSpPr>
          <p:spPr>
            <a:xfrm>
              <a:off x="3296850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2934" y="4025"/>
                  </a:moveTo>
                  <a:lnTo>
                    <a:pt x="2934" y="5142"/>
                  </a:lnTo>
                  <a:lnTo>
                    <a:pt x="364" y="5142"/>
                  </a:lnTo>
                  <a:lnTo>
                    <a:pt x="364" y="4025"/>
                  </a:lnTo>
                  <a:close/>
                  <a:moveTo>
                    <a:pt x="2934" y="5505"/>
                  </a:moveTo>
                  <a:lnTo>
                    <a:pt x="2934" y="6622"/>
                  </a:lnTo>
                  <a:lnTo>
                    <a:pt x="364" y="6622"/>
                  </a:lnTo>
                  <a:lnTo>
                    <a:pt x="364" y="5505"/>
                  </a:lnTo>
                  <a:close/>
                  <a:moveTo>
                    <a:pt x="10283" y="364"/>
                  </a:moveTo>
                  <a:lnTo>
                    <a:pt x="10283" y="6622"/>
                  </a:lnTo>
                  <a:lnTo>
                    <a:pt x="3298" y="6622"/>
                  </a:lnTo>
                  <a:lnTo>
                    <a:pt x="3298" y="364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38" y="1714"/>
                  </a:lnTo>
                  <a:lnTo>
                    <a:pt x="364" y="1636"/>
                  </a:lnTo>
                  <a:lnTo>
                    <a:pt x="364" y="364"/>
                  </a:lnTo>
                  <a:lnTo>
                    <a:pt x="2934" y="364"/>
                  </a:lnTo>
                  <a:lnTo>
                    <a:pt x="2934" y="3688"/>
                  </a:lnTo>
                  <a:lnTo>
                    <a:pt x="364" y="3688"/>
                  </a:lnTo>
                  <a:lnTo>
                    <a:pt x="364" y="2415"/>
                  </a:lnTo>
                  <a:lnTo>
                    <a:pt x="338" y="2337"/>
                  </a:lnTo>
                  <a:lnTo>
                    <a:pt x="312" y="2286"/>
                  </a:lnTo>
                  <a:lnTo>
                    <a:pt x="260" y="2234"/>
                  </a:lnTo>
                  <a:lnTo>
                    <a:pt x="104" y="2234"/>
                  </a:lnTo>
                  <a:lnTo>
                    <a:pt x="52" y="2286"/>
                  </a:lnTo>
                  <a:lnTo>
                    <a:pt x="26" y="2337"/>
                  </a:lnTo>
                  <a:lnTo>
                    <a:pt x="0" y="2415"/>
                  </a:lnTo>
                  <a:lnTo>
                    <a:pt x="0" y="6804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59"/>
                  </a:lnTo>
                  <a:lnTo>
                    <a:pt x="10542" y="6959"/>
                  </a:lnTo>
                  <a:lnTo>
                    <a:pt x="10594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3"/>
                  </a:lnTo>
                  <a:lnTo>
                    <a:pt x="10542" y="27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1"/>
            <p:cNvSpPr/>
            <p:nvPr/>
          </p:nvSpPr>
          <p:spPr>
            <a:xfrm>
              <a:off x="3322150" y="2743225"/>
              <a:ext cx="31850" cy="63650"/>
            </a:xfrm>
            <a:custGeom>
              <a:avLst/>
              <a:gdLst/>
              <a:ahLst/>
              <a:cxnLst/>
              <a:rect l="l" t="t" r="r" b="b"/>
              <a:pathLst>
                <a:path w="1274" h="2546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42"/>
                  </a:lnTo>
                  <a:lnTo>
                    <a:pt x="209" y="494"/>
                  </a:lnTo>
                  <a:lnTo>
                    <a:pt x="131" y="572"/>
                  </a:lnTo>
                  <a:lnTo>
                    <a:pt x="79" y="650"/>
                  </a:lnTo>
                  <a:lnTo>
                    <a:pt x="53" y="728"/>
                  </a:lnTo>
                  <a:lnTo>
                    <a:pt x="27" y="806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221"/>
                  </a:lnTo>
                  <a:lnTo>
                    <a:pt x="157" y="1299"/>
                  </a:lnTo>
                  <a:lnTo>
                    <a:pt x="261" y="1351"/>
                  </a:lnTo>
                  <a:lnTo>
                    <a:pt x="339" y="1403"/>
                  </a:lnTo>
                  <a:lnTo>
                    <a:pt x="442" y="1429"/>
                  </a:lnTo>
                  <a:lnTo>
                    <a:pt x="546" y="1455"/>
                  </a:lnTo>
                  <a:lnTo>
                    <a:pt x="806" y="1455"/>
                  </a:lnTo>
                  <a:lnTo>
                    <a:pt x="858" y="1507"/>
                  </a:lnTo>
                  <a:lnTo>
                    <a:pt x="910" y="1559"/>
                  </a:lnTo>
                  <a:lnTo>
                    <a:pt x="910" y="1636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9" y="1636"/>
                  </a:lnTo>
                  <a:lnTo>
                    <a:pt x="287" y="1584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48"/>
                  </a:lnTo>
                  <a:lnTo>
                    <a:pt x="209" y="2052"/>
                  </a:lnTo>
                  <a:lnTo>
                    <a:pt x="313" y="2130"/>
                  </a:lnTo>
                  <a:lnTo>
                    <a:pt x="468" y="2156"/>
                  </a:lnTo>
                  <a:lnTo>
                    <a:pt x="468" y="2363"/>
                  </a:lnTo>
                  <a:lnTo>
                    <a:pt x="468" y="2415"/>
                  </a:lnTo>
                  <a:lnTo>
                    <a:pt x="520" y="2493"/>
                  </a:lnTo>
                  <a:lnTo>
                    <a:pt x="572" y="2519"/>
                  </a:lnTo>
                  <a:lnTo>
                    <a:pt x="650" y="2545"/>
                  </a:lnTo>
                  <a:lnTo>
                    <a:pt x="702" y="2519"/>
                  </a:lnTo>
                  <a:lnTo>
                    <a:pt x="780" y="2493"/>
                  </a:lnTo>
                  <a:lnTo>
                    <a:pt x="806" y="2415"/>
                  </a:lnTo>
                  <a:lnTo>
                    <a:pt x="832" y="2363"/>
                  </a:lnTo>
                  <a:lnTo>
                    <a:pt x="832" y="2156"/>
                  </a:lnTo>
                  <a:lnTo>
                    <a:pt x="910" y="2130"/>
                  </a:lnTo>
                  <a:lnTo>
                    <a:pt x="988" y="2078"/>
                  </a:lnTo>
                  <a:lnTo>
                    <a:pt x="1066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36"/>
                  </a:lnTo>
                  <a:lnTo>
                    <a:pt x="1273" y="1507"/>
                  </a:lnTo>
                  <a:lnTo>
                    <a:pt x="1221" y="1429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40" y="1169"/>
                  </a:lnTo>
                  <a:lnTo>
                    <a:pt x="962" y="1143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80"/>
                  </a:lnTo>
                  <a:lnTo>
                    <a:pt x="468" y="754"/>
                  </a:lnTo>
                  <a:lnTo>
                    <a:pt x="546" y="728"/>
                  </a:lnTo>
                  <a:lnTo>
                    <a:pt x="728" y="728"/>
                  </a:lnTo>
                  <a:lnTo>
                    <a:pt x="806" y="754"/>
                  </a:lnTo>
                  <a:lnTo>
                    <a:pt x="858" y="831"/>
                  </a:lnTo>
                  <a:lnTo>
                    <a:pt x="884" y="909"/>
                  </a:lnTo>
                  <a:lnTo>
                    <a:pt x="936" y="935"/>
                  </a:lnTo>
                  <a:lnTo>
                    <a:pt x="1014" y="961"/>
                  </a:lnTo>
                  <a:lnTo>
                    <a:pt x="1092" y="961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6"/>
                  </a:lnTo>
                  <a:lnTo>
                    <a:pt x="1195" y="728"/>
                  </a:lnTo>
                  <a:lnTo>
                    <a:pt x="1143" y="598"/>
                  </a:lnTo>
                  <a:lnTo>
                    <a:pt x="1066" y="520"/>
                  </a:lnTo>
                  <a:lnTo>
                    <a:pt x="936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3"/>
                  </a:lnTo>
                  <a:lnTo>
                    <a:pt x="70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71"/>
            <p:cNvSpPr/>
            <p:nvPr/>
          </p:nvSpPr>
          <p:spPr>
            <a:xfrm>
              <a:off x="3389025" y="2743225"/>
              <a:ext cx="155825" cy="118825"/>
            </a:xfrm>
            <a:custGeom>
              <a:avLst/>
              <a:gdLst/>
              <a:ahLst/>
              <a:cxnLst/>
              <a:rect l="l" t="t" r="r" b="b"/>
              <a:pathLst>
                <a:path w="6233" h="4753" extrusionOk="0">
                  <a:moveTo>
                    <a:pt x="1091" y="1351"/>
                  </a:moveTo>
                  <a:lnTo>
                    <a:pt x="1091" y="4389"/>
                  </a:lnTo>
                  <a:lnTo>
                    <a:pt x="727" y="4389"/>
                  </a:lnTo>
                  <a:lnTo>
                    <a:pt x="727" y="1351"/>
                  </a:lnTo>
                  <a:close/>
                  <a:moveTo>
                    <a:pt x="2571" y="2831"/>
                  </a:moveTo>
                  <a:lnTo>
                    <a:pt x="2571" y="4389"/>
                  </a:lnTo>
                  <a:lnTo>
                    <a:pt x="2181" y="4389"/>
                  </a:lnTo>
                  <a:lnTo>
                    <a:pt x="2181" y="2831"/>
                  </a:lnTo>
                  <a:close/>
                  <a:moveTo>
                    <a:pt x="4025" y="2078"/>
                  </a:moveTo>
                  <a:lnTo>
                    <a:pt x="4025" y="4389"/>
                  </a:lnTo>
                  <a:lnTo>
                    <a:pt x="3662" y="4389"/>
                  </a:lnTo>
                  <a:lnTo>
                    <a:pt x="3662" y="2078"/>
                  </a:lnTo>
                  <a:close/>
                  <a:moveTo>
                    <a:pt x="5505" y="338"/>
                  </a:moveTo>
                  <a:lnTo>
                    <a:pt x="5505" y="4389"/>
                  </a:lnTo>
                  <a:lnTo>
                    <a:pt x="5116" y="4389"/>
                  </a:lnTo>
                  <a:lnTo>
                    <a:pt x="5116" y="338"/>
                  </a:lnTo>
                  <a:close/>
                  <a:moveTo>
                    <a:pt x="5116" y="1"/>
                  </a:moveTo>
                  <a:lnTo>
                    <a:pt x="4986" y="27"/>
                  </a:lnTo>
                  <a:lnTo>
                    <a:pt x="4882" y="79"/>
                  </a:lnTo>
                  <a:lnTo>
                    <a:pt x="4804" y="208"/>
                  </a:lnTo>
                  <a:lnTo>
                    <a:pt x="4778" y="338"/>
                  </a:lnTo>
                  <a:lnTo>
                    <a:pt x="4778" y="4389"/>
                  </a:lnTo>
                  <a:lnTo>
                    <a:pt x="4389" y="4389"/>
                  </a:lnTo>
                  <a:lnTo>
                    <a:pt x="4389" y="2052"/>
                  </a:lnTo>
                  <a:lnTo>
                    <a:pt x="4363" y="1922"/>
                  </a:lnTo>
                  <a:lnTo>
                    <a:pt x="4285" y="1818"/>
                  </a:lnTo>
                  <a:lnTo>
                    <a:pt x="4181" y="1740"/>
                  </a:lnTo>
                  <a:lnTo>
                    <a:pt x="4051" y="1714"/>
                  </a:lnTo>
                  <a:lnTo>
                    <a:pt x="3636" y="1714"/>
                  </a:lnTo>
                  <a:lnTo>
                    <a:pt x="3506" y="1740"/>
                  </a:lnTo>
                  <a:lnTo>
                    <a:pt x="3402" y="1818"/>
                  </a:lnTo>
                  <a:lnTo>
                    <a:pt x="3324" y="1922"/>
                  </a:lnTo>
                  <a:lnTo>
                    <a:pt x="3298" y="2052"/>
                  </a:lnTo>
                  <a:lnTo>
                    <a:pt x="3298" y="4389"/>
                  </a:lnTo>
                  <a:lnTo>
                    <a:pt x="2909" y="4389"/>
                  </a:lnTo>
                  <a:lnTo>
                    <a:pt x="2909" y="2831"/>
                  </a:lnTo>
                  <a:lnTo>
                    <a:pt x="2883" y="2675"/>
                  </a:lnTo>
                  <a:lnTo>
                    <a:pt x="2831" y="2571"/>
                  </a:lnTo>
                  <a:lnTo>
                    <a:pt x="2701" y="2493"/>
                  </a:lnTo>
                  <a:lnTo>
                    <a:pt x="2571" y="2467"/>
                  </a:lnTo>
                  <a:lnTo>
                    <a:pt x="2181" y="2467"/>
                  </a:lnTo>
                  <a:lnTo>
                    <a:pt x="2052" y="2493"/>
                  </a:lnTo>
                  <a:lnTo>
                    <a:pt x="1922" y="2571"/>
                  </a:lnTo>
                  <a:lnTo>
                    <a:pt x="1870" y="2675"/>
                  </a:lnTo>
                  <a:lnTo>
                    <a:pt x="1844" y="2831"/>
                  </a:lnTo>
                  <a:lnTo>
                    <a:pt x="1844" y="4389"/>
                  </a:lnTo>
                  <a:lnTo>
                    <a:pt x="1454" y="4389"/>
                  </a:lnTo>
                  <a:lnTo>
                    <a:pt x="1454" y="1325"/>
                  </a:lnTo>
                  <a:lnTo>
                    <a:pt x="1429" y="1195"/>
                  </a:lnTo>
                  <a:lnTo>
                    <a:pt x="1351" y="1091"/>
                  </a:lnTo>
                  <a:lnTo>
                    <a:pt x="1247" y="1013"/>
                  </a:lnTo>
                  <a:lnTo>
                    <a:pt x="1117" y="987"/>
                  </a:lnTo>
                  <a:lnTo>
                    <a:pt x="701" y="987"/>
                  </a:lnTo>
                  <a:lnTo>
                    <a:pt x="572" y="1013"/>
                  </a:lnTo>
                  <a:lnTo>
                    <a:pt x="468" y="1091"/>
                  </a:lnTo>
                  <a:lnTo>
                    <a:pt x="390" y="1195"/>
                  </a:lnTo>
                  <a:lnTo>
                    <a:pt x="364" y="1325"/>
                  </a:lnTo>
                  <a:lnTo>
                    <a:pt x="364" y="4389"/>
                  </a:lnTo>
                  <a:lnTo>
                    <a:pt x="182" y="4389"/>
                  </a:lnTo>
                  <a:lnTo>
                    <a:pt x="104" y="4415"/>
                  </a:lnTo>
                  <a:lnTo>
                    <a:pt x="52" y="4441"/>
                  </a:lnTo>
                  <a:lnTo>
                    <a:pt x="0" y="4493"/>
                  </a:lnTo>
                  <a:lnTo>
                    <a:pt x="0" y="4571"/>
                  </a:lnTo>
                  <a:lnTo>
                    <a:pt x="0" y="4648"/>
                  </a:lnTo>
                  <a:lnTo>
                    <a:pt x="52" y="4700"/>
                  </a:lnTo>
                  <a:lnTo>
                    <a:pt x="104" y="4726"/>
                  </a:lnTo>
                  <a:lnTo>
                    <a:pt x="182" y="4752"/>
                  </a:lnTo>
                  <a:lnTo>
                    <a:pt x="6050" y="4752"/>
                  </a:lnTo>
                  <a:lnTo>
                    <a:pt x="6128" y="4726"/>
                  </a:lnTo>
                  <a:lnTo>
                    <a:pt x="6180" y="4700"/>
                  </a:lnTo>
                  <a:lnTo>
                    <a:pt x="6206" y="4648"/>
                  </a:lnTo>
                  <a:lnTo>
                    <a:pt x="6232" y="4571"/>
                  </a:lnTo>
                  <a:lnTo>
                    <a:pt x="6206" y="4493"/>
                  </a:lnTo>
                  <a:lnTo>
                    <a:pt x="6180" y="4441"/>
                  </a:lnTo>
                  <a:lnTo>
                    <a:pt x="6128" y="4415"/>
                  </a:lnTo>
                  <a:lnTo>
                    <a:pt x="6050" y="4389"/>
                  </a:lnTo>
                  <a:lnTo>
                    <a:pt x="5869" y="4389"/>
                  </a:lnTo>
                  <a:lnTo>
                    <a:pt x="5869" y="338"/>
                  </a:lnTo>
                  <a:lnTo>
                    <a:pt x="5843" y="208"/>
                  </a:lnTo>
                  <a:lnTo>
                    <a:pt x="5765" y="79"/>
                  </a:lnTo>
                  <a:lnTo>
                    <a:pt x="5661" y="27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71"/>
            <p:cNvSpPr/>
            <p:nvPr/>
          </p:nvSpPr>
          <p:spPr>
            <a:xfrm>
              <a:off x="3398100" y="2871750"/>
              <a:ext cx="27300" cy="8475"/>
            </a:xfrm>
            <a:custGeom>
              <a:avLst/>
              <a:gdLst/>
              <a:ahLst/>
              <a:cxnLst/>
              <a:rect l="l" t="t" r="r" b="b"/>
              <a:pathLst>
                <a:path w="1092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8" y="338"/>
                  </a:lnTo>
                  <a:lnTo>
                    <a:pt x="1040" y="286"/>
                  </a:lnTo>
                  <a:lnTo>
                    <a:pt x="1066" y="234"/>
                  </a:lnTo>
                  <a:lnTo>
                    <a:pt x="1091" y="157"/>
                  </a:lnTo>
                  <a:lnTo>
                    <a:pt x="1066" y="105"/>
                  </a:lnTo>
                  <a:lnTo>
                    <a:pt x="1040" y="53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1"/>
            <p:cNvSpPr/>
            <p:nvPr/>
          </p:nvSpPr>
          <p:spPr>
            <a:xfrm>
              <a:off x="3435100" y="2871750"/>
              <a:ext cx="26650" cy="8475"/>
            </a:xfrm>
            <a:custGeom>
              <a:avLst/>
              <a:gdLst/>
              <a:ahLst/>
              <a:cxnLst/>
              <a:rect l="l" t="t" r="r" b="b"/>
              <a:pathLst>
                <a:path w="1066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2" y="338"/>
                  </a:lnTo>
                  <a:lnTo>
                    <a:pt x="1014" y="286"/>
                  </a:lnTo>
                  <a:lnTo>
                    <a:pt x="1066" y="234"/>
                  </a:lnTo>
                  <a:lnTo>
                    <a:pt x="1066" y="157"/>
                  </a:lnTo>
                  <a:lnTo>
                    <a:pt x="1066" y="105"/>
                  </a:lnTo>
                  <a:lnTo>
                    <a:pt x="1014" y="53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1"/>
            <p:cNvSpPr/>
            <p:nvPr/>
          </p:nvSpPr>
          <p:spPr>
            <a:xfrm>
              <a:off x="3471475" y="2871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71"/>
            <p:cNvSpPr/>
            <p:nvPr/>
          </p:nvSpPr>
          <p:spPr>
            <a:xfrm>
              <a:off x="3508475" y="2871750"/>
              <a:ext cx="26625" cy="8475"/>
            </a:xfrm>
            <a:custGeom>
              <a:avLst/>
              <a:gdLst/>
              <a:ahLst/>
              <a:cxnLst/>
              <a:rect l="l" t="t" r="r" b="b"/>
              <a:pathLst>
                <a:path w="106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61" y="338"/>
                  </a:lnTo>
                  <a:lnTo>
                    <a:pt x="1013" y="286"/>
                  </a:lnTo>
                  <a:lnTo>
                    <a:pt x="1065" y="234"/>
                  </a:lnTo>
                  <a:lnTo>
                    <a:pt x="1065" y="157"/>
                  </a:lnTo>
                  <a:lnTo>
                    <a:pt x="1065" y="105"/>
                  </a:lnTo>
                  <a:lnTo>
                    <a:pt x="1013" y="53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71"/>
            <p:cNvSpPr/>
            <p:nvPr/>
          </p:nvSpPr>
          <p:spPr>
            <a:xfrm>
              <a:off x="3315675" y="2834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71"/>
            <p:cNvSpPr/>
            <p:nvPr/>
          </p:nvSpPr>
          <p:spPr>
            <a:xfrm>
              <a:off x="3315675" y="2871750"/>
              <a:ext cx="45450" cy="8475"/>
            </a:xfrm>
            <a:custGeom>
              <a:avLst/>
              <a:gdLst/>
              <a:ahLst/>
              <a:cxnLst/>
              <a:rect l="l" t="t" r="r" b="b"/>
              <a:pathLst>
                <a:path w="181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71"/>
            <p:cNvSpPr/>
            <p:nvPr/>
          </p:nvSpPr>
          <p:spPr>
            <a:xfrm>
              <a:off x="3439000" y="280945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754" y="1922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1;p36">
            <a:extLst>
              <a:ext uri="{FF2B5EF4-FFF2-40B4-BE49-F238E27FC236}">
                <a16:creationId xmlns:a16="http://schemas.microsoft.com/office/drawing/2014/main" id="{E16408D6-4B73-B8E7-B1C6-D416511D3097}"/>
              </a:ext>
            </a:extLst>
          </p:cNvPr>
          <p:cNvSpPr/>
          <p:nvPr/>
        </p:nvSpPr>
        <p:spPr>
          <a:xfrm>
            <a:off x="1960985" y="2572684"/>
            <a:ext cx="192480" cy="23518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38"/>
          <p:cNvGrpSpPr/>
          <p:nvPr/>
        </p:nvGrpSpPr>
        <p:grpSpPr>
          <a:xfrm>
            <a:off x="57991" y="2569616"/>
            <a:ext cx="2532810" cy="2452393"/>
            <a:chOff x="2347300" y="358850"/>
            <a:chExt cx="1006925" cy="992200"/>
          </a:xfrm>
        </p:grpSpPr>
        <p:sp>
          <p:nvSpPr>
            <p:cNvPr id="1301" name="Google Shape;1301;p38"/>
            <p:cNvSpPr/>
            <p:nvPr/>
          </p:nvSpPr>
          <p:spPr>
            <a:xfrm>
              <a:off x="2681400" y="1003100"/>
              <a:ext cx="10625" cy="312925"/>
            </a:xfrm>
            <a:custGeom>
              <a:avLst/>
              <a:gdLst/>
              <a:ahLst/>
              <a:cxnLst/>
              <a:rect l="l" t="t" r="r" b="b"/>
              <a:pathLst>
                <a:path w="425" h="12517" extrusionOk="0">
                  <a:moveTo>
                    <a:pt x="0" y="0"/>
                  </a:moveTo>
                  <a:lnTo>
                    <a:pt x="0" y="12517"/>
                  </a:lnTo>
                  <a:lnTo>
                    <a:pt x="424" y="12517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2600300" y="1315075"/>
              <a:ext cx="175125" cy="10625"/>
            </a:xfrm>
            <a:custGeom>
              <a:avLst/>
              <a:gdLst/>
              <a:ahLst/>
              <a:cxnLst/>
              <a:rect l="l" t="t" r="r" b="b"/>
              <a:pathLst>
                <a:path w="7005" h="425" extrusionOk="0">
                  <a:moveTo>
                    <a:pt x="0" y="1"/>
                  </a:moveTo>
                  <a:lnTo>
                    <a:pt x="0" y="425"/>
                  </a:lnTo>
                  <a:lnTo>
                    <a:pt x="7005" y="425"/>
                  </a:lnTo>
                  <a:lnTo>
                    <a:pt x="7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2491075" y="526600"/>
              <a:ext cx="447500" cy="490800"/>
            </a:xfrm>
            <a:custGeom>
              <a:avLst/>
              <a:gdLst/>
              <a:ahLst/>
              <a:cxnLst/>
              <a:rect l="l" t="t" r="r" b="b"/>
              <a:pathLst>
                <a:path w="17900" h="19632" extrusionOk="0">
                  <a:moveTo>
                    <a:pt x="4572" y="0"/>
                  </a:moveTo>
                  <a:lnTo>
                    <a:pt x="4148" y="37"/>
                  </a:lnTo>
                  <a:lnTo>
                    <a:pt x="3724" y="129"/>
                  </a:lnTo>
                  <a:lnTo>
                    <a:pt x="3484" y="203"/>
                  </a:lnTo>
                  <a:lnTo>
                    <a:pt x="3245" y="277"/>
                  </a:lnTo>
                  <a:lnTo>
                    <a:pt x="3023" y="369"/>
                  </a:lnTo>
                  <a:lnTo>
                    <a:pt x="2802" y="461"/>
                  </a:lnTo>
                  <a:lnTo>
                    <a:pt x="2618" y="572"/>
                  </a:lnTo>
                  <a:lnTo>
                    <a:pt x="2415" y="682"/>
                  </a:lnTo>
                  <a:lnTo>
                    <a:pt x="2249" y="793"/>
                  </a:lnTo>
                  <a:lnTo>
                    <a:pt x="2083" y="922"/>
                  </a:lnTo>
                  <a:lnTo>
                    <a:pt x="1917" y="1051"/>
                  </a:lnTo>
                  <a:lnTo>
                    <a:pt x="1770" y="1180"/>
                  </a:lnTo>
                  <a:lnTo>
                    <a:pt x="1641" y="1327"/>
                  </a:lnTo>
                  <a:lnTo>
                    <a:pt x="1512" y="1493"/>
                  </a:lnTo>
                  <a:lnTo>
                    <a:pt x="1291" y="1807"/>
                  </a:lnTo>
                  <a:lnTo>
                    <a:pt x="1088" y="2157"/>
                  </a:lnTo>
                  <a:lnTo>
                    <a:pt x="922" y="2507"/>
                  </a:lnTo>
                  <a:lnTo>
                    <a:pt x="775" y="2894"/>
                  </a:lnTo>
                  <a:lnTo>
                    <a:pt x="664" y="3300"/>
                  </a:lnTo>
                  <a:lnTo>
                    <a:pt x="553" y="3724"/>
                  </a:lnTo>
                  <a:lnTo>
                    <a:pt x="461" y="4148"/>
                  </a:lnTo>
                  <a:lnTo>
                    <a:pt x="388" y="4609"/>
                  </a:lnTo>
                  <a:lnTo>
                    <a:pt x="258" y="5530"/>
                  </a:lnTo>
                  <a:lnTo>
                    <a:pt x="148" y="6507"/>
                  </a:lnTo>
                  <a:lnTo>
                    <a:pt x="56" y="7503"/>
                  </a:lnTo>
                  <a:lnTo>
                    <a:pt x="0" y="8498"/>
                  </a:lnTo>
                  <a:lnTo>
                    <a:pt x="0" y="8977"/>
                  </a:lnTo>
                  <a:lnTo>
                    <a:pt x="0" y="9475"/>
                  </a:lnTo>
                  <a:lnTo>
                    <a:pt x="19" y="9973"/>
                  </a:lnTo>
                  <a:lnTo>
                    <a:pt x="37" y="10470"/>
                  </a:lnTo>
                  <a:lnTo>
                    <a:pt x="74" y="10950"/>
                  </a:lnTo>
                  <a:lnTo>
                    <a:pt x="129" y="11447"/>
                  </a:lnTo>
                  <a:lnTo>
                    <a:pt x="203" y="11945"/>
                  </a:lnTo>
                  <a:lnTo>
                    <a:pt x="277" y="12424"/>
                  </a:lnTo>
                  <a:lnTo>
                    <a:pt x="369" y="12922"/>
                  </a:lnTo>
                  <a:lnTo>
                    <a:pt x="480" y="13401"/>
                  </a:lnTo>
                  <a:lnTo>
                    <a:pt x="664" y="14083"/>
                  </a:lnTo>
                  <a:lnTo>
                    <a:pt x="775" y="14415"/>
                  </a:lnTo>
                  <a:lnTo>
                    <a:pt x="885" y="14747"/>
                  </a:lnTo>
                  <a:lnTo>
                    <a:pt x="1014" y="15079"/>
                  </a:lnTo>
                  <a:lnTo>
                    <a:pt x="1162" y="15392"/>
                  </a:lnTo>
                  <a:lnTo>
                    <a:pt x="1309" y="15705"/>
                  </a:lnTo>
                  <a:lnTo>
                    <a:pt x="1475" y="16019"/>
                  </a:lnTo>
                  <a:lnTo>
                    <a:pt x="1641" y="16314"/>
                  </a:lnTo>
                  <a:lnTo>
                    <a:pt x="1844" y="16609"/>
                  </a:lnTo>
                  <a:lnTo>
                    <a:pt x="2047" y="16904"/>
                  </a:lnTo>
                  <a:lnTo>
                    <a:pt x="2268" y="17180"/>
                  </a:lnTo>
                  <a:lnTo>
                    <a:pt x="2489" y="17457"/>
                  </a:lnTo>
                  <a:lnTo>
                    <a:pt x="2747" y="17715"/>
                  </a:lnTo>
                  <a:lnTo>
                    <a:pt x="3005" y="17973"/>
                  </a:lnTo>
                  <a:lnTo>
                    <a:pt x="3300" y="18212"/>
                  </a:lnTo>
                  <a:lnTo>
                    <a:pt x="3540" y="18397"/>
                  </a:lnTo>
                  <a:lnTo>
                    <a:pt x="3761" y="18581"/>
                  </a:lnTo>
                  <a:lnTo>
                    <a:pt x="4000" y="18729"/>
                  </a:lnTo>
                  <a:lnTo>
                    <a:pt x="4240" y="18858"/>
                  </a:lnTo>
                  <a:lnTo>
                    <a:pt x="4480" y="18968"/>
                  </a:lnTo>
                  <a:lnTo>
                    <a:pt x="4738" y="19060"/>
                  </a:lnTo>
                  <a:lnTo>
                    <a:pt x="4996" y="19152"/>
                  </a:lnTo>
                  <a:lnTo>
                    <a:pt x="5291" y="19245"/>
                  </a:lnTo>
                  <a:lnTo>
                    <a:pt x="5659" y="19337"/>
                  </a:lnTo>
                  <a:lnTo>
                    <a:pt x="6028" y="19411"/>
                  </a:lnTo>
                  <a:lnTo>
                    <a:pt x="6397" y="19466"/>
                  </a:lnTo>
                  <a:lnTo>
                    <a:pt x="6765" y="19503"/>
                  </a:lnTo>
                  <a:lnTo>
                    <a:pt x="7503" y="19576"/>
                  </a:lnTo>
                  <a:lnTo>
                    <a:pt x="8259" y="19595"/>
                  </a:lnTo>
                  <a:lnTo>
                    <a:pt x="9346" y="19632"/>
                  </a:lnTo>
                  <a:lnTo>
                    <a:pt x="10434" y="19632"/>
                  </a:lnTo>
                  <a:lnTo>
                    <a:pt x="11521" y="19613"/>
                  </a:lnTo>
                  <a:lnTo>
                    <a:pt x="12609" y="19595"/>
                  </a:lnTo>
                  <a:lnTo>
                    <a:pt x="13733" y="19540"/>
                  </a:lnTo>
                  <a:lnTo>
                    <a:pt x="14507" y="19503"/>
                  </a:lnTo>
                  <a:lnTo>
                    <a:pt x="15337" y="19429"/>
                  </a:lnTo>
                  <a:lnTo>
                    <a:pt x="15742" y="19374"/>
                  </a:lnTo>
                  <a:lnTo>
                    <a:pt x="16148" y="19318"/>
                  </a:lnTo>
                  <a:lnTo>
                    <a:pt x="16517" y="19263"/>
                  </a:lnTo>
                  <a:lnTo>
                    <a:pt x="16867" y="19171"/>
                  </a:lnTo>
                  <a:lnTo>
                    <a:pt x="17162" y="19079"/>
                  </a:lnTo>
                  <a:lnTo>
                    <a:pt x="17420" y="18987"/>
                  </a:lnTo>
                  <a:lnTo>
                    <a:pt x="17623" y="18876"/>
                  </a:lnTo>
                  <a:lnTo>
                    <a:pt x="17696" y="18802"/>
                  </a:lnTo>
                  <a:lnTo>
                    <a:pt x="17752" y="18729"/>
                  </a:lnTo>
                  <a:lnTo>
                    <a:pt x="17825" y="18618"/>
                  </a:lnTo>
                  <a:lnTo>
                    <a:pt x="17881" y="18489"/>
                  </a:lnTo>
                  <a:lnTo>
                    <a:pt x="17899" y="18378"/>
                  </a:lnTo>
                  <a:lnTo>
                    <a:pt x="17899" y="18249"/>
                  </a:lnTo>
                  <a:lnTo>
                    <a:pt x="17881" y="18120"/>
                  </a:lnTo>
                  <a:lnTo>
                    <a:pt x="17844" y="17991"/>
                  </a:lnTo>
                  <a:lnTo>
                    <a:pt x="17770" y="17862"/>
                  </a:lnTo>
                  <a:lnTo>
                    <a:pt x="17696" y="17733"/>
                  </a:lnTo>
                  <a:lnTo>
                    <a:pt x="17604" y="17604"/>
                  </a:lnTo>
                  <a:lnTo>
                    <a:pt x="17494" y="17475"/>
                  </a:lnTo>
                  <a:lnTo>
                    <a:pt x="17236" y="17235"/>
                  </a:lnTo>
                  <a:lnTo>
                    <a:pt x="16922" y="16977"/>
                  </a:lnTo>
                  <a:lnTo>
                    <a:pt x="16590" y="16756"/>
                  </a:lnTo>
                  <a:lnTo>
                    <a:pt x="16222" y="16517"/>
                  </a:lnTo>
                  <a:lnTo>
                    <a:pt x="15835" y="16295"/>
                  </a:lnTo>
                  <a:lnTo>
                    <a:pt x="15448" y="16093"/>
                  </a:lnTo>
                  <a:lnTo>
                    <a:pt x="15060" y="15908"/>
                  </a:lnTo>
                  <a:lnTo>
                    <a:pt x="14342" y="15595"/>
                  </a:lnTo>
                  <a:lnTo>
                    <a:pt x="13770" y="15374"/>
                  </a:lnTo>
                  <a:lnTo>
                    <a:pt x="13328" y="15226"/>
                  </a:lnTo>
                  <a:lnTo>
                    <a:pt x="12885" y="15079"/>
                  </a:lnTo>
                  <a:lnTo>
                    <a:pt x="12019" y="14802"/>
                  </a:lnTo>
                  <a:lnTo>
                    <a:pt x="11577" y="14673"/>
                  </a:lnTo>
                  <a:lnTo>
                    <a:pt x="11153" y="14526"/>
                  </a:lnTo>
                  <a:lnTo>
                    <a:pt x="10747" y="14360"/>
                  </a:lnTo>
                  <a:lnTo>
                    <a:pt x="10341" y="14194"/>
                  </a:lnTo>
                  <a:lnTo>
                    <a:pt x="9973" y="13991"/>
                  </a:lnTo>
                  <a:lnTo>
                    <a:pt x="9623" y="13770"/>
                  </a:lnTo>
                  <a:lnTo>
                    <a:pt x="9457" y="13641"/>
                  </a:lnTo>
                  <a:lnTo>
                    <a:pt x="9291" y="13512"/>
                  </a:lnTo>
                  <a:lnTo>
                    <a:pt x="9143" y="13364"/>
                  </a:lnTo>
                  <a:lnTo>
                    <a:pt x="8996" y="13217"/>
                  </a:lnTo>
                  <a:lnTo>
                    <a:pt x="8867" y="13051"/>
                  </a:lnTo>
                  <a:lnTo>
                    <a:pt x="8738" y="12867"/>
                  </a:lnTo>
                  <a:lnTo>
                    <a:pt x="8609" y="12682"/>
                  </a:lnTo>
                  <a:lnTo>
                    <a:pt x="8498" y="12498"/>
                  </a:lnTo>
                  <a:lnTo>
                    <a:pt x="8406" y="12277"/>
                  </a:lnTo>
                  <a:lnTo>
                    <a:pt x="8314" y="12056"/>
                  </a:lnTo>
                  <a:lnTo>
                    <a:pt x="8222" y="11816"/>
                  </a:lnTo>
                  <a:lnTo>
                    <a:pt x="8148" y="11558"/>
                  </a:lnTo>
                  <a:lnTo>
                    <a:pt x="8074" y="11226"/>
                  </a:lnTo>
                  <a:lnTo>
                    <a:pt x="8037" y="10876"/>
                  </a:lnTo>
                  <a:lnTo>
                    <a:pt x="8000" y="10507"/>
                  </a:lnTo>
                  <a:lnTo>
                    <a:pt x="7982" y="10157"/>
                  </a:lnTo>
                  <a:lnTo>
                    <a:pt x="7982" y="9807"/>
                  </a:lnTo>
                  <a:lnTo>
                    <a:pt x="8000" y="9457"/>
                  </a:lnTo>
                  <a:lnTo>
                    <a:pt x="8074" y="8738"/>
                  </a:lnTo>
                  <a:lnTo>
                    <a:pt x="8166" y="8019"/>
                  </a:lnTo>
                  <a:lnTo>
                    <a:pt x="8277" y="7318"/>
                  </a:lnTo>
                  <a:lnTo>
                    <a:pt x="8406" y="6599"/>
                  </a:lnTo>
                  <a:lnTo>
                    <a:pt x="8498" y="5880"/>
                  </a:lnTo>
                  <a:lnTo>
                    <a:pt x="8535" y="5530"/>
                  </a:lnTo>
                  <a:lnTo>
                    <a:pt x="8572" y="5162"/>
                  </a:lnTo>
                  <a:lnTo>
                    <a:pt x="8590" y="4793"/>
                  </a:lnTo>
                  <a:lnTo>
                    <a:pt x="8572" y="4424"/>
                  </a:lnTo>
                  <a:lnTo>
                    <a:pt x="8553" y="4056"/>
                  </a:lnTo>
                  <a:lnTo>
                    <a:pt x="8535" y="3687"/>
                  </a:lnTo>
                  <a:lnTo>
                    <a:pt x="8480" y="3337"/>
                  </a:lnTo>
                  <a:lnTo>
                    <a:pt x="8406" y="2986"/>
                  </a:lnTo>
                  <a:lnTo>
                    <a:pt x="8314" y="2636"/>
                  </a:lnTo>
                  <a:lnTo>
                    <a:pt x="8185" y="2304"/>
                  </a:lnTo>
                  <a:lnTo>
                    <a:pt x="8056" y="1991"/>
                  </a:lnTo>
                  <a:lnTo>
                    <a:pt x="7890" y="1678"/>
                  </a:lnTo>
                  <a:lnTo>
                    <a:pt x="7706" y="1383"/>
                  </a:lnTo>
                  <a:lnTo>
                    <a:pt x="7484" y="1125"/>
                  </a:lnTo>
                  <a:lnTo>
                    <a:pt x="7245" y="867"/>
                  </a:lnTo>
                  <a:lnTo>
                    <a:pt x="6968" y="645"/>
                  </a:lnTo>
                  <a:lnTo>
                    <a:pt x="6784" y="535"/>
                  </a:lnTo>
                  <a:lnTo>
                    <a:pt x="6600" y="424"/>
                  </a:lnTo>
                  <a:lnTo>
                    <a:pt x="6415" y="332"/>
                  </a:lnTo>
                  <a:lnTo>
                    <a:pt x="6231" y="258"/>
                  </a:lnTo>
                  <a:lnTo>
                    <a:pt x="6028" y="185"/>
                  </a:lnTo>
                  <a:lnTo>
                    <a:pt x="5825" y="129"/>
                  </a:lnTo>
                  <a:lnTo>
                    <a:pt x="5623" y="74"/>
                  </a:lnTo>
                  <a:lnTo>
                    <a:pt x="5420" y="37"/>
                  </a:lnTo>
                  <a:lnTo>
                    <a:pt x="5199" y="19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2489700" y="525200"/>
              <a:ext cx="450250" cy="493600"/>
            </a:xfrm>
            <a:custGeom>
              <a:avLst/>
              <a:gdLst/>
              <a:ahLst/>
              <a:cxnLst/>
              <a:rect l="l" t="t" r="r" b="b"/>
              <a:pathLst>
                <a:path w="18010" h="19744" extrusionOk="0">
                  <a:moveTo>
                    <a:pt x="5161" y="112"/>
                  </a:moveTo>
                  <a:lnTo>
                    <a:pt x="5456" y="148"/>
                  </a:lnTo>
                  <a:lnTo>
                    <a:pt x="5733" y="204"/>
                  </a:lnTo>
                  <a:lnTo>
                    <a:pt x="6009" y="277"/>
                  </a:lnTo>
                  <a:lnTo>
                    <a:pt x="6267" y="351"/>
                  </a:lnTo>
                  <a:lnTo>
                    <a:pt x="6526" y="480"/>
                  </a:lnTo>
                  <a:lnTo>
                    <a:pt x="6765" y="609"/>
                  </a:lnTo>
                  <a:lnTo>
                    <a:pt x="6986" y="757"/>
                  </a:lnTo>
                  <a:lnTo>
                    <a:pt x="7134" y="867"/>
                  </a:lnTo>
                  <a:lnTo>
                    <a:pt x="7281" y="996"/>
                  </a:lnTo>
                  <a:lnTo>
                    <a:pt x="7429" y="1162"/>
                  </a:lnTo>
                  <a:lnTo>
                    <a:pt x="7595" y="1328"/>
                  </a:lnTo>
                  <a:lnTo>
                    <a:pt x="7742" y="1531"/>
                  </a:lnTo>
                  <a:lnTo>
                    <a:pt x="7908" y="1771"/>
                  </a:lnTo>
                  <a:lnTo>
                    <a:pt x="8037" y="2029"/>
                  </a:lnTo>
                  <a:lnTo>
                    <a:pt x="8166" y="2324"/>
                  </a:lnTo>
                  <a:lnTo>
                    <a:pt x="8295" y="2655"/>
                  </a:lnTo>
                  <a:lnTo>
                    <a:pt x="8406" y="3006"/>
                  </a:lnTo>
                  <a:lnTo>
                    <a:pt x="8479" y="3411"/>
                  </a:lnTo>
                  <a:lnTo>
                    <a:pt x="8535" y="3835"/>
                  </a:lnTo>
                  <a:lnTo>
                    <a:pt x="8572" y="4296"/>
                  </a:lnTo>
                  <a:lnTo>
                    <a:pt x="8590" y="4794"/>
                  </a:lnTo>
                  <a:lnTo>
                    <a:pt x="8553" y="5347"/>
                  </a:lnTo>
                  <a:lnTo>
                    <a:pt x="8498" y="5936"/>
                  </a:lnTo>
                  <a:lnTo>
                    <a:pt x="8406" y="6619"/>
                  </a:lnTo>
                  <a:lnTo>
                    <a:pt x="8295" y="7319"/>
                  </a:lnTo>
                  <a:lnTo>
                    <a:pt x="8129" y="8388"/>
                  </a:lnTo>
                  <a:lnTo>
                    <a:pt x="8055" y="8941"/>
                  </a:lnTo>
                  <a:lnTo>
                    <a:pt x="8000" y="9476"/>
                  </a:lnTo>
                  <a:lnTo>
                    <a:pt x="7982" y="10029"/>
                  </a:lnTo>
                  <a:lnTo>
                    <a:pt x="8000" y="10563"/>
                  </a:lnTo>
                  <a:lnTo>
                    <a:pt x="8019" y="10840"/>
                  </a:lnTo>
                  <a:lnTo>
                    <a:pt x="8055" y="11098"/>
                  </a:lnTo>
                  <a:lnTo>
                    <a:pt x="8092" y="11374"/>
                  </a:lnTo>
                  <a:lnTo>
                    <a:pt x="8166" y="11632"/>
                  </a:lnTo>
                  <a:lnTo>
                    <a:pt x="8277" y="12038"/>
                  </a:lnTo>
                  <a:lnTo>
                    <a:pt x="8424" y="12407"/>
                  </a:lnTo>
                  <a:lnTo>
                    <a:pt x="8608" y="12738"/>
                  </a:lnTo>
                  <a:lnTo>
                    <a:pt x="8793" y="13052"/>
                  </a:lnTo>
                  <a:lnTo>
                    <a:pt x="9014" y="13310"/>
                  </a:lnTo>
                  <a:lnTo>
                    <a:pt x="9272" y="13568"/>
                  </a:lnTo>
                  <a:lnTo>
                    <a:pt x="9530" y="13789"/>
                  </a:lnTo>
                  <a:lnTo>
                    <a:pt x="9807" y="13973"/>
                  </a:lnTo>
                  <a:lnTo>
                    <a:pt x="10102" y="14158"/>
                  </a:lnTo>
                  <a:lnTo>
                    <a:pt x="10415" y="14305"/>
                  </a:lnTo>
                  <a:lnTo>
                    <a:pt x="10728" y="14453"/>
                  </a:lnTo>
                  <a:lnTo>
                    <a:pt x="11060" y="14582"/>
                  </a:lnTo>
                  <a:lnTo>
                    <a:pt x="11761" y="14821"/>
                  </a:lnTo>
                  <a:lnTo>
                    <a:pt x="12479" y="15043"/>
                  </a:lnTo>
                  <a:lnTo>
                    <a:pt x="13143" y="15264"/>
                  </a:lnTo>
                  <a:lnTo>
                    <a:pt x="13807" y="15485"/>
                  </a:lnTo>
                  <a:lnTo>
                    <a:pt x="14267" y="15651"/>
                  </a:lnTo>
                  <a:lnTo>
                    <a:pt x="14820" y="15890"/>
                  </a:lnTo>
                  <a:lnTo>
                    <a:pt x="15447" y="16185"/>
                  </a:lnTo>
                  <a:lnTo>
                    <a:pt x="16092" y="16536"/>
                  </a:lnTo>
                  <a:lnTo>
                    <a:pt x="16406" y="16720"/>
                  </a:lnTo>
                  <a:lnTo>
                    <a:pt x="16701" y="16904"/>
                  </a:lnTo>
                  <a:lnTo>
                    <a:pt x="16977" y="17107"/>
                  </a:lnTo>
                  <a:lnTo>
                    <a:pt x="17235" y="17310"/>
                  </a:lnTo>
                  <a:lnTo>
                    <a:pt x="17456" y="17513"/>
                  </a:lnTo>
                  <a:lnTo>
                    <a:pt x="17641" y="17734"/>
                  </a:lnTo>
                  <a:lnTo>
                    <a:pt x="17770" y="17937"/>
                  </a:lnTo>
                  <a:lnTo>
                    <a:pt x="17825" y="18029"/>
                  </a:lnTo>
                  <a:lnTo>
                    <a:pt x="17862" y="18139"/>
                  </a:lnTo>
                  <a:lnTo>
                    <a:pt x="17899" y="18305"/>
                  </a:lnTo>
                  <a:lnTo>
                    <a:pt x="17899" y="18471"/>
                  </a:lnTo>
                  <a:lnTo>
                    <a:pt x="17844" y="18619"/>
                  </a:lnTo>
                  <a:lnTo>
                    <a:pt x="17770" y="18766"/>
                  </a:lnTo>
                  <a:lnTo>
                    <a:pt x="17715" y="18821"/>
                  </a:lnTo>
                  <a:lnTo>
                    <a:pt x="17641" y="18877"/>
                  </a:lnTo>
                  <a:lnTo>
                    <a:pt x="17475" y="18987"/>
                  </a:lnTo>
                  <a:lnTo>
                    <a:pt x="17235" y="19079"/>
                  </a:lnTo>
                  <a:lnTo>
                    <a:pt x="16959" y="19172"/>
                  </a:lnTo>
                  <a:lnTo>
                    <a:pt x="16645" y="19245"/>
                  </a:lnTo>
                  <a:lnTo>
                    <a:pt x="16295" y="19301"/>
                  </a:lnTo>
                  <a:lnTo>
                    <a:pt x="15558" y="19411"/>
                  </a:lnTo>
                  <a:lnTo>
                    <a:pt x="14784" y="19485"/>
                  </a:lnTo>
                  <a:lnTo>
                    <a:pt x="14028" y="19522"/>
                  </a:lnTo>
                  <a:lnTo>
                    <a:pt x="12867" y="19577"/>
                  </a:lnTo>
                  <a:lnTo>
                    <a:pt x="12664" y="19596"/>
                  </a:lnTo>
                  <a:lnTo>
                    <a:pt x="11576" y="19614"/>
                  </a:lnTo>
                  <a:lnTo>
                    <a:pt x="10489" y="19632"/>
                  </a:lnTo>
                  <a:lnTo>
                    <a:pt x="9401" y="19632"/>
                  </a:lnTo>
                  <a:lnTo>
                    <a:pt x="8314" y="19596"/>
                  </a:lnTo>
                  <a:lnTo>
                    <a:pt x="7613" y="19577"/>
                  </a:lnTo>
                  <a:lnTo>
                    <a:pt x="6876" y="19522"/>
                  </a:lnTo>
                  <a:lnTo>
                    <a:pt x="6489" y="19467"/>
                  </a:lnTo>
                  <a:lnTo>
                    <a:pt x="6120" y="19411"/>
                  </a:lnTo>
                  <a:lnTo>
                    <a:pt x="5733" y="19338"/>
                  </a:lnTo>
                  <a:lnTo>
                    <a:pt x="5364" y="19245"/>
                  </a:lnTo>
                  <a:lnTo>
                    <a:pt x="5069" y="19172"/>
                  </a:lnTo>
                  <a:lnTo>
                    <a:pt x="4793" y="19079"/>
                  </a:lnTo>
                  <a:lnTo>
                    <a:pt x="4553" y="18969"/>
                  </a:lnTo>
                  <a:lnTo>
                    <a:pt x="4314" y="18858"/>
                  </a:lnTo>
                  <a:lnTo>
                    <a:pt x="4074" y="18729"/>
                  </a:lnTo>
                  <a:lnTo>
                    <a:pt x="3853" y="18582"/>
                  </a:lnTo>
                  <a:lnTo>
                    <a:pt x="3613" y="18416"/>
                  </a:lnTo>
                  <a:lnTo>
                    <a:pt x="3373" y="18232"/>
                  </a:lnTo>
                  <a:lnTo>
                    <a:pt x="3134" y="18010"/>
                  </a:lnTo>
                  <a:lnTo>
                    <a:pt x="2894" y="17771"/>
                  </a:lnTo>
                  <a:lnTo>
                    <a:pt x="2655" y="17549"/>
                  </a:lnTo>
                  <a:lnTo>
                    <a:pt x="2433" y="17291"/>
                  </a:lnTo>
                  <a:lnTo>
                    <a:pt x="2231" y="17033"/>
                  </a:lnTo>
                  <a:lnTo>
                    <a:pt x="2028" y="16775"/>
                  </a:lnTo>
                  <a:lnTo>
                    <a:pt x="1843" y="16480"/>
                  </a:lnTo>
                  <a:lnTo>
                    <a:pt x="1659" y="16204"/>
                  </a:lnTo>
                  <a:lnTo>
                    <a:pt x="1493" y="15890"/>
                  </a:lnTo>
                  <a:lnTo>
                    <a:pt x="1346" y="15577"/>
                  </a:lnTo>
                  <a:lnTo>
                    <a:pt x="1198" y="15264"/>
                  </a:lnTo>
                  <a:lnTo>
                    <a:pt x="1051" y="14914"/>
                  </a:lnTo>
                  <a:lnTo>
                    <a:pt x="922" y="14563"/>
                  </a:lnTo>
                  <a:lnTo>
                    <a:pt x="811" y="14213"/>
                  </a:lnTo>
                  <a:lnTo>
                    <a:pt x="701" y="13826"/>
                  </a:lnTo>
                  <a:lnTo>
                    <a:pt x="590" y="13439"/>
                  </a:lnTo>
                  <a:lnTo>
                    <a:pt x="498" y="13015"/>
                  </a:lnTo>
                  <a:lnTo>
                    <a:pt x="406" y="12572"/>
                  </a:lnTo>
                  <a:lnTo>
                    <a:pt x="332" y="12130"/>
                  </a:lnTo>
                  <a:lnTo>
                    <a:pt x="258" y="11688"/>
                  </a:lnTo>
                  <a:lnTo>
                    <a:pt x="203" y="11227"/>
                  </a:lnTo>
                  <a:lnTo>
                    <a:pt x="166" y="10766"/>
                  </a:lnTo>
                  <a:lnTo>
                    <a:pt x="129" y="10287"/>
                  </a:lnTo>
                  <a:lnTo>
                    <a:pt x="111" y="9807"/>
                  </a:lnTo>
                  <a:lnTo>
                    <a:pt x="111" y="9328"/>
                  </a:lnTo>
                  <a:lnTo>
                    <a:pt x="111" y="8812"/>
                  </a:lnTo>
                  <a:lnTo>
                    <a:pt x="148" y="7798"/>
                  </a:lnTo>
                  <a:lnTo>
                    <a:pt x="240" y="6711"/>
                  </a:lnTo>
                  <a:lnTo>
                    <a:pt x="369" y="5586"/>
                  </a:lnTo>
                  <a:lnTo>
                    <a:pt x="516" y="4609"/>
                  </a:lnTo>
                  <a:lnTo>
                    <a:pt x="590" y="4148"/>
                  </a:lnTo>
                  <a:lnTo>
                    <a:pt x="682" y="3706"/>
                  </a:lnTo>
                  <a:lnTo>
                    <a:pt x="793" y="3282"/>
                  </a:lnTo>
                  <a:lnTo>
                    <a:pt x="922" y="2877"/>
                  </a:lnTo>
                  <a:lnTo>
                    <a:pt x="1069" y="2508"/>
                  </a:lnTo>
                  <a:lnTo>
                    <a:pt x="1235" y="2158"/>
                  </a:lnTo>
                  <a:lnTo>
                    <a:pt x="1438" y="1826"/>
                  </a:lnTo>
                  <a:lnTo>
                    <a:pt x="1659" y="1512"/>
                  </a:lnTo>
                  <a:lnTo>
                    <a:pt x="1917" y="1236"/>
                  </a:lnTo>
                  <a:lnTo>
                    <a:pt x="2065" y="1107"/>
                  </a:lnTo>
                  <a:lnTo>
                    <a:pt x="2212" y="978"/>
                  </a:lnTo>
                  <a:lnTo>
                    <a:pt x="2378" y="867"/>
                  </a:lnTo>
                  <a:lnTo>
                    <a:pt x="2544" y="757"/>
                  </a:lnTo>
                  <a:lnTo>
                    <a:pt x="2728" y="646"/>
                  </a:lnTo>
                  <a:lnTo>
                    <a:pt x="2913" y="554"/>
                  </a:lnTo>
                  <a:lnTo>
                    <a:pt x="3115" y="462"/>
                  </a:lnTo>
                  <a:lnTo>
                    <a:pt x="3337" y="388"/>
                  </a:lnTo>
                  <a:lnTo>
                    <a:pt x="3797" y="241"/>
                  </a:lnTo>
                  <a:lnTo>
                    <a:pt x="4074" y="185"/>
                  </a:lnTo>
                  <a:lnTo>
                    <a:pt x="4332" y="130"/>
                  </a:lnTo>
                  <a:lnTo>
                    <a:pt x="4608" y="112"/>
                  </a:lnTo>
                  <a:close/>
                  <a:moveTo>
                    <a:pt x="4664" y="1"/>
                  </a:moveTo>
                  <a:lnTo>
                    <a:pt x="4443" y="19"/>
                  </a:lnTo>
                  <a:lnTo>
                    <a:pt x="4221" y="38"/>
                  </a:lnTo>
                  <a:lnTo>
                    <a:pt x="4000" y="75"/>
                  </a:lnTo>
                  <a:lnTo>
                    <a:pt x="3779" y="130"/>
                  </a:lnTo>
                  <a:lnTo>
                    <a:pt x="3300" y="277"/>
                  </a:lnTo>
                  <a:lnTo>
                    <a:pt x="3078" y="370"/>
                  </a:lnTo>
                  <a:lnTo>
                    <a:pt x="2857" y="443"/>
                  </a:lnTo>
                  <a:lnTo>
                    <a:pt x="2673" y="554"/>
                  </a:lnTo>
                  <a:lnTo>
                    <a:pt x="2489" y="665"/>
                  </a:lnTo>
                  <a:lnTo>
                    <a:pt x="2304" y="775"/>
                  </a:lnTo>
                  <a:lnTo>
                    <a:pt x="2138" y="886"/>
                  </a:lnTo>
                  <a:lnTo>
                    <a:pt x="1991" y="1015"/>
                  </a:lnTo>
                  <a:lnTo>
                    <a:pt x="1843" y="1144"/>
                  </a:lnTo>
                  <a:lnTo>
                    <a:pt x="1567" y="1439"/>
                  </a:lnTo>
                  <a:lnTo>
                    <a:pt x="1346" y="1752"/>
                  </a:lnTo>
                  <a:lnTo>
                    <a:pt x="1143" y="2084"/>
                  </a:lnTo>
                  <a:lnTo>
                    <a:pt x="977" y="2434"/>
                  </a:lnTo>
                  <a:lnTo>
                    <a:pt x="811" y="2821"/>
                  </a:lnTo>
                  <a:lnTo>
                    <a:pt x="682" y="3227"/>
                  </a:lnTo>
                  <a:lnTo>
                    <a:pt x="572" y="3669"/>
                  </a:lnTo>
                  <a:lnTo>
                    <a:pt x="479" y="4112"/>
                  </a:lnTo>
                  <a:lnTo>
                    <a:pt x="406" y="4572"/>
                  </a:lnTo>
                  <a:lnTo>
                    <a:pt x="258" y="5568"/>
                  </a:lnTo>
                  <a:lnTo>
                    <a:pt x="129" y="6711"/>
                  </a:lnTo>
                  <a:lnTo>
                    <a:pt x="37" y="7780"/>
                  </a:lnTo>
                  <a:lnTo>
                    <a:pt x="0" y="8831"/>
                  </a:lnTo>
                  <a:lnTo>
                    <a:pt x="0" y="9328"/>
                  </a:lnTo>
                  <a:lnTo>
                    <a:pt x="0" y="9826"/>
                  </a:lnTo>
                  <a:lnTo>
                    <a:pt x="19" y="10305"/>
                  </a:lnTo>
                  <a:lnTo>
                    <a:pt x="55" y="10766"/>
                  </a:lnTo>
                  <a:lnTo>
                    <a:pt x="92" y="11245"/>
                  </a:lnTo>
                  <a:lnTo>
                    <a:pt x="148" y="11706"/>
                  </a:lnTo>
                  <a:lnTo>
                    <a:pt x="221" y="12149"/>
                  </a:lnTo>
                  <a:lnTo>
                    <a:pt x="295" y="12591"/>
                  </a:lnTo>
                  <a:lnTo>
                    <a:pt x="387" y="13033"/>
                  </a:lnTo>
                  <a:lnTo>
                    <a:pt x="479" y="13476"/>
                  </a:lnTo>
                  <a:lnTo>
                    <a:pt x="590" y="13863"/>
                  </a:lnTo>
                  <a:lnTo>
                    <a:pt x="701" y="14250"/>
                  </a:lnTo>
                  <a:lnTo>
                    <a:pt x="811" y="14619"/>
                  </a:lnTo>
                  <a:lnTo>
                    <a:pt x="959" y="14969"/>
                  </a:lnTo>
                  <a:lnTo>
                    <a:pt x="1088" y="15301"/>
                  </a:lnTo>
                  <a:lnTo>
                    <a:pt x="1235" y="15632"/>
                  </a:lnTo>
                  <a:lnTo>
                    <a:pt x="1401" y="15946"/>
                  </a:lnTo>
                  <a:lnTo>
                    <a:pt x="1567" y="16259"/>
                  </a:lnTo>
                  <a:lnTo>
                    <a:pt x="1751" y="16554"/>
                  </a:lnTo>
                  <a:lnTo>
                    <a:pt x="1936" y="16831"/>
                  </a:lnTo>
                  <a:lnTo>
                    <a:pt x="2138" y="17107"/>
                  </a:lnTo>
                  <a:lnTo>
                    <a:pt x="2360" y="17365"/>
                  </a:lnTo>
                  <a:lnTo>
                    <a:pt x="2581" y="17623"/>
                  </a:lnTo>
                  <a:lnTo>
                    <a:pt x="2802" y="17863"/>
                  </a:lnTo>
                  <a:lnTo>
                    <a:pt x="3060" y="18084"/>
                  </a:lnTo>
                  <a:lnTo>
                    <a:pt x="3318" y="18305"/>
                  </a:lnTo>
                  <a:lnTo>
                    <a:pt x="3558" y="18508"/>
                  </a:lnTo>
                  <a:lnTo>
                    <a:pt x="3779" y="18674"/>
                  </a:lnTo>
                  <a:lnTo>
                    <a:pt x="4019" y="18821"/>
                  </a:lnTo>
                  <a:lnTo>
                    <a:pt x="4258" y="18950"/>
                  </a:lnTo>
                  <a:lnTo>
                    <a:pt x="4498" y="19061"/>
                  </a:lnTo>
                  <a:lnTo>
                    <a:pt x="4756" y="19172"/>
                  </a:lnTo>
                  <a:lnTo>
                    <a:pt x="5032" y="19264"/>
                  </a:lnTo>
                  <a:lnTo>
                    <a:pt x="5327" y="19356"/>
                  </a:lnTo>
                  <a:lnTo>
                    <a:pt x="5714" y="19448"/>
                  </a:lnTo>
                  <a:lnTo>
                    <a:pt x="6083" y="19522"/>
                  </a:lnTo>
                  <a:lnTo>
                    <a:pt x="6470" y="19577"/>
                  </a:lnTo>
                  <a:lnTo>
                    <a:pt x="6857" y="19632"/>
                  </a:lnTo>
                  <a:lnTo>
                    <a:pt x="7595" y="19688"/>
                  </a:lnTo>
                  <a:lnTo>
                    <a:pt x="8314" y="19706"/>
                  </a:lnTo>
                  <a:lnTo>
                    <a:pt x="9309" y="19743"/>
                  </a:lnTo>
                  <a:lnTo>
                    <a:pt x="11502" y="19743"/>
                  </a:lnTo>
                  <a:lnTo>
                    <a:pt x="12664" y="19706"/>
                  </a:lnTo>
                  <a:lnTo>
                    <a:pt x="12885" y="19688"/>
                  </a:lnTo>
                  <a:lnTo>
                    <a:pt x="13622" y="19669"/>
                  </a:lnTo>
                  <a:lnTo>
                    <a:pt x="14397" y="19614"/>
                  </a:lnTo>
                  <a:lnTo>
                    <a:pt x="15189" y="19559"/>
                  </a:lnTo>
                  <a:lnTo>
                    <a:pt x="15926" y="19467"/>
                  </a:lnTo>
                  <a:lnTo>
                    <a:pt x="16590" y="19356"/>
                  </a:lnTo>
                  <a:lnTo>
                    <a:pt x="16885" y="19301"/>
                  </a:lnTo>
                  <a:lnTo>
                    <a:pt x="17162" y="19227"/>
                  </a:lnTo>
                  <a:lnTo>
                    <a:pt x="17401" y="19135"/>
                  </a:lnTo>
                  <a:lnTo>
                    <a:pt x="17604" y="19043"/>
                  </a:lnTo>
                  <a:lnTo>
                    <a:pt x="17751" y="18932"/>
                  </a:lnTo>
                  <a:lnTo>
                    <a:pt x="17862" y="18821"/>
                  </a:lnTo>
                  <a:lnTo>
                    <a:pt x="17954" y="18655"/>
                  </a:lnTo>
                  <a:lnTo>
                    <a:pt x="17991" y="18563"/>
                  </a:lnTo>
                  <a:lnTo>
                    <a:pt x="18009" y="18490"/>
                  </a:lnTo>
                  <a:lnTo>
                    <a:pt x="18009" y="18397"/>
                  </a:lnTo>
                  <a:lnTo>
                    <a:pt x="18009" y="18305"/>
                  </a:lnTo>
                  <a:lnTo>
                    <a:pt x="17973" y="18102"/>
                  </a:lnTo>
                  <a:lnTo>
                    <a:pt x="17936" y="18010"/>
                  </a:lnTo>
                  <a:lnTo>
                    <a:pt x="17880" y="17900"/>
                  </a:lnTo>
                  <a:lnTo>
                    <a:pt x="17751" y="17697"/>
                  </a:lnTo>
                  <a:lnTo>
                    <a:pt x="17567" y="17494"/>
                  </a:lnTo>
                  <a:lnTo>
                    <a:pt x="17364" y="17273"/>
                  </a:lnTo>
                  <a:lnTo>
                    <a:pt x="17125" y="17070"/>
                  </a:lnTo>
                  <a:lnTo>
                    <a:pt x="16848" y="16886"/>
                  </a:lnTo>
                  <a:lnTo>
                    <a:pt x="16572" y="16683"/>
                  </a:lnTo>
                  <a:lnTo>
                    <a:pt x="16258" y="16499"/>
                  </a:lnTo>
                  <a:lnTo>
                    <a:pt x="15613" y="16149"/>
                  </a:lnTo>
                  <a:lnTo>
                    <a:pt x="14986" y="15835"/>
                  </a:lnTo>
                  <a:lnTo>
                    <a:pt x="14378" y="15577"/>
                  </a:lnTo>
                  <a:lnTo>
                    <a:pt x="13844" y="15374"/>
                  </a:lnTo>
                  <a:lnTo>
                    <a:pt x="13180" y="15153"/>
                  </a:lnTo>
                  <a:lnTo>
                    <a:pt x="12516" y="14950"/>
                  </a:lnTo>
                  <a:lnTo>
                    <a:pt x="11797" y="14729"/>
                  </a:lnTo>
                  <a:lnTo>
                    <a:pt x="11115" y="14490"/>
                  </a:lnTo>
                  <a:lnTo>
                    <a:pt x="10802" y="14361"/>
                  </a:lnTo>
                  <a:lnTo>
                    <a:pt x="10470" y="14213"/>
                  </a:lnTo>
                  <a:lnTo>
                    <a:pt x="10175" y="14066"/>
                  </a:lnTo>
                  <a:lnTo>
                    <a:pt x="9880" y="13881"/>
                  </a:lnTo>
                  <a:lnTo>
                    <a:pt x="9604" y="13697"/>
                  </a:lnTo>
                  <a:lnTo>
                    <a:pt x="9346" y="13476"/>
                  </a:lnTo>
                  <a:lnTo>
                    <a:pt x="9106" y="13255"/>
                  </a:lnTo>
                  <a:lnTo>
                    <a:pt x="8885" y="12978"/>
                  </a:lnTo>
                  <a:lnTo>
                    <a:pt x="8701" y="12683"/>
                  </a:lnTo>
                  <a:lnTo>
                    <a:pt x="8535" y="12370"/>
                  </a:lnTo>
                  <a:lnTo>
                    <a:pt x="8387" y="12001"/>
                  </a:lnTo>
                  <a:lnTo>
                    <a:pt x="8258" y="11614"/>
                  </a:lnTo>
                  <a:lnTo>
                    <a:pt x="8203" y="11356"/>
                  </a:lnTo>
                  <a:lnTo>
                    <a:pt x="8166" y="11079"/>
                  </a:lnTo>
                  <a:lnTo>
                    <a:pt x="8129" y="10821"/>
                  </a:lnTo>
                  <a:lnTo>
                    <a:pt x="8111" y="10545"/>
                  </a:lnTo>
                  <a:lnTo>
                    <a:pt x="8092" y="10010"/>
                  </a:lnTo>
                  <a:lnTo>
                    <a:pt x="8111" y="9476"/>
                  </a:lnTo>
                  <a:lnTo>
                    <a:pt x="8166" y="8941"/>
                  </a:lnTo>
                  <a:lnTo>
                    <a:pt x="8240" y="8407"/>
                  </a:lnTo>
                  <a:lnTo>
                    <a:pt x="8406" y="7337"/>
                  </a:lnTo>
                  <a:lnTo>
                    <a:pt x="8516" y="6637"/>
                  </a:lnTo>
                  <a:lnTo>
                    <a:pt x="8608" y="5955"/>
                  </a:lnTo>
                  <a:lnTo>
                    <a:pt x="8664" y="5347"/>
                  </a:lnTo>
                  <a:lnTo>
                    <a:pt x="8701" y="4794"/>
                  </a:lnTo>
                  <a:lnTo>
                    <a:pt x="8682" y="4277"/>
                  </a:lnTo>
                  <a:lnTo>
                    <a:pt x="8645" y="3798"/>
                  </a:lnTo>
                  <a:lnTo>
                    <a:pt x="8590" y="3374"/>
                  </a:lnTo>
                  <a:lnTo>
                    <a:pt x="8498" y="2969"/>
                  </a:lnTo>
                  <a:lnTo>
                    <a:pt x="8387" y="2600"/>
                  </a:lnTo>
                  <a:lnTo>
                    <a:pt x="8277" y="2268"/>
                  </a:lnTo>
                  <a:lnTo>
                    <a:pt x="8129" y="1973"/>
                  </a:lnTo>
                  <a:lnTo>
                    <a:pt x="7982" y="1715"/>
                  </a:lnTo>
                  <a:lnTo>
                    <a:pt x="7834" y="1476"/>
                  </a:lnTo>
                  <a:lnTo>
                    <a:pt x="7668" y="1254"/>
                  </a:lnTo>
                  <a:lnTo>
                    <a:pt x="7521" y="1070"/>
                  </a:lnTo>
                  <a:lnTo>
                    <a:pt x="7355" y="923"/>
                  </a:lnTo>
                  <a:lnTo>
                    <a:pt x="7208" y="775"/>
                  </a:lnTo>
                  <a:lnTo>
                    <a:pt x="7060" y="665"/>
                  </a:lnTo>
                  <a:lnTo>
                    <a:pt x="6876" y="554"/>
                  </a:lnTo>
                  <a:lnTo>
                    <a:pt x="6710" y="443"/>
                  </a:lnTo>
                  <a:lnTo>
                    <a:pt x="6526" y="351"/>
                  </a:lnTo>
                  <a:lnTo>
                    <a:pt x="6341" y="277"/>
                  </a:lnTo>
                  <a:lnTo>
                    <a:pt x="6138" y="204"/>
                  </a:lnTo>
                  <a:lnTo>
                    <a:pt x="5936" y="130"/>
                  </a:lnTo>
                  <a:lnTo>
                    <a:pt x="5733" y="93"/>
                  </a:lnTo>
                  <a:lnTo>
                    <a:pt x="5530" y="38"/>
                  </a:lnTo>
                  <a:lnTo>
                    <a:pt x="5309" y="19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2612725" y="805400"/>
              <a:ext cx="351175" cy="172825"/>
            </a:xfrm>
            <a:custGeom>
              <a:avLst/>
              <a:gdLst/>
              <a:ahLst/>
              <a:cxnLst/>
              <a:rect l="l" t="t" r="r" b="b"/>
              <a:pathLst>
                <a:path w="14047" h="6913" extrusionOk="0">
                  <a:moveTo>
                    <a:pt x="4591" y="0"/>
                  </a:moveTo>
                  <a:lnTo>
                    <a:pt x="4277" y="19"/>
                  </a:lnTo>
                  <a:lnTo>
                    <a:pt x="3964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42" y="277"/>
                  </a:lnTo>
                  <a:lnTo>
                    <a:pt x="2766" y="388"/>
                  </a:lnTo>
                  <a:lnTo>
                    <a:pt x="2489" y="461"/>
                  </a:lnTo>
                  <a:lnTo>
                    <a:pt x="2213" y="535"/>
                  </a:lnTo>
                  <a:lnTo>
                    <a:pt x="1955" y="572"/>
                  </a:lnTo>
                  <a:lnTo>
                    <a:pt x="1826" y="590"/>
                  </a:lnTo>
                  <a:lnTo>
                    <a:pt x="1678" y="572"/>
                  </a:lnTo>
                  <a:lnTo>
                    <a:pt x="1549" y="553"/>
                  </a:lnTo>
                  <a:lnTo>
                    <a:pt x="1420" y="535"/>
                  </a:lnTo>
                  <a:lnTo>
                    <a:pt x="1291" y="480"/>
                  </a:lnTo>
                  <a:lnTo>
                    <a:pt x="1162" y="424"/>
                  </a:lnTo>
                  <a:lnTo>
                    <a:pt x="1015" y="332"/>
                  </a:lnTo>
                  <a:lnTo>
                    <a:pt x="886" y="240"/>
                  </a:lnTo>
                  <a:lnTo>
                    <a:pt x="830" y="388"/>
                  </a:lnTo>
                  <a:lnTo>
                    <a:pt x="720" y="793"/>
                  </a:lnTo>
                  <a:lnTo>
                    <a:pt x="406" y="2065"/>
                  </a:lnTo>
                  <a:lnTo>
                    <a:pt x="240" y="2784"/>
                  </a:lnTo>
                  <a:lnTo>
                    <a:pt x="111" y="3447"/>
                  </a:lnTo>
                  <a:lnTo>
                    <a:pt x="19" y="3982"/>
                  </a:lnTo>
                  <a:lnTo>
                    <a:pt x="1" y="4185"/>
                  </a:lnTo>
                  <a:lnTo>
                    <a:pt x="1" y="4314"/>
                  </a:lnTo>
                  <a:lnTo>
                    <a:pt x="56" y="4627"/>
                  </a:lnTo>
                  <a:lnTo>
                    <a:pt x="111" y="4904"/>
                  </a:lnTo>
                  <a:lnTo>
                    <a:pt x="222" y="5199"/>
                  </a:lnTo>
                  <a:lnTo>
                    <a:pt x="351" y="5457"/>
                  </a:lnTo>
                  <a:lnTo>
                    <a:pt x="499" y="5715"/>
                  </a:lnTo>
                  <a:lnTo>
                    <a:pt x="683" y="5936"/>
                  </a:lnTo>
                  <a:lnTo>
                    <a:pt x="904" y="6139"/>
                  </a:lnTo>
                  <a:lnTo>
                    <a:pt x="1162" y="6323"/>
                  </a:lnTo>
                  <a:lnTo>
                    <a:pt x="1475" y="6489"/>
                  </a:lnTo>
                  <a:lnTo>
                    <a:pt x="1789" y="6636"/>
                  </a:lnTo>
                  <a:lnTo>
                    <a:pt x="2121" y="6747"/>
                  </a:lnTo>
                  <a:lnTo>
                    <a:pt x="2434" y="6821"/>
                  </a:lnTo>
                  <a:lnTo>
                    <a:pt x="2766" y="6876"/>
                  </a:lnTo>
                  <a:lnTo>
                    <a:pt x="3098" y="6894"/>
                  </a:lnTo>
                  <a:lnTo>
                    <a:pt x="3429" y="6913"/>
                  </a:lnTo>
                  <a:lnTo>
                    <a:pt x="3761" y="6913"/>
                  </a:lnTo>
                  <a:lnTo>
                    <a:pt x="4425" y="6876"/>
                  </a:lnTo>
                  <a:lnTo>
                    <a:pt x="5107" y="6821"/>
                  </a:lnTo>
                  <a:lnTo>
                    <a:pt x="5770" y="6784"/>
                  </a:lnTo>
                  <a:lnTo>
                    <a:pt x="6121" y="6784"/>
                  </a:lnTo>
                  <a:lnTo>
                    <a:pt x="6452" y="6802"/>
                  </a:lnTo>
                  <a:lnTo>
                    <a:pt x="6803" y="6821"/>
                  </a:lnTo>
                  <a:lnTo>
                    <a:pt x="7153" y="6839"/>
                  </a:lnTo>
                  <a:lnTo>
                    <a:pt x="7319" y="6839"/>
                  </a:lnTo>
                  <a:lnTo>
                    <a:pt x="7503" y="6821"/>
                  </a:lnTo>
                  <a:lnTo>
                    <a:pt x="7669" y="6784"/>
                  </a:lnTo>
                  <a:lnTo>
                    <a:pt x="7817" y="6729"/>
                  </a:lnTo>
                  <a:lnTo>
                    <a:pt x="8019" y="6618"/>
                  </a:lnTo>
                  <a:lnTo>
                    <a:pt x="8204" y="6489"/>
                  </a:lnTo>
                  <a:lnTo>
                    <a:pt x="8370" y="6323"/>
                  </a:lnTo>
                  <a:lnTo>
                    <a:pt x="8517" y="6139"/>
                  </a:lnTo>
                  <a:lnTo>
                    <a:pt x="8646" y="5954"/>
                  </a:lnTo>
                  <a:lnTo>
                    <a:pt x="8775" y="5752"/>
                  </a:lnTo>
                  <a:lnTo>
                    <a:pt x="9015" y="5346"/>
                  </a:lnTo>
                  <a:lnTo>
                    <a:pt x="9236" y="5014"/>
                  </a:lnTo>
                  <a:lnTo>
                    <a:pt x="9346" y="4867"/>
                  </a:lnTo>
                  <a:lnTo>
                    <a:pt x="9476" y="4719"/>
                  </a:lnTo>
                  <a:lnTo>
                    <a:pt x="9623" y="4590"/>
                  </a:lnTo>
                  <a:lnTo>
                    <a:pt x="9770" y="4461"/>
                  </a:lnTo>
                  <a:lnTo>
                    <a:pt x="9936" y="4369"/>
                  </a:lnTo>
                  <a:lnTo>
                    <a:pt x="10121" y="4277"/>
                  </a:lnTo>
                  <a:lnTo>
                    <a:pt x="10416" y="4148"/>
                  </a:lnTo>
                  <a:lnTo>
                    <a:pt x="10526" y="4093"/>
                  </a:lnTo>
                  <a:lnTo>
                    <a:pt x="10618" y="4037"/>
                  </a:lnTo>
                  <a:lnTo>
                    <a:pt x="10711" y="3964"/>
                  </a:lnTo>
                  <a:lnTo>
                    <a:pt x="10784" y="3853"/>
                  </a:lnTo>
                  <a:lnTo>
                    <a:pt x="10876" y="3724"/>
                  </a:lnTo>
                  <a:lnTo>
                    <a:pt x="10969" y="3540"/>
                  </a:lnTo>
                  <a:lnTo>
                    <a:pt x="11079" y="3337"/>
                  </a:lnTo>
                  <a:lnTo>
                    <a:pt x="11190" y="3134"/>
                  </a:lnTo>
                  <a:lnTo>
                    <a:pt x="11319" y="2950"/>
                  </a:lnTo>
                  <a:lnTo>
                    <a:pt x="11448" y="2784"/>
                  </a:lnTo>
                  <a:lnTo>
                    <a:pt x="11614" y="2600"/>
                  </a:lnTo>
                  <a:lnTo>
                    <a:pt x="11780" y="2452"/>
                  </a:lnTo>
                  <a:lnTo>
                    <a:pt x="11964" y="2286"/>
                  </a:lnTo>
                  <a:lnTo>
                    <a:pt x="12185" y="2139"/>
                  </a:lnTo>
                  <a:lnTo>
                    <a:pt x="12554" y="1973"/>
                  </a:lnTo>
                  <a:lnTo>
                    <a:pt x="13217" y="1641"/>
                  </a:lnTo>
                  <a:lnTo>
                    <a:pt x="13568" y="1475"/>
                  </a:lnTo>
                  <a:lnTo>
                    <a:pt x="13844" y="1291"/>
                  </a:lnTo>
                  <a:lnTo>
                    <a:pt x="13936" y="1217"/>
                  </a:lnTo>
                  <a:lnTo>
                    <a:pt x="14010" y="1162"/>
                  </a:lnTo>
                  <a:lnTo>
                    <a:pt x="14047" y="1106"/>
                  </a:lnTo>
                  <a:lnTo>
                    <a:pt x="14047" y="1070"/>
                  </a:lnTo>
                  <a:lnTo>
                    <a:pt x="14047" y="1051"/>
                  </a:lnTo>
                  <a:lnTo>
                    <a:pt x="13955" y="959"/>
                  </a:lnTo>
                  <a:lnTo>
                    <a:pt x="13863" y="885"/>
                  </a:lnTo>
                  <a:lnTo>
                    <a:pt x="13752" y="811"/>
                  </a:lnTo>
                  <a:lnTo>
                    <a:pt x="13623" y="738"/>
                  </a:lnTo>
                  <a:lnTo>
                    <a:pt x="13347" y="627"/>
                  </a:lnTo>
                  <a:lnTo>
                    <a:pt x="13070" y="553"/>
                  </a:lnTo>
                  <a:lnTo>
                    <a:pt x="12757" y="498"/>
                  </a:lnTo>
                  <a:lnTo>
                    <a:pt x="12462" y="461"/>
                  </a:lnTo>
                  <a:lnTo>
                    <a:pt x="11909" y="406"/>
                  </a:lnTo>
                  <a:lnTo>
                    <a:pt x="10323" y="240"/>
                  </a:lnTo>
                  <a:lnTo>
                    <a:pt x="8738" y="129"/>
                  </a:lnTo>
                  <a:lnTo>
                    <a:pt x="7153" y="37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2611800" y="804475"/>
              <a:ext cx="353025" cy="174675"/>
            </a:xfrm>
            <a:custGeom>
              <a:avLst/>
              <a:gdLst/>
              <a:ahLst/>
              <a:cxnLst/>
              <a:rect l="l" t="t" r="r" b="b"/>
              <a:pathLst>
                <a:path w="14121" h="6987" extrusionOk="0">
                  <a:moveTo>
                    <a:pt x="5586" y="74"/>
                  </a:moveTo>
                  <a:lnTo>
                    <a:pt x="7190" y="111"/>
                  </a:lnTo>
                  <a:lnTo>
                    <a:pt x="8775" y="203"/>
                  </a:lnTo>
                  <a:lnTo>
                    <a:pt x="10360" y="314"/>
                  </a:lnTo>
                  <a:lnTo>
                    <a:pt x="11946" y="480"/>
                  </a:lnTo>
                  <a:lnTo>
                    <a:pt x="12167" y="498"/>
                  </a:lnTo>
                  <a:lnTo>
                    <a:pt x="12683" y="554"/>
                  </a:lnTo>
                  <a:lnTo>
                    <a:pt x="12941" y="590"/>
                  </a:lnTo>
                  <a:lnTo>
                    <a:pt x="13218" y="664"/>
                  </a:lnTo>
                  <a:lnTo>
                    <a:pt x="13457" y="738"/>
                  </a:lnTo>
                  <a:lnTo>
                    <a:pt x="13697" y="830"/>
                  </a:lnTo>
                  <a:lnTo>
                    <a:pt x="13807" y="885"/>
                  </a:lnTo>
                  <a:lnTo>
                    <a:pt x="13900" y="959"/>
                  </a:lnTo>
                  <a:lnTo>
                    <a:pt x="13973" y="1033"/>
                  </a:lnTo>
                  <a:lnTo>
                    <a:pt x="14047" y="1107"/>
                  </a:lnTo>
                  <a:lnTo>
                    <a:pt x="14066" y="1125"/>
                  </a:lnTo>
                  <a:lnTo>
                    <a:pt x="14047" y="1162"/>
                  </a:lnTo>
                  <a:lnTo>
                    <a:pt x="13992" y="1199"/>
                  </a:lnTo>
                  <a:lnTo>
                    <a:pt x="13863" y="1309"/>
                  </a:lnTo>
                  <a:lnTo>
                    <a:pt x="13678" y="1420"/>
                  </a:lnTo>
                  <a:lnTo>
                    <a:pt x="13439" y="1549"/>
                  </a:lnTo>
                  <a:lnTo>
                    <a:pt x="12941" y="1789"/>
                  </a:lnTo>
                  <a:lnTo>
                    <a:pt x="12517" y="1991"/>
                  </a:lnTo>
                  <a:lnTo>
                    <a:pt x="12204" y="2157"/>
                  </a:lnTo>
                  <a:lnTo>
                    <a:pt x="12001" y="2286"/>
                  </a:lnTo>
                  <a:lnTo>
                    <a:pt x="11817" y="2434"/>
                  </a:lnTo>
                  <a:lnTo>
                    <a:pt x="11651" y="2581"/>
                  </a:lnTo>
                  <a:lnTo>
                    <a:pt x="11485" y="2766"/>
                  </a:lnTo>
                  <a:lnTo>
                    <a:pt x="11356" y="2931"/>
                  </a:lnTo>
                  <a:lnTo>
                    <a:pt x="11208" y="3134"/>
                  </a:lnTo>
                  <a:lnTo>
                    <a:pt x="11079" y="3337"/>
                  </a:lnTo>
                  <a:lnTo>
                    <a:pt x="10969" y="3558"/>
                  </a:lnTo>
                  <a:lnTo>
                    <a:pt x="10821" y="3853"/>
                  </a:lnTo>
                  <a:lnTo>
                    <a:pt x="10748" y="3945"/>
                  </a:lnTo>
                  <a:lnTo>
                    <a:pt x="10674" y="4019"/>
                  </a:lnTo>
                  <a:lnTo>
                    <a:pt x="10582" y="4074"/>
                  </a:lnTo>
                  <a:lnTo>
                    <a:pt x="10489" y="4130"/>
                  </a:lnTo>
                  <a:lnTo>
                    <a:pt x="10250" y="4240"/>
                  </a:lnTo>
                  <a:lnTo>
                    <a:pt x="10139" y="4277"/>
                  </a:lnTo>
                  <a:lnTo>
                    <a:pt x="9936" y="4388"/>
                  </a:lnTo>
                  <a:lnTo>
                    <a:pt x="9752" y="4498"/>
                  </a:lnTo>
                  <a:lnTo>
                    <a:pt x="9586" y="4627"/>
                  </a:lnTo>
                  <a:lnTo>
                    <a:pt x="9457" y="4775"/>
                  </a:lnTo>
                  <a:lnTo>
                    <a:pt x="9328" y="4922"/>
                  </a:lnTo>
                  <a:lnTo>
                    <a:pt x="9199" y="5070"/>
                  </a:lnTo>
                  <a:lnTo>
                    <a:pt x="9015" y="5365"/>
                  </a:lnTo>
                  <a:lnTo>
                    <a:pt x="8941" y="5494"/>
                  </a:lnTo>
                  <a:lnTo>
                    <a:pt x="8720" y="5881"/>
                  </a:lnTo>
                  <a:lnTo>
                    <a:pt x="8609" y="6047"/>
                  </a:lnTo>
                  <a:lnTo>
                    <a:pt x="8480" y="6213"/>
                  </a:lnTo>
                  <a:lnTo>
                    <a:pt x="8333" y="6378"/>
                  </a:lnTo>
                  <a:lnTo>
                    <a:pt x="8185" y="6508"/>
                  </a:lnTo>
                  <a:lnTo>
                    <a:pt x="8019" y="6637"/>
                  </a:lnTo>
                  <a:lnTo>
                    <a:pt x="7854" y="6729"/>
                  </a:lnTo>
                  <a:lnTo>
                    <a:pt x="7706" y="6766"/>
                  </a:lnTo>
                  <a:lnTo>
                    <a:pt x="7577" y="6802"/>
                  </a:lnTo>
                  <a:lnTo>
                    <a:pt x="7430" y="6821"/>
                  </a:lnTo>
                  <a:lnTo>
                    <a:pt x="7282" y="6839"/>
                  </a:lnTo>
                  <a:lnTo>
                    <a:pt x="6987" y="6839"/>
                  </a:lnTo>
                  <a:lnTo>
                    <a:pt x="6692" y="6821"/>
                  </a:lnTo>
                  <a:lnTo>
                    <a:pt x="6489" y="6802"/>
                  </a:lnTo>
                  <a:lnTo>
                    <a:pt x="6065" y="6784"/>
                  </a:lnTo>
                  <a:lnTo>
                    <a:pt x="5623" y="6802"/>
                  </a:lnTo>
                  <a:lnTo>
                    <a:pt x="4775" y="6858"/>
                  </a:lnTo>
                  <a:lnTo>
                    <a:pt x="4314" y="6895"/>
                  </a:lnTo>
                  <a:lnTo>
                    <a:pt x="3854" y="6913"/>
                  </a:lnTo>
                  <a:lnTo>
                    <a:pt x="3393" y="6913"/>
                  </a:lnTo>
                  <a:lnTo>
                    <a:pt x="2950" y="6895"/>
                  </a:lnTo>
                  <a:lnTo>
                    <a:pt x="2508" y="6821"/>
                  </a:lnTo>
                  <a:lnTo>
                    <a:pt x="2287" y="6784"/>
                  </a:lnTo>
                  <a:lnTo>
                    <a:pt x="2084" y="6729"/>
                  </a:lnTo>
                  <a:lnTo>
                    <a:pt x="1863" y="6655"/>
                  </a:lnTo>
                  <a:lnTo>
                    <a:pt x="1642" y="6563"/>
                  </a:lnTo>
                  <a:lnTo>
                    <a:pt x="1420" y="6452"/>
                  </a:lnTo>
                  <a:lnTo>
                    <a:pt x="1218" y="6323"/>
                  </a:lnTo>
                  <a:lnTo>
                    <a:pt x="978" y="6157"/>
                  </a:lnTo>
                  <a:lnTo>
                    <a:pt x="775" y="5973"/>
                  </a:lnTo>
                  <a:lnTo>
                    <a:pt x="591" y="5752"/>
                  </a:lnTo>
                  <a:lnTo>
                    <a:pt x="443" y="5512"/>
                  </a:lnTo>
                  <a:lnTo>
                    <a:pt x="296" y="5254"/>
                  </a:lnTo>
                  <a:lnTo>
                    <a:pt x="204" y="4978"/>
                  </a:lnTo>
                  <a:lnTo>
                    <a:pt x="130" y="4664"/>
                  </a:lnTo>
                  <a:lnTo>
                    <a:pt x="75" y="4351"/>
                  </a:lnTo>
                  <a:lnTo>
                    <a:pt x="75" y="4222"/>
                  </a:lnTo>
                  <a:lnTo>
                    <a:pt x="93" y="4037"/>
                  </a:lnTo>
                  <a:lnTo>
                    <a:pt x="167" y="3558"/>
                  </a:lnTo>
                  <a:lnTo>
                    <a:pt x="296" y="2950"/>
                  </a:lnTo>
                  <a:lnTo>
                    <a:pt x="443" y="2286"/>
                  </a:lnTo>
                  <a:lnTo>
                    <a:pt x="738" y="1033"/>
                  </a:lnTo>
                  <a:lnTo>
                    <a:pt x="941" y="332"/>
                  </a:lnTo>
                  <a:lnTo>
                    <a:pt x="1070" y="425"/>
                  </a:lnTo>
                  <a:lnTo>
                    <a:pt x="1199" y="498"/>
                  </a:lnTo>
                  <a:lnTo>
                    <a:pt x="1328" y="572"/>
                  </a:lnTo>
                  <a:lnTo>
                    <a:pt x="1457" y="609"/>
                  </a:lnTo>
                  <a:lnTo>
                    <a:pt x="1586" y="646"/>
                  </a:lnTo>
                  <a:lnTo>
                    <a:pt x="1734" y="646"/>
                  </a:lnTo>
                  <a:lnTo>
                    <a:pt x="1863" y="664"/>
                  </a:lnTo>
                  <a:lnTo>
                    <a:pt x="1992" y="646"/>
                  </a:lnTo>
                  <a:lnTo>
                    <a:pt x="2250" y="609"/>
                  </a:lnTo>
                  <a:lnTo>
                    <a:pt x="2526" y="554"/>
                  </a:lnTo>
                  <a:lnTo>
                    <a:pt x="2784" y="461"/>
                  </a:lnTo>
                  <a:lnTo>
                    <a:pt x="3061" y="351"/>
                  </a:lnTo>
                  <a:lnTo>
                    <a:pt x="3079" y="351"/>
                  </a:lnTo>
                  <a:lnTo>
                    <a:pt x="3374" y="259"/>
                  </a:lnTo>
                  <a:lnTo>
                    <a:pt x="3669" y="185"/>
                  </a:lnTo>
                  <a:lnTo>
                    <a:pt x="3946" y="130"/>
                  </a:lnTo>
                  <a:lnTo>
                    <a:pt x="4241" y="111"/>
                  </a:lnTo>
                  <a:lnTo>
                    <a:pt x="4517" y="93"/>
                  </a:lnTo>
                  <a:lnTo>
                    <a:pt x="4812" y="74"/>
                  </a:lnTo>
                  <a:close/>
                  <a:moveTo>
                    <a:pt x="4812" y="1"/>
                  </a:moveTo>
                  <a:lnTo>
                    <a:pt x="4517" y="19"/>
                  </a:lnTo>
                  <a:lnTo>
                    <a:pt x="4222" y="37"/>
                  </a:lnTo>
                  <a:lnTo>
                    <a:pt x="3927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61" y="277"/>
                  </a:lnTo>
                  <a:lnTo>
                    <a:pt x="3042" y="295"/>
                  </a:lnTo>
                  <a:lnTo>
                    <a:pt x="2766" y="388"/>
                  </a:lnTo>
                  <a:lnTo>
                    <a:pt x="2508" y="480"/>
                  </a:lnTo>
                  <a:lnTo>
                    <a:pt x="2231" y="554"/>
                  </a:lnTo>
                  <a:lnTo>
                    <a:pt x="1973" y="590"/>
                  </a:lnTo>
                  <a:lnTo>
                    <a:pt x="1715" y="590"/>
                  </a:lnTo>
                  <a:lnTo>
                    <a:pt x="1586" y="572"/>
                  </a:lnTo>
                  <a:lnTo>
                    <a:pt x="1457" y="535"/>
                  </a:lnTo>
                  <a:lnTo>
                    <a:pt x="1328" y="480"/>
                  </a:lnTo>
                  <a:lnTo>
                    <a:pt x="1199" y="425"/>
                  </a:lnTo>
                  <a:lnTo>
                    <a:pt x="1070" y="351"/>
                  </a:lnTo>
                  <a:lnTo>
                    <a:pt x="959" y="259"/>
                  </a:lnTo>
                  <a:lnTo>
                    <a:pt x="923" y="240"/>
                  </a:lnTo>
                  <a:lnTo>
                    <a:pt x="904" y="240"/>
                  </a:lnTo>
                  <a:lnTo>
                    <a:pt x="867" y="332"/>
                  </a:lnTo>
                  <a:lnTo>
                    <a:pt x="794" y="554"/>
                  </a:lnTo>
                  <a:lnTo>
                    <a:pt x="628" y="1199"/>
                  </a:lnTo>
                  <a:lnTo>
                    <a:pt x="406" y="2120"/>
                  </a:lnTo>
                  <a:lnTo>
                    <a:pt x="277" y="2655"/>
                  </a:lnTo>
                  <a:lnTo>
                    <a:pt x="148" y="3319"/>
                  </a:lnTo>
                  <a:lnTo>
                    <a:pt x="38" y="3945"/>
                  </a:lnTo>
                  <a:lnTo>
                    <a:pt x="1" y="4185"/>
                  </a:lnTo>
                  <a:lnTo>
                    <a:pt x="1" y="4351"/>
                  </a:lnTo>
                  <a:lnTo>
                    <a:pt x="56" y="4683"/>
                  </a:lnTo>
                  <a:lnTo>
                    <a:pt x="130" y="4996"/>
                  </a:lnTo>
                  <a:lnTo>
                    <a:pt x="241" y="5291"/>
                  </a:lnTo>
                  <a:lnTo>
                    <a:pt x="370" y="5549"/>
                  </a:lnTo>
                  <a:lnTo>
                    <a:pt x="536" y="5807"/>
                  </a:lnTo>
                  <a:lnTo>
                    <a:pt x="720" y="6028"/>
                  </a:lnTo>
                  <a:lnTo>
                    <a:pt x="941" y="6213"/>
                  </a:lnTo>
                  <a:lnTo>
                    <a:pt x="1181" y="6397"/>
                  </a:lnTo>
                  <a:lnTo>
                    <a:pt x="1457" y="6544"/>
                  </a:lnTo>
                  <a:lnTo>
                    <a:pt x="1752" y="6692"/>
                  </a:lnTo>
                  <a:lnTo>
                    <a:pt x="2047" y="6784"/>
                  </a:lnTo>
                  <a:lnTo>
                    <a:pt x="2342" y="6858"/>
                  </a:lnTo>
                  <a:lnTo>
                    <a:pt x="2637" y="6931"/>
                  </a:lnTo>
                  <a:lnTo>
                    <a:pt x="2932" y="6968"/>
                  </a:lnTo>
                  <a:lnTo>
                    <a:pt x="3227" y="6987"/>
                  </a:lnTo>
                  <a:lnTo>
                    <a:pt x="3540" y="6987"/>
                  </a:lnTo>
                  <a:lnTo>
                    <a:pt x="4148" y="6968"/>
                  </a:lnTo>
                  <a:lnTo>
                    <a:pt x="4775" y="6931"/>
                  </a:lnTo>
                  <a:lnTo>
                    <a:pt x="5642" y="6876"/>
                  </a:lnTo>
                  <a:lnTo>
                    <a:pt x="6065" y="6858"/>
                  </a:lnTo>
                  <a:lnTo>
                    <a:pt x="6489" y="6876"/>
                  </a:lnTo>
                  <a:lnTo>
                    <a:pt x="6692" y="6895"/>
                  </a:lnTo>
                  <a:lnTo>
                    <a:pt x="6987" y="6913"/>
                  </a:lnTo>
                  <a:lnTo>
                    <a:pt x="7282" y="6913"/>
                  </a:lnTo>
                  <a:lnTo>
                    <a:pt x="7430" y="6895"/>
                  </a:lnTo>
                  <a:lnTo>
                    <a:pt x="7577" y="6876"/>
                  </a:lnTo>
                  <a:lnTo>
                    <a:pt x="7724" y="6839"/>
                  </a:lnTo>
                  <a:lnTo>
                    <a:pt x="7872" y="6784"/>
                  </a:lnTo>
                  <a:lnTo>
                    <a:pt x="8056" y="6692"/>
                  </a:lnTo>
                  <a:lnTo>
                    <a:pt x="8241" y="6581"/>
                  </a:lnTo>
                  <a:lnTo>
                    <a:pt x="8388" y="6434"/>
                  </a:lnTo>
                  <a:lnTo>
                    <a:pt x="8536" y="6268"/>
                  </a:lnTo>
                  <a:lnTo>
                    <a:pt x="8665" y="6102"/>
                  </a:lnTo>
                  <a:lnTo>
                    <a:pt x="8775" y="5918"/>
                  </a:lnTo>
                  <a:lnTo>
                    <a:pt x="8996" y="5531"/>
                  </a:lnTo>
                  <a:lnTo>
                    <a:pt x="9070" y="5402"/>
                  </a:lnTo>
                  <a:lnTo>
                    <a:pt x="9199" y="5199"/>
                  </a:lnTo>
                  <a:lnTo>
                    <a:pt x="9328" y="5033"/>
                  </a:lnTo>
                  <a:lnTo>
                    <a:pt x="9457" y="4867"/>
                  </a:lnTo>
                  <a:lnTo>
                    <a:pt x="9586" y="4738"/>
                  </a:lnTo>
                  <a:lnTo>
                    <a:pt x="9715" y="4609"/>
                  </a:lnTo>
                  <a:lnTo>
                    <a:pt x="9863" y="4498"/>
                  </a:lnTo>
                  <a:lnTo>
                    <a:pt x="10010" y="4425"/>
                  </a:lnTo>
                  <a:lnTo>
                    <a:pt x="10176" y="4351"/>
                  </a:lnTo>
                  <a:lnTo>
                    <a:pt x="10287" y="4296"/>
                  </a:lnTo>
                  <a:lnTo>
                    <a:pt x="10526" y="4203"/>
                  </a:lnTo>
                  <a:lnTo>
                    <a:pt x="10619" y="4148"/>
                  </a:lnTo>
                  <a:lnTo>
                    <a:pt x="10711" y="4074"/>
                  </a:lnTo>
                  <a:lnTo>
                    <a:pt x="10784" y="4001"/>
                  </a:lnTo>
                  <a:lnTo>
                    <a:pt x="10858" y="3890"/>
                  </a:lnTo>
                  <a:lnTo>
                    <a:pt x="10950" y="3761"/>
                  </a:lnTo>
                  <a:lnTo>
                    <a:pt x="11024" y="3595"/>
                  </a:lnTo>
                  <a:lnTo>
                    <a:pt x="11153" y="3374"/>
                  </a:lnTo>
                  <a:lnTo>
                    <a:pt x="11264" y="3171"/>
                  </a:lnTo>
                  <a:lnTo>
                    <a:pt x="11411" y="2987"/>
                  </a:lnTo>
                  <a:lnTo>
                    <a:pt x="11540" y="2802"/>
                  </a:lnTo>
                  <a:lnTo>
                    <a:pt x="11706" y="2637"/>
                  </a:lnTo>
                  <a:lnTo>
                    <a:pt x="11872" y="2489"/>
                  </a:lnTo>
                  <a:lnTo>
                    <a:pt x="12038" y="2342"/>
                  </a:lnTo>
                  <a:lnTo>
                    <a:pt x="12241" y="2213"/>
                  </a:lnTo>
                  <a:lnTo>
                    <a:pt x="12554" y="2065"/>
                  </a:lnTo>
                  <a:lnTo>
                    <a:pt x="13107" y="1789"/>
                  </a:lnTo>
                  <a:lnTo>
                    <a:pt x="13605" y="1531"/>
                  </a:lnTo>
                  <a:lnTo>
                    <a:pt x="13807" y="1420"/>
                  </a:lnTo>
                  <a:lnTo>
                    <a:pt x="13973" y="1309"/>
                  </a:lnTo>
                  <a:lnTo>
                    <a:pt x="14084" y="1217"/>
                  </a:lnTo>
                  <a:lnTo>
                    <a:pt x="14102" y="1180"/>
                  </a:lnTo>
                  <a:lnTo>
                    <a:pt x="14121" y="1143"/>
                  </a:lnTo>
                  <a:lnTo>
                    <a:pt x="14121" y="1107"/>
                  </a:lnTo>
                  <a:lnTo>
                    <a:pt x="14102" y="1070"/>
                  </a:lnTo>
                  <a:lnTo>
                    <a:pt x="14029" y="978"/>
                  </a:lnTo>
                  <a:lnTo>
                    <a:pt x="13937" y="904"/>
                  </a:lnTo>
                  <a:lnTo>
                    <a:pt x="13844" y="830"/>
                  </a:lnTo>
                  <a:lnTo>
                    <a:pt x="13734" y="775"/>
                  </a:lnTo>
                  <a:lnTo>
                    <a:pt x="13494" y="664"/>
                  </a:lnTo>
                  <a:lnTo>
                    <a:pt x="13236" y="590"/>
                  </a:lnTo>
                  <a:lnTo>
                    <a:pt x="12978" y="535"/>
                  </a:lnTo>
                  <a:lnTo>
                    <a:pt x="12701" y="480"/>
                  </a:lnTo>
                  <a:lnTo>
                    <a:pt x="12167" y="425"/>
                  </a:lnTo>
                  <a:lnTo>
                    <a:pt x="11946" y="406"/>
                  </a:lnTo>
                  <a:lnTo>
                    <a:pt x="10379" y="240"/>
                  </a:lnTo>
                  <a:lnTo>
                    <a:pt x="8775" y="130"/>
                  </a:lnTo>
                  <a:lnTo>
                    <a:pt x="7190" y="56"/>
                  </a:lnTo>
                  <a:lnTo>
                    <a:pt x="5586" y="19"/>
                  </a:lnTo>
                  <a:lnTo>
                    <a:pt x="5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2786475" y="868075"/>
              <a:ext cx="144725" cy="418450"/>
            </a:xfrm>
            <a:custGeom>
              <a:avLst/>
              <a:gdLst/>
              <a:ahLst/>
              <a:cxnLst/>
              <a:rect l="l" t="t" r="r" b="b"/>
              <a:pathLst>
                <a:path w="5789" h="16738" extrusionOk="0">
                  <a:moveTo>
                    <a:pt x="3871" y="0"/>
                  </a:moveTo>
                  <a:lnTo>
                    <a:pt x="3816" y="19"/>
                  </a:lnTo>
                  <a:lnTo>
                    <a:pt x="3779" y="56"/>
                  </a:lnTo>
                  <a:lnTo>
                    <a:pt x="3650" y="148"/>
                  </a:lnTo>
                  <a:lnTo>
                    <a:pt x="3539" y="258"/>
                  </a:lnTo>
                  <a:lnTo>
                    <a:pt x="3373" y="369"/>
                  </a:lnTo>
                  <a:lnTo>
                    <a:pt x="3300" y="424"/>
                  </a:lnTo>
                  <a:lnTo>
                    <a:pt x="3208" y="443"/>
                  </a:lnTo>
                  <a:lnTo>
                    <a:pt x="3115" y="461"/>
                  </a:lnTo>
                  <a:lnTo>
                    <a:pt x="3005" y="443"/>
                  </a:lnTo>
                  <a:lnTo>
                    <a:pt x="2710" y="424"/>
                  </a:lnTo>
                  <a:lnTo>
                    <a:pt x="2433" y="424"/>
                  </a:lnTo>
                  <a:lnTo>
                    <a:pt x="2138" y="461"/>
                  </a:lnTo>
                  <a:lnTo>
                    <a:pt x="1843" y="516"/>
                  </a:lnTo>
                  <a:lnTo>
                    <a:pt x="1567" y="627"/>
                  </a:lnTo>
                  <a:lnTo>
                    <a:pt x="1309" y="756"/>
                  </a:lnTo>
                  <a:lnTo>
                    <a:pt x="1069" y="904"/>
                  </a:lnTo>
                  <a:lnTo>
                    <a:pt x="830" y="1088"/>
                  </a:lnTo>
                  <a:lnTo>
                    <a:pt x="627" y="1291"/>
                  </a:lnTo>
                  <a:lnTo>
                    <a:pt x="461" y="1512"/>
                  </a:lnTo>
                  <a:lnTo>
                    <a:pt x="314" y="1733"/>
                  </a:lnTo>
                  <a:lnTo>
                    <a:pt x="203" y="1973"/>
                  </a:lnTo>
                  <a:lnTo>
                    <a:pt x="111" y="2212"/>
                  </a:lnTo>
                  <a:lnTo>
                    <a:pt x="55" y="2470"/>
                  </a:lnTo>
                  <a:lnTo>
                    <a:pt x="19" y="2710"/>
                  </a:lnTo>
                  <a:lnTo>
                    <a:pt x="0" y="2968"/>
                  </a:lnTo>
                  <a:lnTo>
                    <a:pt x="19" y="3245"/>
                  </a:lnTo>
                  <a:lnTo>
                    <a:pt x="37" y="3503"/>
                  </a:lnTo>
                  <a:lnTo>
                    <a:pt x="74" y="3761"/>
                  </a:lnTo>
                  <a:lnTo>
                    <a:pt x="111" y="4019"/>
                  </a:lnTo>
                  <a:lnTo>
                    <a:pt x="240" y="4553"/>
                  </a:lnTo>
                  <a:lnTo>
                    <a:pt x="369" y="5070"/>
                  </a:lnTo>
                  <a:lnTo>
                    <a:pt x="1254" y="8111"/>
                  </a:lnTo>
                  <a:lnTo>
                    <a:pt x="2120" y="11153"/>
                  </a:lnTo>
                  <a:lnTo>
                    <a:pt x="2415" y="12222"/>
                  </a:lnTo>
                  <a:lnTo>
                    <a:pt x="2728" y="13291"/>
                  </a:lnTo>
                  <a:lnTo>
                    <a:pt x="2857" y="13825"/>
                  </a:lnTo>
                  <a:lnTo>
                    <a:pt x="2986" y="14360"/>
                  </a:lnTo>
                  <a:lnTo>
                    <a:pt x="3115" y="14894"/>
                  </a:lnTo>
                  <a:lnTo>
                    <a:pt x="3208" y="15447"/>
                  </a:lnTo>
                  <a:lnTo>
                    <a:pt x="3244" y="15632"/>
                  </a:lnTo>
                  <a:lnTo>
                    <a:pt x="3281" y="15816"/>
                  </a:lnTo>
                  <a:lnTo>
                    <a:pt x="3355" y="15982"/>
                  </a:lnTo>
                  <a:lnTo>
                    <a:pt x="3410" y="16074"/>
                  </a:lnTo>
                  <a:lnTo>
                    <a:pt x="3466" y="16148"/>
                  </a:lnTo>
                  <a:lnTo>
                    <a:pt x="3576" y="16222"/>
                  </a:lnTo>
                  <a:lnTo>
                    <a:pt x="3834" y="16388"/>
                  </a:lnTo>
                  <a:lnTo>
                    <a:pt x="4111" y="16517"/>
                  </a:lnTo>
                  <a:lnTo>
                    <a:pt x="4406" y="16627"/>
                  </a:lnTo>
                  <a:lnTo>
                    <a:pt x="4664" y="16701"/>
                  </a:lnTo>
                  <a:lnTo>
                    <a:pt x="4811" y="16738"/>
                  </a:lnTo>
                  <a:lnTo>
                    <a:pt x="5143" y="16738"/>
                  </a:lnTo>
                  <a:lnTo>
                    <a:pt x="5291" y="16719"/>
                  </a:lnTo>
                  <a:lnTo>
                    <a:pt x="5438" y="16664"/>
                  </a:lnTo>
                  <a:lnTo>
                    <a:pt x="5567" y="16590"/>
                  </a:lnTo>
                  <a:lnTo>
                    <a:pt x="5678" y="16480"/>
                  </a:lnTo>
                  <a:lnTo>
                    <a:pt x="5770" y="16351"/>
                  </a:lnTo>
                  <a:lnTo>
                    <a:pt x="5788" y="16259"/>
                  </a:lnTo>
                  <a:lnTo>
                    <a:pt x="5770" y="16185"/>
                  </a:lnTo>
                  <a:lnTo>
                    <a:pt x="5733" y="16130"/>
                  </a:lnTo>
                  <a:lnTo>
                    <a:pt x="5659" y="16056"/>
                  </a:lnTo>
                  <a:lnTo>
                    <a:pt x="5530" y="15927"/>
                  </a:lnTo>
                  <a:lnTo>
                    <a:pt x="5475" y="15853"/>
                  </a:lnTo>
                  <a:lnTo>
                    <a:pt x="5438" y="15761"/>
                  </a:lnTo>
                  <a:lnTo>
                    <a:pt x="5364" y="15392"/>
                  </a:lnTo>
                  <a:lnTo>
                    <a:pt x="5309" y="15024"/>
                  </a:lnTo>
                  <a:lnTo>
                    <a:pt x="5217" y="14286"/>
                  </a:lnTo>
                  <a:lnTo>
                    <a:pt x="5161" y="13530"/>
                  </a:lnTo>
                  <a:lnTo>
                    <a:pt x="5143" y="12775"/>
                  </a:lnTo>
                  <a:lnTo>
                    <a:pt x="5106" y="11263"/>
                  </a:lnTo>
                  <a:lnTo>
                    <a:pt x="5088" y="10507"/>
                  </a:lnTo>
                  <a:lnTo>
                    <a:pt x="5051" y="9752"/>
                  </a:lnTo>
                  <a:lnTo>
                    <a:pt x="4959" y="8258"/>
                  </a:lnTo>
                  <a:lnTo>
                    <a:pt x="4867" y="6747"/>
                  </a:lnTo>
                  <a:lnTo>
                    <a:pt x="4774" y="5235"/>
                  </a:lnTo>
                  <a:lnTo>
                    <a:pt x="4682" y="3724"/>
                  </a:lnTo>
                  <a:lnTo>
                    <a:pt x="4590" y="2950"/>
                  </a:lnTo>
                  <a:lnTo>
                    <a:pt x="4461" y="1917"/>
                  </a:lnTo>
                  <a:lnTo>
                    <a:pt x="4369" y="1401"/>
                  </a:lnTo>
                  <a:lnTo>
                    <a:pt x="4277" y="904"/>
                  </a:lnTo>
                  <a:lnTo>
                    <a:pt x="4166" y="480"/>
                  </a:lnTo>
                  <a:lnTo>
                    <a:pt x="4111" y="314"/>
                  </a:lnTo>
                  <a:lnTo>
                    <a:pt x="4055" y="166"/>
                  </a:lnTo>
                  <a:lnTo>
                    <a:pt x="4019" y="74"/>
                  </a:lnTo>
                  <a:lnTo>
                    <a:pt x="3963" y="19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2785550" y="867150"/>
              <a:ext cx="146575" cy="420300"/>
            </a:xfrm>
            <a:custGeom>
              <a:avLst/>
              <a:gdLst/>
              <a:ahLst/>
              <a:cxnLst/>
              <a:rect l="l" t="t" r="r" b="b"/>
              <a:pathLst>
                <a:path w="5863" h="16812" extrusionOk="0">
                  <a:moveTo>
                    <a:pt x="3945" y="74"/>
                  </a:moveTo>
                  <a:lnTo>
                    <a:pt x="3963" y="93"/>
                  </a:lnTo>
                  <a:lnTo>
                    <a:pt x="4000" y="111"/>
                  </a:lnTo>
                  <a:lnTo>
                    <a:pt x="4056" y="203"/>
                  </a:lnTo>
                  <a:lnTo>
                    <a:pt x="4111" y="351"/>
                  </a:lnTo>
                  <a:lnTo>
                    <a:pt x="4166" y="517"/>
                  </a:lnTo>
                  <a:lnTo>
                    <a:pt x="4277" y="904"/>
                  </a:lnTo>
                  <a:lnTo>
                    <a:pt x="4369" y="1383"/>
                  </a:lnTo>
                  <a:lnTo>
                    <a:pt x="4461" y="1881"/>
                  </a:lnTo>
                  <a:lnTo>
                    <a:pt x="4590" y="2913"/>
                  </a:lnTo>
                  <a:lnTo>
                    <a:pt x="4682" y="3779"/>
                  </a:lnTo>
                  <a:lnTo>
                    <a:pt x="4793" y="5494"/>
                  </a:lnTo>
                  <a:lnTo>
                    <a:pt x="4904" y="7226"/>
                  </a:lnTo>
                  <a:lnTo>
                    <a:pt x="4977" y="8498"/>
                  </a:lnTo>
                  <a:lnTo>
                    <a:pt x="5051" y="9789"/>
                  </a:lnTo>
                  <a:lnTo>
                    <a:pt x="5088" y="10305"/>
                  </a:lnTo>
                  <a:lnTo>
                    <a:pt x="5106" y="10839"/>
                  </a:lnTo>
                  <a:lnTo>
                    <a:pt x="5125" y="11872"/>
                  </a:lnTo>
                  <a:lnTo>
                    <a:pt x="5143" y="12867"/>
                  </a:lnTo>
                  <a:lnTo>
                    <a:pt x="5180" y="13844"/>
                  </a:lnTo>
                  <a:lnTo>
                    <a:pt x="5217" y="14342"/>
                  </a:lnTo>
                  <a:lnTo>
                    <a:pt x="5272" y="14839"/>
                  </a:lnTo>
                  <a:lnTo>
                    <a:pt x="5346" y="15319"/>
                  </a:lnTo>
                  <a:lnTo>
                    <a:pt x="5438" y="15816"/>
                  </a:lnTo>
                  <a:lnTo>
                    <a:pt x="5475" y="15890"/>
                  </a:lnTo>
                  <a:lnTo>
                    <a:pt x="5512" y="15964"/>
                  </a:lnTo>
                  <a:lnTo>
                    <a:pt x="5641" y="16093"/>
                  </a:lnTo>
                  <a:lnTo>
                    <a:pt x="5715" y="16167"/>
                  </a:lnTo>
                  <a:lnTo>
                    <a:pt x="5770" y="16222"/>
                  </a:lnTo>
                  <a:lnTo>
                    <a:pt x="5788" y="16296"/>
                  </a:lnTo>
                  <a:lnTo>
                    <a:pt x="5770" y="16369"/>
                  </a:lnTo>
                  <a:lnTo>
                    <a:pt x="5715" y="16443"/>
                  </a:lnTo>
                  <a:lnTo>
                    <a:pt x="5659" y="16517"/>
                  </a:lnTo>
                  <a:lnTo>
                    <a:pt x="5604" y="16572"/>
                  </a:lnTo>
                  <a:lnTo>
                    <a:pt x="5530" y="16627"/>
                  </a:lnTo>
                  <a:lnTo>
                    <a:pt x="5401" y="16701"/>
                  </a:lnTo>
                  <a:lnTo>
                    <a:pt x="5235" y="16738"/>
                  </a:lnTo>
                  <a:lnTo>
                    <a:pt x="4940" y="16738"/>
                  </a:lnTo>
                  <a:lnTo>
                    <a:pt x="4701" y="16701"/>
                  </a:lnTo>
                  <a:lnTo>
                    <a:pt x="4461" y="16627"/>
                  </a:lnTo>
                  <a:lnTo>
                    <a:pt x="4166" y="16517"/>
                  </a:lnTo>
                  <a:lnTo>
                    <a:pt x="3890" y="16388"/>
                  </a:lnTo>
                  <a:lnTo>
                    <a:pt x="3761" y="16314"/>
                  </a:lnTo>
                  <a:lnTo>
                    <a:pt x="3632" y="16240"/>
                  </a:lnTo>
                  <a:lnTo>
                    <a:pt x="3539" y="16148"/>
                  </a:lnTo>
                  <a:lnTo>
                    <a:pt x="3484" y="16093"/>
                  </a:lnTo>
                  <a:lnTo>
                    <a:pt x="3429" y="16019"/>
                  </a:lnTo>
                  <a:lnTo>
                    <a:pt x="3355" y="15853"/>
                  </a:lnTo>
                  <a:lnTo>
                    <a:pt x="3318" y="15669"/>
                  </a:lnTo>
                  <a:lnTo>
                    <a:pt x="3281" y="15466"/>
                  </a:lnTo>
                  <a:lnTo>
                    <a:pt x="3208" y="15042"/>
                  </a:lnTo>
                  <a:lnTo>
                    <a:pt x="3116" y="14600"/>
                  </a:lnTo>
                  <a:lnTo>
                    <a:pt x="2913" y="13733"/>
                  </a:lnTo>
                  <a:lnTo>
                    <a:pt x="2673" y="12885"/>
                  </a:lnTo>
                  <a:lnTo>
                    <a:pt x="2433" y="12056"/>
                  </a:lnTo>
                  <a:lnTo>
                    <a:pt x="2194" y="11190"/>
                  </a:lnTo>
                  <a:lnTo>
                    <a:pt x="1327" y="8148"/>
                  </a:lnTo>
                  <a:lnTo>
                    <a:pt x="443" y="5107"/>
                  </a:lnTo>
                  <a:lnTo>
                    <a:pt x="295" y="4572"/>
                  </a:lnTo>
                  <a:lnTo>
                    <a:pt x="185" y="4037"/>
                  </a:lnTo>
                  <a:lnTo>
                    <a:pt x="129" y="3779"/>
                  </a:lnTo>
                  <a:lnTo>
                    <a:pt x="92" y="3503"/>
                  </a:lnTo>
                  <a:lnTo>
                    <a:pt x="74" y="3245"/>
                  </a:lnTo>
                  <a:lnTo>
                    <a:pt x="74" y="2987"/>
                  </a:lnTo>
                  <a:lnTo>
                    <a:pt x="92" y="2747"/>
                  </a:lnTo>
                  <a:lnTo>
                    <a:pt x="129" y="2489"/>
                  </a:lnTo>
                  <a:lnTo>
                    <a:pt x="185" y="2249"/>
                  </a:lnTo>
                  <a:lnTo>
                    <a:pt x="277" y="2010"/>
                  </a:lnTo>
                  <a:lnTo>
                    <a:pt x="387" y="1789"/>
                  </a:lnTo>
                  <a:lnTo>
                    <a:pt x="535" y="1567"/>
                  </a:lnTo>
                  <a:lnTo>
                    <a:pt x="701" y="1346"/>
                  </a:lnTo>
                  <a:lnTo>
                    <a:pt x="904" y="1143"/>
                  </a:lnTo>
                  <a:lnTo>
                    <a:pt x="1088" y="996"/>
                  </a:lnTo>
                  <a:lnTo>
                    <a:pt x="1272" y="867"/>
                  </a:lnTo>
                  <a:lnTo>
                    <a:pt x="1493" y="756"/>
                  </a:lnTo>
                  <a:lnTo>
                    <a:pt x="1696" y="664"/>
                  </a:lnTo>
                  <a:lnTo>
                    <a:pt x="1936" y="590"/>
                  </a:lnTo>
                  <a:lnTo>
                    <a:pt x="2157" y="535"/>
                  </a:lnTo>
                  <a:lnTo>
                    <a:pt x="2397" y="498"/>
                  </a:lnTo>
                  <a:lnTo>
                    <a:pt x="2839" y="498"/>
                  </a:lnTo>
                  <a:lnTo>
                    <a:pt x="3042" y="517"/>
                  </a:lnTo>
                  <a:lnTo>
                    <a:pt x="3152" y="535"/>
                  </a:lnTo>
                  <a:lnTo>
                    <a:pt x="3245" y="517"/>
                  </a:lnTo>
                  <a:lnTo>
                    <a:pt x="3337" y="498"/>
                  </a:lnTo>
                  <a:lnTo>
                    <a:pt x="3429" y="443"/>
                  </a:lnTo>
                  <a:lnTo>
                    <a:pt x="3576" y="332"/>
                  </a:lnTo>
                  <a:lnTo>
                    <a:pt x="3705" y="222"/>
                  </a:lnTo>
                  <a:lnTo>
                    <a:pt x="3834" y="111"/>
                  </a:lnTo>
                  <a:lnTo>
                    <a:pt x="3890" y="74"/>
                  </a:lnTo>
                  <a:close/>
                  <a:moveTo>
                    <a:pt x="3890" y="0"/>
                  </a:moveTo>
                  <a:lnTo>
                    <a:pt x="3816" y="37"/>
                  </a:lnTo>
                  <a:lnTo>
                    <a:pt x="3650" y="185"/>
                  </a:lnTo>
                  <a:lnTo>
                    <a:pt x="3539" y="277"/>
                  </a:lnTo>
                  <a:lnTo>
                    <a:pt x="3392" y="388"/>
                  </a:lnTo>
                  <a:lnTo>
                    <a:pt x="3318" y="424"/>
                  </a:lnTo>
                  <a:lnTo>
                    <a:pt x="3226" y="443"/>
                  </a:lnTo>
                  <a:lnTo>
                    <a:pt x="3152" y="461"/>
                  </a:lnTo>
                  <a:lnTo>
                    <a:pt x="3042" y="461"/>
                  </a:lnTo>
                  <a:lnTo>
                    <a:pt x="2765" y="424"/>
                  </a:lnTo>
                  <a:lnTo>
                    <a:pt x="2470" y="424"/>
                  </a:lnTo>
                  <a:lnTo>
                    <a:pt x="2175" y="461"/>
                  </a:lnTo>
                  <a:lnTo>
                    <a:pt x="1880" y="535"/>
                  </a:lnTo>
                  <a:lnTo>
                    <a:pt x="1604" y="627"/>
                  </a:lnTo>
                  <a:lnTo>
                    <a:pt x="1327" y="756"/>
                  </a:lnTo>
                  <a:lnTo>
                    <a:pt x="1088" y="904"/>
                  </a:lnTo>
                  <a:lnTo>
                    <a:pt x="848" y="1106"/>
                  </a:lnTo>
                  <a:lnTo>
                    <a:pt x="645" y="1309"/>
                  </a:lnTo>
                  <a:lnTo>
                    <a:pt x="461" y="1530"/>
                  </a:lnTo>
                  <a:lnTo>
                    <a:pt x="332" y="1752"/>
                  </a:lnTo>
                  <a:lnTo>
                    <a:pt x="203" y="1991"/>
                  </a:lnTo>
                  <a:lnTo>
                    <a:pt x="129" y="2231"/>
                  </a:lnTo>
                  <a:lnTo>
                    <a:pt x="56" y="2471"/>
                  </a:lnTo>
                  <a:lnTo>
                    <a:pt x="19" y="2729"/>
                  </a:lnTo>
                  <a:lnTo>
                    <a:pt x="0" y="2987"/>
                  </a:lnTo>
                  <a:lnTo>
                    <a:pt x="0" y="3245"/>
                  </a:lnTo>
                  <a:lnTo>
                    <a:pt x="19" y="3503"/>
                  </a:lnTo>
                  <a:lnTo>
                    <a:pt x="56" y="3761"/>
                  </a:lnTo>
                  <a:lnTo>
                    <a:pt x="111" y="4037"/>
                  </a:lnTo>
                  <a:lnTo>
                    <a:pt x="221" y="4572"/>
                  </a:lnTo>
                  <a:lnTo>
                    <a:pt x="387" y="5125"/>
                  </a:lnTo>
                  <a:lnTo>
                    <a:pt x="1254" y="8166"/>
                  </a:lnTo>
                  <a:lnTo>
                    <a:pt x="2120" y="11208"/>
                  </a:lnTo>
                  <a:lnTo>
                    <a:pt x="2360" y="12074"/>
                  </a:lnTo>
                  <a:lnTo>
                    <a:pt x="2599" y="12904"/>
                  </a:lnTo>
                  <a:lnTo>
                    <a:pt x="2839" y="13752"/>
                  </a:lnTo>
                  <a:lnTo>
                    <a:pt x="3042" y="14618"/>
                  </a:lnTo>
                  <a:lnTo>
                    <a:pt x="3134" y="15042"/>
                  </a:lnTo>
                  <a:lnTo>
                    <a:pt x="3208" y="15484"/>
                  </a:lnTo>
                  <a:lnTo>
                    <a:pt x="3245" y="15687"/>
                  </a:lnTo>
                  <a:lnTo>
                    <a:pt x="3300" y="15890"/>
                  </a:lnTo>
                  <a:lnTo>
                    <a:pt x="3374" y="16056"/>
                  </a:lnTo>
                  <a:lnTo>
                    <a:pt x="3429" y="16130"/>
                  </a:lnTo>
                  <a:lnTo>
                    <a:pt x="3484" y="16203"/>
                  </a:lnTo>
                  <a:lnTo>
                    <a:pt x="3595" y="16296"/>
                  </a:lnTo>
                  <a:lnTo>
                    <a:pt x="3724" y="16369"/>
                  </a:lnTo>
                  <a:lnTo>
                    <a:pt x="3853" y="16461"/>
                  </a:lnTo>
                  <a:lnTo>
                    <a:pt x="4148" y="16590"/>
                  </a:lnTo>
                  <a:lnTo>
                    <a:pt x="4443" y="16701"/>
                  </a:lnTo>
                  <a:lnTo>
                    <a:pt x="4682" y="16775"/>
                  </a:lnTo>
                  <a:lnTo>
                    <a:pt x="4885" y="16812"/>
                  </a:lnTo>
                  <a:lnTo>
                    <a:pt x="5198" y="16812"/>
                  </a:lnTo>
                  <a:lnTo>
                    <a:pt x="5309" y="16793"/>
                  </a:lnTo>
                  <a:lnTo>
                    <a:pt x="5438" y="16756"/>
                  </a:lnTo>
                  <a:lnTo>
                    <a:pt x="5530" y="16720"/>
                  </a:lnTo>
                  <a:lnTo>
                    <a:pt x="5622" y="16646"/>
                  </a:lnTo>
                  <a:lnTo>
                    <a:pt x="5715" y="16572"/>
                  </a:lnTo>
                  <a:lnTo>
                    <a:pt x="5770" y="16498"/>
                  </a:lnTo>
                  <a:lnTo>
                    <a:pt x="5844" y="16388"/>
                  </a:lnTo>
                  <a:lnTo>
                    <a:pt x="5862" y="16332"/>
                  </a:lnTo>
                  <a:lnTo>
                    <a:pt x="5862" y="16296"/>
                  </a:lnTo>
                  <a:lnTo>
                    <a:pt x="5844" y="16240"/>
                  </a:lnTo>
                  <a:lnTo>
                    <a:pt x="5825" y="16203"/>
                  </a:lnTo>
                  <a:lnTo>
                    <a:pt x="5770" y="16111"/>
                  </a:lnTo>
                  <a:lnTo>
                    <a:pt x="5696" y="16037"/>
                  </a:lnTo>
                  <a:lnTo>
                    <a:pt x="5586" y="15927"/>
                  </a:lnTo>
                  <a:lnTo>
                    <a:pt x="5530" y="15872"/>
                  </a:lnTo>
                  <a:lnTo>
                    <a:pt x="5512" y="15798"/>
                  </a:lnTo>
                  <a:lnTo>
                    <a:pt x="5420" y="15319"/>
                  </a:lnTo>
                  <a:lnTo>
                    <a:pt x="5346" y="14821"/>
                  </a:lnTo>
                  <a:lnTo>
                    <a:pt x="5291" y="14342"/>
                  </a:lnTo>
                  <a:lnTo>
                    <a:pt x="5254" y="13844"/>
                  </a:lnTo>
                  <a:lnTo>
                    <a:pt x="5217" y="12849"/>
                  </a:lnTo>
                  <a:lnTo>
                    <a:pt x="5198" y="11872"/>
                  </a:lnTo>
                  <a:lnTo>
                    <a:pt x="5162" y="10821"/>
                  </a:lnTo>
                  <a:lnTo>
                    <a:pt x="5143" y="10305"/>
                  </a:lnTo>
                  <a:lnTo>
                    <a:pt x="5125" y="9789"/>
                  </a:lnTo>
                  <a:lnTo>
                    <a:pt x="5033" y="8498"/>
                  </a:lnTo>
                  <a:lnTo>
                    <a:pt x="4959" y="7226"/>
                  </a:lnTo>
                  <a:lnTo>
                    <a:pt x="4867" y="5494"/>
                  </a:lnTo>
                  <a:lnTo>
                    <a:pt x="4738" y="3761"/>
                  </a:lnTo>
                  <a:lnTo>
                    <a:pt x="4664" y="2895"/>
                  </a:lnTo>
                  <a:lnTo>
                    <a:pt x="4516" y="1862"/>
                  </a:lnTo>
                  <a:lnTo>
                    <a:pt x="4443" y="1365"/>
                  </a:lnTo>
                  <a:lnTo>
                    <a:pt x="4332" y="885"/>
                  </a:lnTo>
                  <a:lnTo>
                    <a:pt x="4240" y="480"/>
                  </a:lnTo>
                  <a:lnTo>
                    <a:pt x="4185" y="314"/>
                  </a:lnTo>
                  <a:lnTo>
                    <a:pt x="4129" y="185"/>
                  </a:lnTo>
                  <a:lnTo>
                    <a:pt x="4092" y="111"/>
                  </a:lnTo>
                  <a:lnTo>
                    <a:pt x="4037" y="56"/>
                  </a:lnTo>
                  <a:lnTo>
                    <a:pt x="4000" y="19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2842700" y="833975"/>
              <a:ext cx="261300" cy="282050"/>
            </a:xfrm>
            <a:custGeom>
              <a:avLst/>
              <a:gdLst/>
              <a:ahLst/>
              <a:cxnLst/>
              <a:rect l="l" t="t" r="r" b="b"/>
              <a:pathLst>
                <a:path w="10452" h="11282" extrusionOk="0">
                  <a:moveTo>
                    <a:pt x="4148" y="0"/>
                  </a:moveTo>
                  <a:lnTo>
                    <a:pt x="3963" y="221"/>
                  </a:lnTo>
                  <a:lnTo>
                    <a:pt x="3742" y="443"/>
                  </a:lnTo>
                  <a:lnTo>
                    <a:pt x="3521" y="645"/>
                  </a:lnTo>
                  <a:lnTo>
                    <a:pt x="3300" y="830"/>
                  </a:lnTo>
                  <a:lnTo>
                    <a:pt x="3060" y="1014"/>
                  </a:lnTo>
                  <a:lnTo>
                    <a:pt x="2820" y="1180"/>
                  </a:lnTo>
                  <a:lnTo>
                    <a:pt x="2562" y="1346"/>
                  </a:lnTo>
                  <a:lnTo>
                    <a:pt x="2286" y="1475"/>
                  </a:lnTo>
                  <a:lnTo>
                    <a:pt x="2028" y="1604"/>
                  </a:lnTo>
                  <a:lnTo>
                    <a:pt x="1751" y="1715"/>
                  </a:lnTo>
                  <a:lnTo>
                    <a:pt x="1456" y="1825"/>
                  </a:lnTo>
                  <a:lnTo>
                    <a:pt x="1180" y="1917"/>
                  </a:lnTo>
                  <a:lnTo>
                    <a:pt x="885" y="1991"/>
                  </a:lnTo>
                  <a:lnTo>
                    <a:pt x="590" y="2046"/>
                  </a:lnTo>
                  <a:lnTo>
                    <a:pt x="295" y="2083"/>
                  </a:lnTo>
                  <a:lnTo>
                    <a:pt x="0" y="2120"/>
                  </a:lnTo>
                  <a:lnTo>
                    <a:pt x="74" y="2323"/>
                  </a:lnTo>
                  <a:lnTo>
                    <a:pt x="221" y="2673"/>
                  </a:lnTo>
                  <a:lnTo>
                    <a:pt x="406" y="3005"/>
                  </a:lnTo>
                  <a:lnTo>
                    <a:pt x="627" y="3318"/>
                  </a:lnTo>
                  <a:lnTo>
                    <a:pt x="848" y="3613"/>
                  </a:lnTo>
                  <a:lnTo>
                    <a:pt x="1088" y="3908"/>
                  </a:lnTo>
                  <a:lnTo>
                    <a:pt x="1346" y="4185"/>
                  </a:lnTo>
                  <a:lnTo>
                    <a:pt x="1622" y="4461"/>
                  </a:lnTo>
                  <a:lnTo>
                    <a:pt x="1899" y="4719"/>
                  </a:lnTo>
                  <a:lnTo>
                    <a:pt x="2489" y="5198"/>
                  </a:lnTo>
                  <a:lnTo>
                    <a:pt x="3078" y="5659"/>
                  </a:lnTo>
                  <a:lnTo>
                    <a:pt x="3687" y="6139"/>
                  </a:lnTo>
                  <a:lnTo>
                    <a:pt x="4277" y="6618"/>
                  </a:lnTo>
                  <a:lnTo>
                    <a:pt x="4737" y="7023"/>
                  </a:lnTo>
                  <a:lnTo>
                    <a:pt x="5327" y="7576"/>
                  </a:lnTo>
                  <a:lnTo>
                    <a:pt x="6673" y="8848"/>
                  </a:lnTo>
                  <a:lnTo>
                    <a:pt x="8682" y="10784"/>
                  </a:lnTo>
                  <a:lnTo>
                    <a:pt x="8885" y="10968"/>
                  </a:lnTo>
                  <a:lnTo>
                    <a:pt x="9032" y="11079"/>
                  </a:lnTo>
                  <a:lnTo>
                    <a:pt x="9161" y="11171"/>
                  </a:lnTo>
                  <a:lnTo>
                    <a:pt x="9309" y="11226"/>
                  </a:lnTo>
                  <a:lnTo>
                    <a:pt x="9475" y="11281"/>
                  </a:lnTo>
                  <a:lnTo>
                    <a:pt x="9622" y="11281"/>
                  </a:lnTo>
                  <a:lnTo>
                    <a:pt x="9788" y="11263"/>
                  </a:lnTo>
                  <a:lnTo>
                    <a:pt x="9954" y="11189"/>
                  </a:lnTo>
                  <a:lnTo>
                    <a:pt x="10138" y="11060"/>
                  </a:lnTo>
                  <a:lnTo>
                    <a:pt x="10249" y="10950"/>
                  </a:lnTo>
                  <a:lnTo>
                    <a:pt x="10341" y="10821"/>
                  </a:lnTo>
                  <a:lnTo>
                    <a:pt x="10415" y="10692"/>
                  </a:lnTo>
                  <a:lnTo>
                    <a:pt x="10452" y="10544"/>
                  </a:lnTo>
                  <a:lnTo>
                    <a:pt x="10452" y="10415"/>
                  </a:lnTo>
                  <a:lnTo>
                    <a:pt x="10452" y="10268"/>
                  </a:lnTo>
                  <a:lnTo>
                    <a:pt x="10415" y="10139"/>
                  </a:lnTo>
                  <a:lnTo>
                    <a:pt x="10378" y="9991"/>
                  </a:lnTo>
                  <a:lnTo>
                    <a:pt x="10323" y="9844"/>
                  </a:lnTo>
                  <a:lnTo>
                    <a:pt x="10249" y="9696"/>
                  </a:lnTo>
                  <a:lnTo>
                    <a:pt x="10101" y="9438"/>
                  </a:lnTo>
                  <a:lnTo>
                    <a:pt x="9770" y="8940"/>
                  </a:lnTo>
                  <a:lnTo>
                    <a:pt x="8737" y="7355"/>
                  </a:lnTo>
                  <a:lnTo>
                    <a:pt x="7687" y="5696"/>
                  </a:lnTo>
                  <a:lnTo>
                    <a:pt x="6654" y="4000"/>
                  </a:lnTo>
                  <a:lnTo>
                    <a:pt x="5677" y="2397"/>
                  </a:lnTo>
                  <a:lnTo>
                    <a:pt x="4959" y="1235"/>
                  </a:lnTo>
                  <a:lnTo>
                    <a:pt x="4516" y="535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2841300" y="832125"/>
              <a:ext cx="263625" cy="284825"/>
            </a:xfrm>
            <a:custGeom>
              <a:avLst/>
              <a:gdLst/>
              <a:ahLst/>
              <a:cxnLst/>
              <a:rect l="l" t="t" r="r" b="b"/>
              <a:pathLst>
                <a:path w="10545" h="11393" extrusionOk="0">
                  <a:moveTo>
                    <a:pt x="4204" y="130"/>
                  </a:moveTo>
                  <a:lnTo>
                    <a:pt x="4572" y="683"/>
                  </a:lnTo>
                  <a:lnTo>
                    <a:pt x="5015" y="1365"/>
                  </a:lnTo>
                  <a:lnTo>
                    <a:pt x="5715" y="2489"/>
                  </a:lnTo>
                  <a:lnTo>
                    <a:pt x="6655" y="4056"/>
                  </a:lnTo>
                  <a:lnTo>
                    <a:pt x="7687" y="5733"/>
                  </a:lnTo>
                  <a:lnTo>
                    <a:pt x="8757" y="7429"/>
                  </a:lnTo>
                  <a:lnTo>
                    <a:pt x="9789" y="9033"/>
                  </a:lnTo>
                  <a:lnTo>
                    <a:pt x="9881" y="9162"/>
                  </a:lnTo>
                  <a:lnTo>
                    <a:pt x="10047" y="9383"/>
                  </a:lnTo>
                  <a:lnTo>
                    <a:pt x="10194" y="9641"/>
                  </a:lnTo>
                  <a:lnTo>
                    <a:pt x="10323" y="9899"/>
                  </a:lnTo>
                  <a:lnTo>
                    <a:pt x="10434" y="10157"/>
                  </a:lnTo>
                  <a:lnTo>
                    <a:pt x="10452" y="10286"/>
                  </a:lnTo>
                  <a:lnTo>
                    <a:pt x="10471" y="10397"/>
                  </a:lnTo>
                  <a:lnTo>
                    <a:pt x="10471" y="10526"/>
                  </a:lnTo>
                  <a:lnTo>
                    <a:pt x="10452" y="10655"/>
                  </a:lnTo>
                  <a:lnTo>
                    <a:pt x="10416" y="10784"/>
                  </a:lnTo>
                  <a:lnTo>
                    <a:pt x="10360" y="10895"/>
                  </a:lnTo>
                  <a:lnTo>
                    <a:pt x="10268" y="11005"/>
                  </a:lnTo>
                  <a:lnTo>
                    <a:pt x="10157" y="11116"/>
                  </a:lnTo>
                  <a:lnTo>
                    <a:pt x="9992" y="11226"/>
                  </a:lnTo>
                  <a:lnTo>
                    <a:pt x="9826" y="11300"/>
                  </a:lnTo>
                  <a:lnTo>
                    <a:pt x="9660" y="11319"/>
                  </a:lnTo>
                  <a:lnTo>
                    <a:pt x="9512" y="11300"/>
                  </a:lnTo>
                  <a:lnTo>
                    <a:pt x="9365" y="11263"/>
                  </a:lnTo>
                  <a:lnTo>
                    <a:pt x="9217" y="11190"/>
                  </a:lnTo>
                  <a:lnTo>
                    <a:pt x="9088" y="11116"/>
                  </a:lnTo>
                  <a:lnTo>
                    <a:pt x="8959" y="11005"/>
                  </a:lnTo>
                  <a:lnTo>
                    <a:pt x="8775" y="10839"/>
                  </a:lnTo>
                  <a:lnTo>
                    <a:pt x="7982" y="10084"/>
                  </a:lnTo>
                  <a:lnTo>
                    <a:pt x="6047" y="8222"/>
                  </a:lnTo>
                  <a:lnTo>
                    <a:pt x="5088" y="7319"/>
                  </a:lnTo>
                  <a:lnTo>
                    <a:pt x="4351" y="6655"/>
                  </a:lnTo>
                  <a:lnTo>
                    <a:pt x="3780" y="6194"/>
                  </a:lnTo>
                  <a:lnTo>
                    <a:pt x="3227" y="5752"/>
                  </a:lnTo>
                  <a:lnTo>
                    <a:pt x="2600" y="5272"/>
                  </a:lnTo>
                  <a:lnTo>
                    <a:pt x="1992" y="4756"/>
                  </a:lnTo>
                  <a:lnTo>
                    <a:pt x="1660" y="4461"/>
                  </a:lnTo>
                  <a:lnTo>
                    <a:pt x="1365" y="4166"/>
                  </a:lnTo>
                  <a:lnTo>
                    <a:pt x="1088" y="3872"/>
                  </a:lnTo>
                  <a:lnTo>
                    <a:pt x="849" y="3577"/>
                  </a:lnTo>
                  <a:lnTo>
                    <a:pt x="646" y="3282"/>
                  </a:lnTo>
                  <a:lnTo>
                    <a:pt x="462" y="2987"/>
                  </a:lnTo>
                  <a:lnTo>
                    <a:pt x="296" y="2692"/>
                  </a:lnTo>
                  <a:lnTo>
                    <a:pt x="167" y="2397"/>
                  </a:lnTo>
                  <a:lnTo>
                    <a:pt x="93" y="2231"/>
                  </a:lnTo>
                  <a:lnTo>
                    <a:pt x="406" y="2194"/>
                  </a:lnTo>
                  <a:lnTo>
                    <a:pt x="701" y="2139"/>
                  </a:lnTo>
                  <a:lnTo>
                    <a:pt x="996" y="2084"/>
                  </a:lnTo>
                  <a:lnTo>
                    <a:pt x="1291" y="2010"/>
                  </a:lnTo>
                  <a:lnTo>
                    <a:pt x="1568" y="1918"/>
                  </a:lnTo>
                  <a:lnTo>
                    <a:pt x="1862" y="1807"/>
                  </a:lnTo>
                  <a:lnTo>
                    <a:pt x="2121" y="1696"/>
                  </a:lnTo>
                  <a:lnTo>
                    <a:pt x="2397" y="1567"/>
                  </a:lnTo>
                  <a:lnTo>
                    <a:pt x="2655" y="1438"/>
                  </a:lnTo>
                  <a:lnTo>
                    <a:pt x="2895" y="1272"/>
                  </a:lnTo>
                  <a:lnTo>
                    <a:pt x="3153" y="1107"/>
                  </a:lnTo>
                  <a:lnTo>
                    <a:pt x="3374" y="941"/>
                  </a:lnTo>
                  <a:lnTo>
                    <a:pt x="3595" y="756"/>
                  </a:lnTo>
                  <a:lnTo>
                    <a:pt x="3816" y="554"/>
                  </a:lnTo>
                  <a:lnTo>
                    <a:pt x="4019" y="351"/>
                  </a:lnTo>
                  <a:lnTo>
                    <a:pt x="4204" y="130"/>
                  </a:lnTo>
                  <a:close/>
                  <a:moveTo>
                    <a:pt x="4204" y="1"/>
                  </a:moveTo>
                  <a:lnTo>
                    <a:pt x="4185" y="37"/>
                  </a:lnTo>
                  <a:lnTo>
                    <a:pt x="3982" y="259"/>
                  </a:lnTo>
                  <a:lnTo>
                    <a:pt x="3798" y="480"/>
                  </a:lnTo>
                  <a:lnTo>
                    <a:pt x="3577" y="683"/>
                  </a:lnTo>
                  <a:lnTo>
                    <a:pt x="3356" y="867"/>
                  </a:lnTo>
                  <a:lnTo>
                    <a:pt x="3116" y="1051"/>
                  </a:lnTo>
                  <a:lnTo>
                    <a:pt x="2876" y="1217"/>
                  </a:lnTo>
                  <a:lnTo>
                    <a:pt x="2618" y="1365"/>
                  </a:lnTo>
                  <a:lnTo>
                    <a:pt x="2360" y="1512"/>
                  </a:lnTo>
                  <a:lnTo>
                    <a:pt x="2102" y="1641"/>
                  </a:lnTo>
                  <a:lnTo>
                    <a:pt x="1826" y="1752"/>
                  </a:lnTo>
                  <a:lnTo>
                    <a:pt x="1531" y="1862"/>
                  </a:lnTo>
                  <a:lnTo>
                    <a:pt x="1254" y="1954"/>
                  </a:lnTo>
                  <a:lnTo>
                    <a:pt x="959" y="2028"/>
                  </a:lnTo>
                  <a:lnTo>
                    <a:pt x="664" y="2084"/>
                  </a:lnTo>
                  <a:lnTo>
                    <a:pt x="351" y="2139"/>
                  </a:lnTo>
                  <a:lnTo>
                    <a:pt x="38" y="2157"/>
                  </a:lnTo>
                  <a:lnTo>
                    <a:pt x="1" y="2157"/>
                  </a:lnTo>
                  <a:lnTo>
                    <a:pt x="19" y="2213"/>
                  </a:lnTo>
                  <a:lnTo>
                    <a:pt x="93" y="2415"/>
                  </a:lnTo>
                  <a:lnTo>
                    <a:pt x="240" y="2710"/>
                  </a:lnTo>
                  <a:lnTo>
                    <a:pt x="388" y="3024"/>
                  </a:lnTo>
                  <a:lnTo>
                    <a:pt x="591" y="3319"/>
                  </a:lnTo>
                  <a:lnTo>
                    <a:pt x="793" y="3613"/>
                  </a:lnTo>
                  <a:lnTo>
                    <a:pt x="1051" y="3908"/>
                  </a:lnTo>
                  <a:lnTo>
                    <a:pt x="1309" y="4222"/>
                  </a:lnTo>
                  <a:lnTo>
                    <a:pt x="1604" y="4517"/>
                  </a:lnTo>
                  <a:lnTo>
                    <a:pt x="1936" y="4812"/>
                  </a:lnTo>
                  <a:lnTo>
                    <a:pt x="2545" y="5328"/>
                  </a:lnTo>
                  <a:lnTo>
                    <a:pt x="3171" y="5807"/>
                  </a:lnTo>
                  <a:lnTo>
                    <a:pt x="3743" y="6249"/>
                  </a:lnTo>
                  <a:lnTo>
                    <a:pt x="4296" y="6710"/>
                  </a:lnTo>
                  <a:lnTo>
                    <a:pt x="5033" y="7374"/>
                  </a:lnTo>
                  <a:lnTo>
                    <a:pt x="6010" y="8277"/>
                  </a:lnTo>
                  <a:lnTo>
                    <a:pt x="7945" y="10139"/>
                  </a:lnTo>
                  <a:lnTo>
                    <a:pt x="8720" y="10895"/>
                  </a:lnTo>
                  <a:lnTo>
                    <a:pt x="8922" y="11061"/>
                  </a:lnTo>
                  <a:lnTo>
                    <a:pt x="9070" y="11190"/>
                  </a:lnTo>
                  <a:lnTo>
                    <a:pt x="9254" y="11282"/>
                  </a:lnTo>
                  <a:lnTo>
                    <a:pt x="9439" y="11355"/>
                  </a:lnTo>
                  <a:lnTo>
                    <a:pt x="9549" y="11392"/>
                  </a:lnTo>
                  <a:lnTo>
                    <a:pt x="9641" y="11392"/>
                  </a:lnTo>
                  <a:lnTo>
                    <a:pt x="9770" y="11374"/>
                  </a:lnTo>
                  <a:lnTo>
                    <a:pt x="9918" y="11337"/>
                  </a:lnTo>
                  <a:lnTo>
                    <a:pt x="10065" y="11263"/>
                  </a:lnTo>
                  <a:lnTo>
                    <a:pt x="10213" y="11171"/>
                  </a:lnTo>
                  <a:lnTo>
                    <a:pt x="10323" y="11042"/>
                  </a:lnTo>
                  <a:lnTo>
                    <a:pt x="10416" y="10932"/>
                  </a:lnTo>
                  <a:lnTo>
                    <a:pt x="10489" y="10802"/>
                  </a:lnTo>
                  <a:lnTo>
                    <a:pt x="10526" y="10673"/>
                  </a:lnTo>
                  <a:lnTo>
                    <a:pt x="10545" y="10544"/>
                  </a:lnTo>
                  <a:lnTo>
                    <a:pt x="10545" y="10415"/>
                  </a:lnTo>
                  <a:lnTo>
                    <a:pt x="10526" y="10268"/>
                  </a:lnTo>
                  <a:lnTo>
                    <a:pt x="10489" y="10139"/>
                  </a:lnTo>
                  <a:lnTo>
                    <a:pt x="10452" y="9991"/>
                  </a:lnTo>
                  <a:lnTo>
                    <a:pt x="10397" y="9862"/>
                  </a:lnTo>
                  <a:lnTo>
                    <a:pt x="10250" y="9604"/>
                  </a:lnTo>
                  <a:lnTo>
                    <a:pt x="10102" y="9346"/>
                  </a:lnTo>
                  <a:lnTo>
                    <a:pt x="9936" y="9125"/>
                  </a:lnTo>
                  <a:lnTo>
                    <a:pt x="9863" y="8996"/>
                  </a:lnTo>
                  <a:lnTo>
                    <a:pt x="8812" y="7392"/>
                  </a:lnTo>
                  <a:lnTo>
                    <a:pt x="7743" y="5696"/>
                  </a:lnTo>
                  <a:lnTo>
                    <a:pt x="6710" y="4019"/>
                  </a:lnTo>
                  <a:lnTo>
                    <a:pt x="5770" y="2452"/>
                  </a:lnTo>
                  <a:lnTo>
                    <a:pt x="5051" y="1291"/>
                  </a:lnTo>
                  <a:lnTo>
                    <a:pt x="4591" y="590"/>
                  </a:lnTo>
                  <a:lnTo>
                    <a:pt x="4240" y="37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2865275" y="1251475"/>
              <a:ext cx="146100" cy="79750"/>
            </a:xfrm>
            <a:custGeom>
              <a:avLst/>
              <a:gdLst/>
              <a:ahLst/>
              <a:cxnLst/>
              <a:rect l="l" t="t" r="r" b="b"/>
              <a:pathLst>
                <a:path w="5844" h="3190" extrusionOk="0">
                  <a:moveTo>
                    <a:pt x="0" y="1"/>
                  </a:moveTo>
                  <a:lnTo>
                    <a:pt x="37" y="462"/>
                  </a:lnTo>
                  <a:lnTo>
                    <a:pt x="74" y="959"/>
                  </a:lnTo>
                  <a:lnTo>
                    <a:pt x="92" y="1439"/>
                  </a:lnTo>
                  <a:lnTo>
                    <a:pt x="111" y="1918"/>
                  </a:lnTo>
                  <a:lnTo>
                    <a:pt x="111" y="1973"/>
                  </a:lnTo>
                  <a:lnTo>
                    <a:pt x="129" y="2010"/>
                  </a:lnTo>
                  <a:lnTo>
                    <a:pt x="166" y="2047"/>
                  </a:lnTo>
                  <a:lnTo>
                    <a:pt x="221" y="2065"/>
                  </a:lnTo>
                  <a:lnTo>
                    <a:pt x="2157" y="2637"/>
                  </a:lnTo>
                  <a:lnTo>
                    <a:pt x="3023" y="2895"/>
                  </a:lnTo>
                  <a:lnTo>
                    <a:pt x="3466" y="3006"/>
                  </a:lnTo>
                  <a:lnTo>
                    <a:pt x="3908" y="3098"/>
                  </a:lnTo>
                  <a:lnTo>
                    <a:pt x="4516" y="3171"/>
                  </a:lnTo>
                  <a:lnTo>
                    <a:pt x="4830" y="3190"/>
                  </a:lnTo>
                  <a:lnTo>
                    <a:pt x="5143" y="3171"/>
                  </a:lnTo>
                  <a:lnTo>
                    <a:pt x="5327" y="3135"/>
                  </a:lnTo>
                  <a:lnTo>
                    <a:pt x="5512" y="3079"/>
                  </a:lnTo>
                  <a:lnTo>
                    <a:pt x="5604" y="3024"/>
                  </a:lnTo>
                  <a:lnTo>
                    <a:pt x="5678" y="2969"/>
                  </a:lnTo>
                  <a:lnTo>
                    <a:pt x="5733" y="2913"/>
                  </a:lnTo>
                  <a:lnTo>
                    <a:pt x="5788" y="2840"/>
                  </a:lnTo>
                  <a:lnTo>
                    <a:pt x="5825" y="2747"/>
                  </a:lnTo>
                  <a:lnTo>
                    <a:pt x="5844" y="2674"/>
                  </a:lnTo>
                  <a:lnTo>
                    <a:pt x="5844" y="2600"/>
                  </a:lnTo>
                  <a:lnTo>
                    <a:pt x="5844" y="2508"/>
                  </a:lnTo>
                  <a:lnTo>
                    <a:pt x="5788" y="2342"/>
                  </a:lnTo>
                  <a:lnTo>
                    <a:pt x="5715" y="2194"/>
                  </a:lnTo>
                  <a:lnTo>
                    <a:pt x="5586" y="2029"/>
                  </a:lnTo>
                  <a:lnTo>
                    <a:pt x="5420" y="1881"/>
                  </a:lnTo>
                  <a:lnTo>
                    <a:pt x="5217" y="1752"/>
                  </a:lnTo>
                  <a:lnTo>
                    <a:pt x="5033" y="1623"/>
                  </a:lnTo>
                  <a:lnTo>
                    <a:pt x="4627" y="1420"/>
                  </a:lnTo>
                  <a:lnTo>
                    <a:pt x="3798" y="1070"/>
                  </a:lnTo>
                  <a:lnTo>
                    <a:pt x="3392" y="867"/>
                  </a:lnTo>
                  <a:lnTo>
                    <a:pt x="3189" y="757"/>
                  </a:lnTo>
                  <a:lnTo>
                    <a:pt x="3005" y="646"/>
                  </a:lnTo>
                  <a:lnTo>
                    <a:pt x="2821" y="517"/>
                  </a:lnTo>
                  <a:lnTo>
                    <a:pt x="2636" y="351"/>
                  </a:lnTo>
                  <a:lnTo>
                    <a:pt x="2470" y="185"/>
                  </a:lnTo>
                  <a:lnTo>
                    <a:pt x="2323" y="1"/>
                  </a:lnTo>
                  <a:lnTo>
                    <a:pt x="2323" y="19"/>
                  </a:lnTo>
                  <a:lnTo>
                    <a:pt x="2304" y="38"/>
                  </a:lnTo>
                  <a:lnTo>
                    <a:pt x="2212" y="75"/>
                  </a:lnTo>
                  <a:lnTo>
                    <a:pt x="2083" y="130"/>
                  </a:lnTo>
                  <a:lnTo>
                    <a:pt x="1917" y="185"/>
                  </a:lnTo>
                  <a:lnTo>
                    <a:pt x="1733" y="241"/>
                  </a:lnTo>
                  <a:lnTo>
                    <a:pt x="1512" y="277"/>
                  </a:lnTo>
                  <a:lnTo>
                    <a:pt x="1309" y="296"/>
                  </a:lnTo>
                  <a:lnTo>
                    <a:pt x="1125" y="296"/>
                  </a:lnTo>
                  <a:lnTo>
                    <a:pt x="830" y="259"/>
                  </a:lnTo>
                  <a:lnTo>
                    <a:pt x="535" y="222"/>
                  </a:lnTo>
                  <a:lnTo>
                    <a:pt x="406" y="167"/>
                  </a:lnTo>
                  <a:lnTo>
                    <a:pt x="258" y="130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2816425" y="433050"/>
              <a:ext cx="319850" cy="207850"/>
            </a:xfrm>
            <a:custGeom>
              <a:avLst/>
              <a:gdLst/>
              <a:ahLst/>
              <a:cxnLst/>
              <a:rect l="l" t="t" r="r" b="b"/>
              <a:pathLst>
                <a:path w="12794" h="8314" extrusionOk="0">
                  <a:moveTo>
                    <a:pt x="11650" y="0"/>
                  </a:moveTo>
                  <a:lnTo>
                    <a:pt x="11429" y="37"/>
                  </a:lnTo>
                  <a:lnTo>
                    <a:pt x="11226" y="111"/>
                  </a:lnTo>
                  <a:lnTo>
                    <a:pt x="11023" y="203"/>
                  </a:lnTo>
                  <a:lnTo>
                    <a:pt x="10839" y="314"/>
                  </a:lnTo>
                  <a:lnTo>
                    <a:pt x="10673" y="443"/>
                  </a:lnTo>
                  <a:lnTo>
                    <a:pt x="10507" y="590"/>
                  </a:lnTo>
                  <a:lnTo>
                    <a:pt x="10360" y="738"/>
                  </a:lnTo>
                  <a:lnTo>
                    <a:pt x="10231" y="904"/>
                  </a:lnTo>
                  <a:lnTo>
                    <a:pt x="9973" y="1254"/>
                  </a:lnTo>
                  <a:lnTo>
                    <a:pt x="9733" y="1622"/>
                  </a:lnTo>
                  <a:lnTo>
                    <a:pt x="9051" y="2692"/>
                  </a:lnTo>
                  <a:lnTo>
                    <a:pt x="8664" y="3281"/>
                  </a:lnTo>
                  <a:lnTo>
                    <a:pt x="8461" y="3558"/>
                  </a:lnTo>
                  <a:lnTo>
                    <a:pt x="8240" y="3834"/>
                  </a:lnTo>
                  <a:lnTo>
                    <a:pt x="7982" y="4074"/>
                  </a:lnTo>
                  <a:lnTo>
                    <a:pt x="7724" y="4295"/>
                  </a:lnTo>
                  <a:lnTo>
                    <a:pt x="7576" y="4387"/>
                  </a:lnTo>
                  <a:lnTo>
                    <a:pt x="7429" y="4480"/>
                  </a:lnTo>
                  <a:lnTo>
                    <a:pt x="7281" y="4553"/>
                  </a:lnTo>
                  <a:lnTo>
                    <a:pt x="7116" y="4627"/>
                  </a:lnTo>
                  <a:lnTo>
                    <a:pt x="6968" y="4664"/>
                  </a:lnTo>
                  <a:lnTo>
                    <a:pt x="6821" y="4701"/>
                  </a:lnTo>
                  <a:lnTo>
                    <a:pt x="6489" y="4756"/>
                  </a:lnTo>
                  <a:lnTo>
                    <a:pt x="6175" y="4793"/>
                  </a:lnTo>
                  <a:lnTo>
                    <a:pt x="5844" y="4811"/>
                  </a:lnTo>
                  <a:lnTo>
                    <a:pt x="4664" y="4848"/>
                  </a:lnTo>
                  <a:lnTo>
                    <a:pt x="3484" y="4904"/>
                  </a:lnTo>
                  <a:lnTo>
                    <a:pt x="2913" y="4940"/>
                  </a:lnTo>
                  <a:lnTo>
                    <a:pt x="2323" y="4977"/>
                  </a:lnTo>
                  <a:lnTo>
                    <a:pt x="1733" y="5051"/>
                  </a:lnTo>
                  <a:lnTo>
                    <a:pt x="1162" y="5143"/>
                  </a:lnTo>
                  <a:lnTo>
                    <a:pt x="922" y="5180"/>
                  </a:lnTo>
                  <a:lnTo>
                    <a:pt x="682" y="5254"/>
                  </a:lnTo>
                  <a:lnTo>
                    <a:pt x="572" y="5309"/>
                  </a:lnTo>
                  <a:lnTo>
                    <a:pt x="461" y="5364"/>
                  </a:lnTo>
                  <a:lnTo>
                    <a:pt x="351" y="5420"/>
                  </a:lnTo>
                  <a:lnTo>
                    <a:pt x="258" y="5512"/>
                  </a:lnTo>
                  <a:lnTo>
                    <a:pt x="166" y="5622"/>
                  </a:lnTo>
                  <a:lnTo>
                    <a:pt x="92" y="5751"/>
                  </a:lnTo>
                  <a:lnTo>
                    <a:pt x="37" y="5899"/>
                  </a:lnTo>
                  <a:lnTo>
                    <a:pt x="19" y="6046"/>
                  </a:lnTo>
                  <a:lnTo>
                    <a:pt x="0" y="6194"/>
                  </a:lnTo>
                  <a:lnTo>
                    <a:pt x="19" y="6360"/>
                  </a:lnTo>
                  <a:lnTo>
                    <a:pt x="37" y="6507"/>
                  </a:lnTo>
                  <a:lnTo>
                    <a:pt x="92" y="6655"/>
                  </a:lnTo>
                  <a:lnTo>
                    <a:pt x="166" y="6784"/>
                  </a:lnTo>
                  <a:lnTo>
                    <a:pt x="240" y="6913"/>
                  </a:lnTo>
                  <a:lnTo>
                    <a:pt x="332" y="7042"/>
                  </a:lnTo>
                  <a:lnTo>
                    <a:pt x="424" y="7152"/>
                  </a:lnTo>
                  <a:lnTo>
                    <a:pt x="645" y="7374"/>
                  </a:lnTo>
                  <a:lnTo>
                    <a:pt x="904" y="7558"/>
                  </a:lnTo>
                  <a:lnTo>
                    <a:pt x="1180" y="7742"/>
                  </a:lnTo>
                  <a:lnTo>
                    <a:pt x="1493" y="7890"/>
                  </a:lnTo>
                  <a:lnTo>
                    <a:pt x="1807" y="8000"/>
                  </a:lnTo>
                  <a:lnTo>
                    <a:pt x="2139" y="8111"/>
                  </a:lnTo>
                  <a:lnTo>
                    <a:pt x="2470" y="8185"/>
                  </a:lnTo>
                  <a:lnTo>
                    <a:pt x="2802" y="8240"/>
                  </a:lnTo>
                  <a:lnTo>
                    <a:pt x="3152" y="8277"/>
                  </a:lnTo>
                  <a:lnTo>
                    <a:pt x="3503" y="8314"/>
                  </a:lnTo>
                  <a:lnTo>
                    <a:pt x="4222" y="8314"/>
                  </a:lnTo>
                  <a:lnTo>
                    <a:pt x="4922" y="8295"/>
                  </a:lnTo>
                  <a:lnTo>
                    <a:pt x="6286" y="8203"/>
                  </a:lnTo>
                  <a:lnTo>
                    <a:pt x="6544" y="8185"/>
                  </a:lnTo>
                  <a:lnTo>
                    <a:pt x="6784" y="8148"/>
                  </a:lnTo>
                  <a:lnTo>
                    <a:pt x="7023" y="8093"/>
                  </a:lnTo>
                  <a:lnTo>
                    <a:pt x="7245" y="8037"/>
                  </a:lnTo>
                  <a:lnTo>
                    <a:pt x="7466" y="7963"/>
                  </a:lnTo>
                  <a:lnTo>
                    <a:pt x="7687" y="7871"/>
                  </a:lnTo>
                  <a:lnTo>
                    <a:pt x="7908" y="7779"/>
                  </a:lnTo>
                  <a:lnTo>
                    <a:pt x="8111" y="7669"/>
                  </a:lnTo>
                  <a:lnTo>
                    <a:pt x="8314" y="7540"/>
                  </a:lnTo>
                  <a:lnTo>
                    <a:pt x="8498" y="7410"/>
                  </a:lnTo>
                  <a:lnTo>
                    <a:pt x="8682" y="7263"/>
                  </a:lnTo>
                  <a:lnTo>
                    <a:pt x="8867" y="7097"/>
                  </a:lnTo>
                  <a:lnTo>
                    <a:pt x="9033" y="6931"/>
                  </a:lnTo>
                  <a:lnTo>
                    <a:pt x="9199" y="6747"/>
                  </a:lnTo>
                  <a:lnTo>
                    <a:pt x="9346" y="6563"/>
                  </a:lnTo>
                  <a:lnTo>
                    <a:pt x="9493" y="6360"/>
                  </a:lnTo>
                  <a:lnTo>
                    <a:pt x="9696" y="6046"/>
                  </a:lnTo>
                  <a:lnTo>
                    <a:pt x="9899" y="5715"/>
                  </a:lnTo>
                  <a:lnTo>
                    <a:pt x="10065" y="5383"/>
                  </a:lnTo>
                  <a:lnTo>
                    <a:pt x="10212" y="5033"/>
                  </a:lnTo>
                  <a:lnTo>
                    <a:pt x="10489" y="4314"/>
                  </a:lnTo>
                  <a:lnTo>
                    <a:pt x="10747" y="3595"/>
                  </a:lnTo>
                  <a:lnTo>
                    <a:pt x="10931" y="3060"/>
                  </a:lnTo>
                  <a:lnTo>
                    <a:pt x="11097" y="2507"/>
                  </a:lnTo>
                  <a:lnTo>
                    <a:pt x="11300" y="1973"/>
                  </a:lnTo>
                  <a:lnTo>
                    <a:pt x="11392" y="1696"/>
                  </a:lnTo>
                  <a:lnTo>
                    <a:pt x="11503" y="1438"/>
                  </a:lnTo>
                  <a:lnTo>
                    <a:pt x="11521" y="1401"/>
                  </a:lnTo>
                  <a:lnTo>
                    <a:pt x="11632" y="1438"/>
                  </a:lnTo>
                  <a:lnTo>
                    <a:pt x="11742" y="1457"/>
                  </a:lnTo>
                  <a:lnTo>
                    <a:pt x="11853" y="1457"/>
                  </a:lnTo>
                  <a:lnTo>
                    <a:pt x="11964" y="1438"/>
                  </a:lnTo>
                  <a:lnTo>
                    <a:pt x="12185" y="1383"/>
                  </a:lnTo>
                  <a:lnTo>
                    <a:pt x="12369" y="1291"/>
                  </a:lnTo>
                  <a:lnTo>
                    <a:pt x="12461" y="1235"/>
                  </a:lnTo>
                  <a:lnTo>
                    <a:pt x="12553" y="1180"/>
                  </a:lnTo>
                  <a:lnTo>
                    <a:pt x="12627" y="1088"/>
                  </a:lnTo>
                  <a:lnTo>
                    <a:pt x="12701" y="1014"/>
                  </a:lnTo>
                  <a:lnTo>
                    <a:pt x="12738" y="922"/>
                  </a:lnTo>
                  <a:lnTo>
                    <a:pt x="12775" y="811"/>
                  </a:lnTo>
                  <a:lnTo>
                    <a:pt x="12793" y="701"/>
                  </a:lnTo>
                  <a:lnTo>
                    <a:pt x="12775" y="609"/>
                  </a:lnTo>
                  <a:lnTo>
                    <a:pt x="12738" y="480"/>
                  </a:lnTo>
                  <a:lnTo>
                    <a:pt x="12664" y="351"/>
                  </a:lnTo>
                  <a:lnTo>
                    <a:pt x="12572" y="258"/>
                  </a:lnTo>
                  <a:lnTo>
                    <a:pt x="12461" y="166"/>
                  </a:lnTo>
                  <a:lnTo>
                    <a:pt x="12277" y="74"/>
                  </a:lnTo>
                  <a:lnTo>
                    <a:pt x="12074" y="19"/>
                  </a:lnTo>
                  <a:lnTo>
                    <a:pt x="1185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2815500" y="432125"/>
              <a:ext cx="321675" cy="209700"/>
            </a:xfrm>
            <a:custGeom>
              <a:avLst/>
              <a:gdLst/>
              <a:ahLst/>
              <a:cxnLst/>
              <a:rect l="l" t="t" r="r" b="b"/>
              <a:pathLst>
                <a:path w="12867" h="8388" extrusionOk="0">
                  <a:moveTo>
                    <a:pt x="11853" y="56"/>
                  </a:moveTo>
                  <a:lnTo>
                    <a:pt x="12019" y="74"/>
                  </a:lnTo>
                  <a:lnTo>
                    <a:pt x="12166" y="111"/>
                  </a:lnTo>
                  <a:lnTo>
                    <a:pt x="12332" y="166"/>
                  </a:lnTo>
                  <a:lnTo>
                    <a:pt x="12480" y="240"/>
                  </a:lnTo>
                  <a:lnTo>
                    <a:pt x="12554" y="295"/>
                  </a:lnTo>
                  <a:lnTo>
                    <a:pt x="12646" y="388"/>
                  </a:lnTo>
                  <a:lnTo>
                    <a:pt x="12738" y="498"/>
                  </a:lnTo>
                  <a:lnTo>
                    <a:pt x="12756" y="572"/>
                  </a:lnTo>
                  <a:lnTo>
                    <a:pt x="12793" y="646"/>
                  </a:lnTo>
                  <a:lnTo>
                    <a:pt x="12793" y="756"/>
                  </a:lnTo>
                  <a:lnTo>
                    <a:pt x="12775" y="848"/>
                  </a:lnTo>
                  <a:lnTo>
                    <a:pt x="12738" y="941"/>
                  </a:lnTo>
                  <a:lnTo>
                    <a:pt x="12701" y="1033"/>
                  </a:lnTo>
                  <a:lnTo>
                    <a:pt x="12627" y="1125"/>
                  </a:lnTo>
                  <a:lnTo>
                    <a:pt x="12572" y="1199"/>
                  </a:lnTo>
                  <a:lnTo>
                    <a:pt x="12480" y="1254"/>
                  </a:lnTo>
                  <a:lnTo>
                    <a:pt x="12406" y="1309"/>
                  </a:lnTo>
                  <a:lnTo>
                    <a:pt x="12203" y="1383"/>
                  </a:lnTo>
                  <a:lnTo>
                    <a:pt x="12001" y="1438"/>
                  </a:lnTo>
                  <a:lnTo>
                    <a:pt x="11890" y="1457"/>
                  </a:lnTo>
                  <a:lnTo>
                    <a:pt x="11779" y="1457"/>
                  </a:lnTo>
                  <a:lnTo>
                    <a:pt x="11669" y="1438"/>
                  </a:lnTo>
                  <a:lnTo>
                    <a:pt x="11577" y="1420"/>
                  </a:lnTo>
                  <a:lnTo>
                    <a:pt x="11540" y="1401"/>
                  </a:lnTo>
                  <a:lnTo>
                    <a:pt x="11521" y="1475"/>
                  </a:lnTo>
                  <a:lnTo>
                    <a:pt x="11355" y="1825"/>
                  </a:lnTo>
                  <a:lnTo>
                    <a:pt x="11226" y="2194"/>
                  </a:lnTo>
                  <a:lnTo>
                    <a:pt x="10987" y="2931"/>
                  </a:lnTo>
                  <a:lnTo>
                    <a:pt x="10747" y="3632"/>
                  </a:lnTo>
                  <a:lnTo>
                    <a:pt x="10507" y="4332"/>
                  </a:lnTo>
                  <a:lnTo>
                    <a:pt x="10231" y="5033"/>
                  </a:lnTo>
                  <a:lnTo>
                    <a:pt x="10065" y="5383"/>
                  </a:lnTo>
                  <a:lnTo>
                    <a:pt x="9899" y="5733"/>
                  </a:lnTo>
                  <a:lnTo>
                    <a:pt x="9715" y="6065"/>
                  </a:lnTo>
                  <a:lnTo>
                    <a:pt x="9512" y="6378"/>
                  </a:lnTo>
                  <a:lnTo>
                    <a:pt x="9365" y="6581"/>
                  </a:lnTo>
                  <a:lnTo>
                    <a:pt x="9199" y="6765"/>
                  </a:lnTo>
                  <a:lnTo>
                    <a:pt x="9051" y="6950"/>
                  </a:lnTo>
                  <a:lnTo>
                    <a:pt x="8867" y="7116"/>
                  </a:lnTo>
                  <a:lnTo>
                    <a:pt x="8701" y="7282"/>
                  </a:lnTo>
                  <a:lnTo>
                    <a:pt x="8517" y="7429"/>
                  </a:lnTo>
                  <a:lnTo>
                    <a:pt x="8332" y="7558"/>
                  </a:lnTo>
                  <a:lnTo>
                    <a:pt x="8130" y="7669"/>
                  </a:lnTo>
                  <a:lnTo>
                    <a:pt x="7927" y="7779"/>
                  </a:lnTo>
                  <a:lnTo>
                    <a:pt x="7706" y="7890"/>
                  </a:lnTo>
                  <a:lnTo>
                    <a:pt x="7503" y="7964"/>
                  </a:lnTo>
                  <a:lnTo>
                    <a:pt x="7282" y="8037"/>
                  </a:lnTo>
                  <a:lnTo>
                    <a:pt x="7042" y="8093"/>
                  </a:lnTo>
                  <a:lnTo>
                    <a:pt x="6821" y="8148"/>
                  </a:lnTo>
                  <a:lnTo>
                    <a:pt x="6581" y="8185"/>
                  </a:lnTo>
                  <a:lnTo>
                    <a:pt x="6323" y="8203"/>
                  </a:lnTo>
                  <a:lnTo>
                    <a:pt x="5825" y="8240"/>
                  </a:lnTo>
                  <a:lnTo>
                    <a:pt x="5199" y="8277"/>
                  </a:lnTo>
                  <a:lnTo>
                    <a:pt x="4553" y="8314"/>
                  </a:lnTo>
                  <a:lnTo>
                    <a:pt x="3595" y="8314"/>
                  </a:lnTo>
                  <a:lnTo>
                    <a:pt x="3282" y="8295"/>
                  </a:lnTo>
                  <a:lnTo>
                    <a:pt x="2968" y="8259"/>
                  </a:lnTo>
                  <a:lnTo>
                    <a:pt x="2655" y="8222"/>
                  </a:lnTo>
                  <a:lnTo>
                    <a:pt x="2360" y="8148"/>
                  </a:lnTo>
                  <a:lnTo>
                    <a:pt x="2065" y="8074"/>
                  </a:lnTo>
                  <a:lnTo>
                    <a:pt x="1770" y="7982"/>
                  </a:lnTo>
                  <a:lnTo>
                    <a:pt x="1494" y="7871"/>
                  </a:lnTo>
                  <a:lnTo>
                    <a:pt x="1217" y="7724"/>
                  </a:lnTo>
                  <a:lnTo>
                    <a:pt x="959" y="7558"/>
                  </a:lnTo>
                  <a:lnTo>
                    <a:pt x="682" y="7355"/>
                  </a:lnTo>
                  <a:lnTo>
                    <a:pt x="461" y="7134"/>
                  </a:lnTo>
                  <a:lnTo>
                    <a:pt x="369" y="7024"/>
                  </a:lnTo>
                  <a:lnTo>
                    <a:pt x="277" y="6913"/>
                  </a:lnTo>
                  <a:lnTo>
                    <a:pt x="222" y="6802"/>
                  </a:lnTo>
                  <a:lnTo>
                    <a:pt x="166" y="6673"/>
                  </a:lnTo>
                  <a:lnTo>
                    <a:pt x="111" y="6526"/>
                  </a:lnTo>
                  <a:lnTo>
                    <a:pt x="93" y="6378"/>
                  </a:lnTo>
                  <a:lnTo>
                    <a:pt x="74" y="6212"/>
                  </a:lnTo>
                  <a:lnTo>
                    <a:pt x="93" y="6065"/>
                  </a:lnTo>
                  <a:lnTo>
                    <a:pt x="111" y="5936"/>
                  </a:lnTo>
                  <a:lnTo>
                    <a:pt x="166" y="5788"/>
                  </a:lnTo>
                  <a:lnTo>
                    <a:pt x="240" y="5678"/>
                  </a:lnTo>
                  <a:lnTo>
                    <a:pt x="332" y="5567"/>
                  </a:lnTo>
                  <a:lnTo>
                    <a:pt x="406" y="5494"/>
                  </a:lnTo>
                  <a:lnTo>
                    <a:pt x="517" y="5420"/>
                  </a:lnTo>
                  <a:lnTo>
                    <a:pt x="609" y="5365"/>
                  </a:lnTo>
                  <a:lnTo>
                    <a:pt x="719" y="5328"/>
                  </a:lnTo>
                  <a:lnTo>
                    <a:pt x="959" y="5254"/>
                  </a:lnTo>
                  <a:lnTo>
                    <a:pt x="1199" y="5217"/>
                  </a:lnTo>
                  <a:lnTo>
                    <a:pt x="1678" y="5143"/>
                  </a:lnTo>
                  <a:lnTo>
                    <a:pt x="2157" y="5070"/>
                  </a:lnTo>
                  <a:lnTo>
                    <a:pt x="3097" y="4996"/>
                  </a:lnTo>
                  <a:lnTo>
                    <a:pt x="4056" y="4941"/>
                  </a:lnTo>
                  <a:lnTo>
                    <a:pt x="5014" y="4904"/>
                  </a:lnTo>
                  <a:lnTo>
                    <a:pt x="5881" y="4885"/>
                  </a:lnTo>
                  <a:lnTo>
                    <a:pt x="6212" y="4867"/>
                  </a:lnTo>
                  <a:lnTo>
                    <a:pt x="6526" y="4830"/>
                  </a:lnTo>
                  <a:lnTo>
                    <a:pt x="6858" y="4775"/>
                  </a:lnTo>
                  <a:lnTo>
                    <a:pt x="7024" y="4738"/>
                  </a:lnTo>
                  <a:lnTo>
                    <a:pt x="7171" y="4682"/>
                  </a:lnTo>
                  <a:lnTo>
                    <a:pt x="7337" y="4627"/>
                  </a:lnTo>
                  <a:lnTo>
                    <a:pt x="7503" y="4535"/>
                  </a:lnTo>
                  <a:lnTo>
                    <a:pt x="7650" y="4443"/>
                  </a:lnTo>
                  <a:lnTo>
                    <a:pt x="7798" y="4332"/>
                  </a:lnTo>
                  <a:lnTo>
                    <a:pt x="8074" y="4111"/>
                  </a:lnTo>
                  <a:lnTo>
                    <a:pt x="8332" y="3853"/>
                  </a:lnTo>
                  <a:lnTo>
                    <a:pt x="8554" y="3576"/>
                  </a:lnTo>
                  <a:lnTo>
                    <a:pt x="8775" y="3282"/>
                  </a:lnTo>
                  <a:lnTo>
                    <a:pt x="9125" y="2747"/>
                  </a:lnTo>
                  <a:lnTo>
                    <a:pt x="9807" y="1678"/>
                  </a:lnTo>
                  <a:lnTo>
                    <a:pt x="10028" y="1328"/>
                  </a:lnTo>
                  <a:lnTo>
                    <a:pt x="10286" y="977"/>
                  </a:lnTo>
                  <a:lnTo>
                    <a:pt x="10415" y="811"/>
                  </a:lnTo>
                  <a:lnTo>
                    <a:pt x="10563" y="646"/>
                  </a:lnTo>
                  <a:lnTo>
                    <a:pt x="10729" y="498"/>
                  </a:lnTo>
                  <a:lnTo>
                    <a:pt x="10895" y="369"/>
                  </a:lnTo>
                  <a:lnTo>
                    <a:pt x="11116" y="240"/>
                  </a:lnTo>
                  <a:lnTo>
                    <a:pt x="11337" y="148"/>
                  </a:lnTo>
                  <a:lnTo>
                    <a:pt x="11595" y="93"/>
                  </a:lnTo>
                  <a:lnTo>
                    <a:pt x="11724" y="74"/>
                  </a:lnTo>
                  <a:lnTo>
                    <a:pt x="11853" y="56"/>
                  </a:lnTo>
                  <a:close/>
                  <a:moveTo>
                    <a:pt x="11650" y="0"/>
                  </a:moveTo>
                  <a:lnTo>
                    <a:pt x="11448" y="37"/>
                  </a:lnTo>
                  <a:lnTo>
                    <a:pt x="11226" y="111"/>
                  </a:lnTo>
                  <a:lnTo>
                    <a:pt x="11042" y="203"/>
                  </a:lnTo>
                  <a:lnTo>
                    <a:pt x="10858" y="314"/>
                  </a:lnTo>
                  <a:lnTo>
                    <a:pt x="10673" y="443"/>
                  </a:lnTo>
                  <a:lnTo>
                    <a:pt x="10526" y="609"/>
                  </a:lnTo>
                  <a:lnTo>
                    <a:pt x="10360" y="756"/>
                  </a:lnTo>
                  <a:lnTo>
                    <a:pt x="10231" y="922"/>
                  </a:lnTo>
                  <a:lnTo>
                    <a:pt x="9973" y="1291"/>
                  </a:lnTo>
                  <a:lnTo>
                    <a:pt x="9752" y="1641"/>
                  </a:lnTo>
                  <a:lnTo>
                    <a:pt x="9070" y="2710"/>
                  </a:lnTo>
                  <a:lnTo>
                    <a:pt x="8719" y="3245"/>
                  </a:lnTo>
                  <a:lnTo>
                    <a:pt x="8517" y="3521"/>
                  </a:lnTo>
                  <a:lnTo>
                    <a:pt x="8277" y="3798"/>
                  </a:lnTo>
                  <a:lnTo>
                    <a:pt x="8037" y="4056"/>
                  </a:lnTo>
                  <a:lnTo>
                    <a:pt x="7761" y="4277"/>
                  </a:lnTo>
                  <a:lnTo>
                    <a:pt x="7632" y="4388"/>
                  </a:lnTo>
                  <a:lnTo>
                    <a:pt x="7466" y="4480"/>
                  </a:lnTo>
                  <a:lnTo>
                    <a:pt x="7318" y="4553"/>
                  </a:lnTo>
                  <a:lnTo>
                    <a:pt x="7153" y="4627"/>
                  </a:lnTo>
                  <a:lnTo>
                    <a:pt x="6987" y="4664"/>
                  </a:lnTo>
                  <a:lnTo>
                    <a:pt x="6839" y="4719"/>
                  </a:lnTo>
                  <a:lnTo>
                    <a:pt x="6526" y="4756"/>
                  </a:lnTo>
                  <a:lnTo>
                    <a:pt x="6194" y="4793"/>
                  </a:lnTo>
                  <a:lnTo>
                    <a:pt x="5881" y="4812"/>
                  </a:lnTo>
                  <a:lnTo>
                    <a:pt x="4996" y="4830"/>
                  </a:lnTo>
                  <a:lnTo>
                    <a:pt x="4056" y="4867"/>
                  </a:lnTo>
                  <a:lnTo>
                    <a:pt x="3097" y="4922"/>
                  </a:lnTo>
                  <a:lnTo>
                    <a:pt x="2139" y="5014"/>
                  </a:lnTo>
                  <a:lnTo>
                    <a:pt x="1659" y="5070"/>
                  </a:lnTo>
                  <a:lnTo>
                    <a:pt x="1180" y="5143"/>
                  </a:lnTo>
                  <a:lnTo>
                    <a:pt x="941" y="5199"/>
                  </a:lnTo>
                  <a:lnTo>
                    <a:pt x="701" y="5254"/>
                  </a:lnTo>
                  <a:lnTo>
                    <a:pt x="572" y="5309"/>
                  </a:lnTo>
                  <a:lnTo>
                    <a:pt x="480" y="5365"/>
                  </a:lnTo>
                  <a:lnTo>
                    <a:pt x="369" y="5438"/>
                  </a:lnTo>
                  <a:lnTo>
                    <a:pt x="277" y="5512"/>
                  </a:lnTo>
                  <a:lnTo>
                    <a:pt x="185" y="5641"/>
                  </a:lnTo>
                  <a:lnTo>
                    <a:pt x="111" y="5770"/>
                  </a:lnTo>
                  <a:lnTo>
                    <a:pt x="56" y="5899"/>
                  </a:lnTo>
                  <a:lnTo>
                    <a:pt x="19" y="6065"/>
                  </a:lnTo>
                  <a:lnTo>
                    <a:pt x="0" y="6212"/>
                  </a:lnTo>
                  <a:lnTo>
                    <a:pt x="19" y="6378"/>
                  </a:lnTo>
                  <a:lnTo>
                    <a:pt x="37" y="6544"/>
                  </a:lnTo>
                  <a:lnTo>
                    <a:pt x="93" y="6710"/>
                  </a:lnTo>
                  <a:lnTo>
                    <a:pt x="148" y="6821"/>
                  </a:lnTo>
                  <a:lnTo>
                    <a:pt x="222" y="6950"/>
                  </a:lnTo>
                  <a:lnTo>
                    <a:pt x="314" y="7060"/>
                  </a:lnTo>
                  <a:lnTo>
                    <a:pt x="406" y="7189"/>
                  </a:lnTo>
                  <a:lnTo>
                    <a:pt x="627" y="7411"/>
                  </a:lnTo>
                  <a:lnTo>
                    <a:pt x="904" y="7613"/>
                  </a:lnTo>
                  <a:lnTo>
                    <a:pt x="1088" y="7724"/>
                  </a:lnTo>
                  <a:lnTo>
                    <a:pt x="1254" y="7835"/>
                  </a:lnTo>
                  <a:lnTo>
                    <a:pt x="1623" y="8000"/>
                  </a:lnTo>
                  <a:lnTo>
                    <a:pt x="2010" y="8130"/>
                  </a:lnTo>
                  <a:lnTo>
                    <a:pt x="2397" y="8240"/>
                  </a:lnTo>
                  <a:lnTo>
                    <a:pt x="2802" y="8314"/>
                  </a:lnTo>
                  <a:lnTo>
                    <a:pt x="3226" y="8351"/>
                  </a:lnTo>
                  <a:lnTo>
                    <a:pt x="3650" y="8388"/>
                  </a:lnTo>
                  <a:lnTo>
                    <a:pt x="4517" y="8388"/>
                  </a:lnTo>
                  <a:lnTo>
                    <a:pt x="4959" y="8369"/>
                  </a:lnTo>
                  <a:lnTo>
                    <a:pt x="5825" y="8314"/>
                  </a:lnTo>
                  <a:lnTo>
                    <a:pt x="6342" y="8277"/>
                  </a:lnTo>
                  <a:lnTo>
                    <a:pt x="6581" y="8259"/>
                  </a:lnTo>
                  <a:lnTo>
                    <a:pt x="6821" y="8222"/>
                  </a:lnTo>
                  <a:lnTo>
                    <a:pt x="7060" y="8166"/>
                  </a:lnTo>
                  <a:lnTo>
                    <a:pt x="7282" y="8111"/>
                  </a:lnTo>
                  <a:lnTo>
                    <a:pt x="7521" y="8037"/>
                  </a:lnTo>
                  <a:lnTo>
                    <a:pt x="7742" y="7945"/>
                  </a:lnTo>
                  <a:lnTo>
                    <a:pt x="7945" y="7835"/>
                  </a:lnTo>
                  <a:lnTo>
                    <a:pt x="8166" y="7724"/>
                  </a:lnTo>
                  <a:lnTo>
                    <a:pt x="8351" y="7613"/>
                  </a:lnTo>
                  <a:lnTo>
                    <a:pt x="8554" y="7466"/>
                  </a:lnTo>
                  <a:lnTo>
                    <a:pt x="8738" y="7318"/>
                  </a:lnTo>
                  <a:lnTo>
                    <a:pt x="8922" y="7171"/>
                  </a:lnTo>
                  <a:lnTo>
                    <a:pt x="9088" y="7005"/>
                  </a:lnTo>
                  <a:lnTo>
                    <a:pt x="9254" y="6821"/>
                  </a:lnTo>
                  <a:lnTo>
                    <a:pt x="9420" y="6618"/>
                  </a:lnTo>
                  <a:lnTo>
                    <a:pt x="9567" y="6415"/>
                  </a:lnTo>
                  <a:lnTo>
                    <a:pt x="9770" y="6102"/>
                  </a:lnTo>
                  <a:lnTo>
                    <a:pt x="9954" y="5770"/>
                  </a:lnTo>
                  <a:lnTo>
                    <a:pt x="10139" y="5420"/>
                  </a:lnTo>
                  <a:lnTo>
                    <a:pt x="10286" y="5070"/>
                  </a:lnTo>
                  <a:lnTo>
                    <a:pt x="10563" y="4369"/>
                  </a:lnTo>
                  <a:lnTo>
                    <a:pt x="10821" y="3650"/>
                  </a:lnTo>
                  <a:lnTo>
                    <a:pt x="11042" y="2950"/>
                  </a:lnTo>
                  <a:lnTo>
                    <a:pt x="11300" y="2212"/>
                  </a:lnTo>
                  <a:lnTo>
                    <a:pt x="11429" y="1844"/>
                  </a:lnTo>
                  <a:lnTo>
                    <a:pt x="11577" y="1494"/>
                  </a:lnTo>
                  <a:lnTo>
                    <a:pt x="11687" y="1512"/>
                  </a:lnTo>
                  <a:lnTo>
                    <a:pt x="11798" y="1530"/>
                  </a:lnTo>
                  <a:lnTo>
                    <a:pt x="11908" y="1530"/>
                  </a:lnTo>
                  <a:lnTo>
                    <a:pt x="12019" y="1512"/>
                  </a:lnTo>
                  <a:lnTo>
                    <a:pt x="12240" y="1457"/>
                  </a:lnTo>
                  <a:lnTo>
                    <a:pt x="12424" y="1364"/>
                  </a:lnTo>
                  <a:lnTo>
                    <a:pt x="12517" y="1309"/>
                  </a:lnTo>
                  <a:lnTo>
                    <a:pt x="12609" y="1235"/>
                  </a:lnTo>
                  <a:lnTo>
                    <a:pt x="12701" y="1162"/>
                  </a:lnTo>
                  <a:lnTo>
                    <a:pt x="12756" y="1070"/>
                  </a:lnTo>
                  <a:lnTo>
                    <a:pt x="12812" y="959"/>
                  </a:lnTo>
                  <a:lnTo>
                    <a:pt x="12848" y="867"/>
                  </a:lnTo>
                  <a:lnTo>
                    <a:pt x="12867" y="756"/>
                  </a:lnTo>
                  <a:lnTo>
                    <a:pt x="12848" y="627"/>
                  </a:lnTo>
                  <a:lnTo>
                    <a:pt x="12812" y="498"/>
                  </a:lnTo>
                  <a:lnTo>
                    <a:pt x="12738" y="388"/>
                  </a:lnTo>
                  <a:lnTo>
                    <a:pt x="12646" y="277"/>
                  </a:lnTo>
                  <a:lnTo>
                    <a:pt x="12517" y="185"/>
                  </a:lnTo>
                  <a:lnTo>
                    <a:pt x="12424" y="129"/>
                  </a:lnTo>
                  <a:lnTo>
                    <a:pt x="12314" y="74"/>
                  </a:lnTo>
                  <a:lnTo>
                    <a:pt x="12093" y="19"/>
                  </a:lnTo>
                  <a:lnTo>
                    <a:pt x="11871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8"/>
            <p:cNvSpPr/>
            <p:nvPr/>
          </p:nvSpPr>
          <p:spPr>
            <a:xfrm>
              <a:off x="3052825" y="1064850"/>
              <a:ext cx="146100" cy="74225"/>
            </a:xfrm>
            <a:custGeom>
              <a:avLst/>
              <a:gdLst/>
              <a:ahLst/>
              <a:cxnLst/>
              <a:rect l="l" t="t" r="r" b="b"/>
              <a:pathLst>
                <a:path w="5844" h="2969" extrusionOk="0">
                  <a:moveTo>
                    <a:pt x="4867" y="0"/>
                  </a:moveTo>
                  <a:lnTo>
                    <a:pt x="4646" y="19"/>
                  </a:lnTo>
                  <a:lnTo>
                    <a:pt x="4406" y="74"/>
                  </a:lnTo>
                  <a:lnTo>
                    <a:pt x="3982" y="166"/>
                  </a:lnTo>
                  <a:lnTo>
                    <a:pt x="3466" y="295"/>
                  </a:lnTo>
                  <a:lnTo>
                    <a:pt x="3208" y="332"/>
                  </a:lnTo>
                  <a:lnTo>
                    <a:pt x="2950" y="369"/>
                  </a:lnTo>
                  <a:lnTo>
                    <a:pt x="2415" y="369"/>
                  </a:lnTo>
                  <a:lnTo>
                    <a:pt x="2157" y="351"/>
                  </a:lnTo>
                  <a:lnTo>
                    <a:pt x="1899" y="295"/>
                  </a:lnTo>
                  <a:lnTo>
                    <a:pt x="1844" y="295"/>
                  </a:lnTo>
                  <a:lnTo>
                    <a:pt x="1826" y="314"/>
                  </a:lnTo>
                  <a:lnTo>
                    <a:pt x="1660" y="590"/>
                  </a:lnTo>
                  <a:lnTo>
                    <a:pt x="1567" y="682"/>
                  </a:lnTo>
                  <a:lnTo>
                    <a:pt x="1475" y="775"/>
                  </a:lnTo>
                  <a:lnTo>
                    <a:pt x="1309" y="940"/>
                  </a:lnTo>
                  <a:lnTo>
                    <a:pt x="1125" y="1070"/>
                  </a:lnTo>
                  <a:lnTo>
                    <a:pt x="867" y="1217"/>
                  </a:lnTo>
                  <a:lnTo>
                    <a:pt x="590" y="1309"/>
                  </a:lnTo>
                  <a:lnTo>
                    <a:pt x="296" y="1383"/>
                  </a:lnTo>
                  <a:lnTo>
                    <a:pt x="1" y="1420"/>
                  </a:lnTo>
                  <a:lnTo>
                    <a:pt x="314" y="2010"/>
                  </a:lnTo>
                  <a:lnTo>
                    <a:pt x="443" y="2305"/>
                  </a:lnTo>
                  <a:lnTo>
                    <a:pt x="554" y="2618"/>
                  </a:lnTo>
                  <a:lnTo>
                    <a:pt x="609" y="2765"/>
                  </a:lnTo>
                  <a:lnTo>
                    <a:pt x="683" y="2858"/>
                  </a:lnTo>
                  <a:lnTo>
                    <a:pt x="775" y="2931"/>
                  </a:lnTo>
                  <a:lnTo>
                    <a:pt x="885" y="2950"/>
                  </a:lnTo>
                  <a:lnTo>
                    <a:pt x="996" y="2968"/>
                  </a:lnTo>
                  <a:lnTo>
                    <a:pt x="1125" y="2950"/>
                  </a:lnTo>
                  <a:lnTo>
                    <a:pt x="1254" y="2913"/>
                  </a:lnTo>
                  <a:lnTo>
                    <a:pt x="1402" y="2858"/>
                  </a:lnTo>
                  <a:lnTo>
                    <a:pt x="3429" y="2010"/>
                  </a:lnTo>
                  <a:lnTo>
                    <a:pt x="4443" y="1567"/>
                  </a:lnTo>
                  <a:lnTo>
                    <a:pt x="5438" y="1106"/>
                  </a:lnTo>
                  <a:lnTo>
                    <a:pt x="5549" y="1051"/>
                  </a:lnTo>
                  <a:lnTo>
                    <a:pt x="5641" y="996"/>
                  </a:lnTo>
                  <a:lnTo>
                    <a:pt x="5733" y="904"/>
                  </a:lnTo>
                  <a:lnTo>
                    <a:pt x="5807" y="811"/>
                  </a:lnTo>
                  <a:lnTo>
                    <a:pt x="5826" y="756"/>
                  </a:lnTo>
                  <a:lnTo>
                    <a:pt x="5844" y="682"/>
                  </a:lnTo>
                  <a:lnTo>
                    <a:pt x="5826" y="553"/>
                  </a:lnTo>
                  <a:lnTo>
                    <a:pt x="5770" y="424"/>
                  </a:lnTo>
                  <a:lnTo>
                    <a:pt x="5696" y="314"/>
                  </a:lnTo>
                  <a:lnTo>
                    <a:pt x="5604" y="222"/>
                  </a:lnTo>
                  <a:lnTo>
                    <a:pt x="5512" y="166"/>
                  </a:lnTo>
                  <a:lnTo>
                    <a:pt x="5420" y="111"/>
                  </a:lnTo>
                  <a:lnTo>
                    <a:pt x="5309" y="74"/>
                  </a:lnTo>
                  <a:lnTo>
                    <a:pt x="5199" y="37"/>
                  </a:lnTo>
                  <a:lnTo>
                    <a:pt x="5088" y="1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2537150" y="614625"/>
              <a:ext cx="128150" cy="220750"/>
            </a:xfrm>
            <a:custGeom>
              <a:avLst/>
              <a:gdLst/>
              <a:ahLst/>
              <a:cxnLst/>
              <a:rect l="l" t="t" r="r" b="b"/>
              <a:pathLst>
                <a:path w="5126" h="8830" extrusionOk="0">
                  <a:moveTo>
                    <a:pt x="3982" y="0"/>
                  </a:moveTo>
                  <a:lnTo>
                    <a:pt x="3835" y="18"/>
                  </a:lnTo>
                  <a:lnTo>
                    <a:pt x="3706" y="37"/>
                  </a:lnTo>
                  <a:lnTo>
                    <a:pt x="3558" y="74"/>
                  </a:lnTo>
                  <a:lnTo>
                    <a:pt x="3392" y="129"/>
                  </a:lnTo>
                  <a:lnTo>
                    <a:pt x="3227" y="221"/>
                  </a:lnTo>
                  <a:lnTo>
                    <a:pt x="3042" y="313"/>
                  </a:lnTo>
                  <a:lnTo>
                    <a:pt x="2858" y="424"/>
                  </a:lnTo>
                  <a:lnTo>
                    <a:pt x="2674" y="571"/>
                  </a:lnTo>
                  <a:lnTo>
                    <a:pt x="2471" y="719"/>
                  </a:lnTo>
                  <a:lnTo>
                    <a:pt x="2028" y="1106"/>
                  </a:lnTo>
                  <a:lnTo>
                    <a:pt x="1752" y="1733"/>
                  </a:lnTo>
                  <a:lnTo>
                    <a:pt x="1494" y="2378"/>
                  </a:lnTo>
                  <a:lnTo>
                    <a:pt x="1254" y="3042"/>
                  </a:lnTo>
                  <a:lnTo>
                    <a:pt x="1015" y="3705"/>
                  </a:lnTo>
                  <a:lnTo>
                    <a:pt x="591" y="5069"/>
                  </a:lnTo>
                  <a:lnTo>
                    <a:pt x="167" y="6415"/>
                  </a:lnTo>
                  <a:lnTo>
                    <a:pt x="74" y="6728"/>
                  </a:lnTo>
                  <a:lnTo>
                    <a:pt x="19" y="7005"/>
                  </a:lnTo>
                  <a:lnTo>
                    <a:pt x="1" y="7281"/>
                  </a:lnTo>
                  <a:lnTo>
                    <a:pt x="19" y="7539"/>
                  </a:lnTo>
                  <a:lnTo>
                    <a:pt x="74" y="7797"/>
                  </a:lnTo>
                  <a:lnTo>
                    <a:pt x="148" y="8019"/>
                  </a:lnTo>
                  <a:lnTo>
                    <a:pt x="259" y="8203"/>
                  </a:lnTo>
                  <a:lnTo>
                    <a:pt x="406" y="8387"/>
                  </a:lnTo>
                  <a:lnTo>
                    <a:pt x="572" y="8535"/>
                  </a:lnTo>
                  <a:lnTo>
                    <a:pt x="775" y="8645"/>
                  </a:lnTo>
                  <a:lnTo>
                    <a:pt x="978" y="8737"/>
                  </a:lnTo>
                  <a:lnTo>
                    <a:pt x="1217" y="8811"/>
                  </a:lnTo>
                  <a:lnTo>
                    <a:pt x="1494" y="8830"/>
                  </a:lnTo>
                  <a:lnTo>
                    <a:pt x="1770" y="8830"/>
                  </a:lnTo>
                  <a:lnTo>
                    <a:pt x="2065" y="8774"/>
                  </a:lnTo>
                  <a:lnTo>
                    <a:pt x="2379" y="8701"/>
                  </a:lnTo>
                  <a:lnTo>
                    <a:pt x="2508" y="8645"/>
                  </a:lnTo>
                  <a:lnTo>
                    <a:pt x="2637" y="8572"/>
                  </a:lnTo>
                  <a:lnTo>
                    <a:pt x="2766" y="8479"/>
                  </a:lnTo>
                  <a:lnTo>
                    <a:pt x="2895" y="8387"/>
                  </a:lnTo>
                  <a:lnTo>
                    <a:pt x="3153" y="8148"/>
                  </a:lnTo>
                  <a:lnTo>
                    <a:pt x="3392" y="7871"/>
                  </a:lnTo>
                  <a:lnTo>
                    <a:pt x="3614" y="7558"/>
                  </a:lnTo>
                  <a:lnTo>
                    <a:pt x="3835" y="7207"/>
                  </a:lnTo>
                  <a:lnTo>
                    <a:pt x="4038" y="6820"/>
                  </a:lnTo>
                  <a:lnTo>
                    <a:pt x="4222" y="6415"/>
                  </a:lnTo>
                  <a:lnTo>
                    <a:pt x="4406" y="5991"/>
                  </a:lnTo>
                  <a:lnTo>
                    <a:pt x="4554" y="5548"/>
                  </a:lnTo>
                  <a:lnTo>
                    <a:pt x="4701" y="5088"/>
                  </a:lnTo>
                  <a:lnTo>
                    <a:pt x="4812" y="4627"/>
                  </a:lnTo>
                  <a:lnTo>
                    <a:pt x="4922" y="4166"/>
                  </a:lnTo>
                  <a:lnTo>
                    <a:pt x="4996" y="3687"/>
                  </a:lnTo>
                  <a:lnTo>
                    <a:pt x="5070" y="3244"/>
                  </a:lnTo>
                  <a:lnTo>
                    <a:pt x="5107" y="2783"/>
                  </a:lnTo>
                  <a:lnTo>
                    <a:pt x="5125" y="2359"/>
                  </a:lnTo>
                  <a:lnTo>
                    <a:pt x="5107" y="1954"/>
                  </a:lnTo>
                  <a:lnTo>
                    <a:pt x="5088" y="1567"/>
                  </a:lnTo>
                  <a:lnTo>
                    <a:pt x="5033" y="1217"/>
                  </a:lnTo>
                  <a:lnTo>
                    <a:pt x="4941" y="903"/>
                  </a:lnTo>
                  <a:lnTo>
                    <a:pt x="4830" y="627"/>
                  </a:lnTo>
                  <a:lnTo>
                    <a:pt x="4775" y="498"/>
                  </a:lnTo>
                  <a:lnTo>
                    <a:pt x="4701" y="406"/>
                  </a:lnTo>
                  <a:lnTo>
                    <a:pt x="4609" y="295"/>
                  </a:lnTo>
                  <a:lnTo>
                    <a:pt x="4535" y="221"/>
                  </a:lnTo>
                  <a:lnTo>
                    <a:pt x="4425" y="147"/>
                  </a:lnTo>
                  <a:lnTo>
                    <a:pt x="4333" y="92"/>
                  </a:lnTo>
                  <a:lnTo>
                    <a:pt x="4222" y="37"/>
                  </a:lnTo>
                  <a:lnTo>
                    <a:pt x="4093" y="18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2536225" y="614150"/>
              <a:ext cx="130000" cy="222150"/>
            </a:xfrm>
            <a:custGeom>
              <a:avLst/>
              <a:gdLst/>
              <a:ahLst/>
              <a:cxnLst/>
              <a:rect l="l" t="t" r="r" b="b"/>
              <a:pathLst>
                <a:path w="5200" h="8886" extrusionOk="0">
                  <a:moveTo>
                    <a:pt x="4019" y="56"/>
                  </a:moveTo>
                  <a:lnTo>
                    <a:pt x="4130" y="74"/>
                  </a:lnTo>
                  <a:lnTo>
                    <a:pt x="4241" y="93"/>
                  </a:lnTo>
                  <a:lnTo>
                    <a:pt x="4351" y="130"/>
                  </a:lnTo>
                  <a:lnTo>
                    <a:pt x="4443" y="185"/>
                  </a:lnTo>
                  <a:lnTo>
                    <a:pt x="4535" y="259"/>
                  </a:lnTo>
                  <a:lnTo>
                    <a:pt x="4628" y="332"/>
                  </a:lnTo>
                  <a:lnTo>
                    <a:pt x="4701" y="443"/>
                  </a:lnTo>
                  <a:lnTo>
                    <a:pt x="4775" y="554"/>
                  </a:lnTo>
                  <a:lnTo>
                    <a:pt x="4830" y="664"/>
                  </a:lnTo>
                  <a:lnTo>
                    <a:pt x="4959" y="959"/>
                  </a:lnTo>
                  <a:lnTo>
                    <a:pt x="5033" y="1291"/>
                  </a:lnTo>
                  <a:lnTo>
                    <a:pt x="5088" y="1678"/>
                  </a:lnTo>
                  <a:lnTo>
                    <a:pt x="5125" y="2102"/>
                  </a:lnTo>
                  <a:lnTo>
                    <a:pt x="5125" y="2581"/>
                  </a:lnTo>
                  <a:lnTo>
                    <a:pt x="5088" y="3042"/>
                  </a:lnTo>
                  <a:lnTo>
                    <a:pt x="5033" y="3521"/>
                  </a:lnTo>
                  <a:lnTo>
                    <a:pt x="4959" y="4001"/>
                  </a:lnTo>
                  <a:lnTo>
                    <a:pt x="4849" y="4498"/>
                  </a:lnTo>
                  <a:lnTo>
                    <a:pt x="4738" y="4978"/>
                  </a:lnTo>
                  <a:lnTo>
                    <a:pt x="4591" y="5457"/>
                  </a:lnTo>
                  <a:lnTo>
                    <a:pt x="4443" y="5918"/>
                  </a:lnTo>
                  <a:lnTo>
                    <a:pt x="4259" y="6360"/>
                  </a:lnTo>
                  <a:lnTo>
                    <a:pt x="4075" y="6784"/>
                  </a:lnTo>
                  <a:lnTo>
                    <a:pt x="3872" y="7171"/>
                  </a:lnTo>
                  <a:lnTo>
                    <a:pt x="3651" y="7521"/>
                  </a:lnTo>
                  <a:lnTo>
                    <a:pt x="3411" y="7853"/>
                  </a:lnTo>
                  <a:lnTo>
                    <a:pt x="3171" y="8130"/>
                  </a:lnTo>
                  <a:lnTo>
                    <a:pt x="2932" y="8369"/>
                  </a:lnTo>
                  <a:lnTo>
                    <a:pt x="2803" y="8480"/>
                  </a:lnTo>
                  <a:lnTo>
                    <a:pt x="2655" y="8554"/>
                  </a:lnTo>
                  <a:lnTo>
                    <a:pt x="2526" y="8627"/>
                  </a:lnTo>
                  <a:lnTo>
                    <a:pt x="2397" y="8683"/>
                  </a:lnTo>
                  <a:lnTo>
                    <a:pt x="2102" y="8756"/>
                  </a:lnTo>
                  <a:lnTo>
                    <a:pt x="1826" y="8812"/>
                  </a:lnTo>
                  <a:lnTo>
                    <a:pt x="1549" y="8812"/>
                  </a:lnTo>
                  <a:lnTo>
                    <a:pt x="1291" y="8793"/>
                  </a:lnTo>
                  <a:lnTo>
                    <a:pt x="1052" y="8738"/>
                  </a:lnTo>
                  <a:lnTo>
                    <a:pt x="830" y="8646"/>
                  </a:lnTo>
                  <a:lnTo>
                    <a:pt x="646" y="8535"/>
                  </a:lnTo>
                  <a:lnTo>
                    <a:pt x="462" y="8369"/>
                  </a:lnTo>
                  <a:lnTo>
                    <a:pt x="314" y="8203"/>
                  </a:lnTo>
                  <a:lnTo>
                    <a:pt x="204" y="8001"/>
                  </a:lnTo>
                  <a:lnTo>
                    <a:pt x="130" y="7779"/>
                  </a:lnTo>
                  <a:lnTo>
                    <a:pt x="75" y="7540"/>
                  </a:lnTo>
                  <a:lnTo>
                    <a:pt x="75" y="7282"/>
                  </a:lnTo>
                  <a:lnTo>
                    <a:pt x="93" y="7005"/>
                  </a:lnTo>
                  <a:lnTo>
                    <a:pt x="148" y="6729"/>
                  </a:lnTo>
                  <a:lnTo>
                    <a:pt x="241" y="6452"/>
                  </a:lnTo>
                  <a:lnTo>
                    <a:pt x="591" y="5309"/>
                  </a:lnTo>
                  <a:lnTo>
                    <a:pt x="923" y="4240"/>
                  </a:lnTo>
                  <a:lnTo>
                    <a:pt x="1273" y="3171"/>
                  </a:lnTo>
                  <a:lnTo>
                    <a:pt x="1476" y="2655"/>
                  </a:lnTo>
                  <a:lnTo>
                    <a:pt x="1660" y="2139"/>
                  </a:lnTo>
                  <a:lnTo>
                    <a:pt x="1881" y="1641"/>
                  </a:lnTo>
                  <a:lnTo>
                    <a:pt x="2102" y="1143"/>
                  </a:lnTo>
                  <a:lnTo>
                    <a:pt x="2453" y="830"/>
                  </a:lnTo>
                  <a:lnTo>
                    <a:pt x="2784" y="572"/>
                  </a:lnTo>
                  <a:lnTo>
                    <a:pt x="3098" y="369"/>
                  </a:lnTo>
                  <a:lnTo>
                    <a:pt x="3374" y="222"/>
                  </a:lnTo>
                  <a:lnTo>
                    <a:pt x="3651" y="111"/>
                  </a:lnTo>
                  <a:lnTo>
                    <a:pt x="3780" y="93"/>
                  </a:lnTo>
                  <a:lnTo>
                    <a:pt x="3909" y="74"/>
                  </a:lnTo>
                  <a:lnTo>
                    <a:pt x="4019" y="56"/>
                  </a:lnTo>
                  <a:close/>
                  <a:moveTo>
                    <a:pt x="3909" y="1"/>
                  </a:moveTo>
                  <a:lnTo>
                    <a:pt x="3780" y="19"/>
                  </a:lnTo>
                  <a:lnTo>
                    <a:pt x="3651" y="37"/>
                  </a:lnTo>
                  <a:lnTo>
                    <a:pt x="3522" y="93"/>
                  </a:lnTo>
                  <a:lnTo>
                    <a:pt x="3374" y="148"/>
                  </a:lnTo>
                  <a:lnTo>
                    <a:pt x="3061" y="296"/>
                  </a:lnTo>
                  <a:lnTo>
                    <a:pt x="2747" y="517"/>
                  </a:lnTo>
                  <a:lnTo>
                    <a:pt x="2416" y="775"/>
                  </a:lnTo>
                  <a:lnTo>
                    <a:pt x="2047" y="1107"/>
                  </a:lnTo>
                  <a:lnTo>
                    <a:pt x="1807" y="1604"/>
                  </a:lnTo>
                  <a:lnTo>
                    <a:pt x="1605" y="2102"/>
                  </a:lnTo>
                  <a:lnTo>
                    <a:pt x="1402" y="2618"/>
                  </a:lnTo>
                  <a:lnTo>
                    <a:pt x="1217" y="3153"/>
                  </a:lnTo>
                  <a:lnTo>
                    <a:pt x="867" y="4222"/>
                  </a:lnTo>
                  <a:lnTo>
                    <a:pt x="535" y="5291"/>
                  </a:lnTo>
                  <a:lnTo>
                    <a:pt x="167" y="6434"/>
                  </a:lnTo>
                  <a:lnTo>
                    <a:pt x="75" y="6729"/>
                  </a:lnTo>
                  <a:lnTo>
                    <a:pt x="19" y="7005"/>
                  </a:lnTo>
                  <a:lnTo>
                    <a:pt x="1" y="7282"/>
                  </a:lnTo>
                  <a:lnTo>
                    <a:pt x="19" y="7540"/>
                  </a:lnTo>
                  <a:lnTo>
                    <a:pt x="56" y="7798"/>
                  </a:lnTo>
                  <a:lnTo>
                    <a:pt x="148" y="8019"/>
                  </a:lnTo>
                  <a:lnTo>
                    <a:pt x="259" y="8240"/>
                  </a:lnTo>
                  <a:lnTo>
                    <a:pt x="406" y="8425"/>
                  </a:lnTo>
                  <a:lnTo>
                    <a:pt x="535" y="8535"/>
                  </a:lnTo>
                  <a:lnTo>
                    <a:pt x="664" y="8627"/>
                  </a:lnTo>
                  <a:lnTo>
                    <a:pt x="794" y="8701"/>
                  </a:lnTo>
                  <a:lnTo>
                    <a:pt x="941" y="8775"/>
                  </a:lnTo>
                  <a:lnTo>
                    <a:pt x="1088" y="8830"/>
                  </a:lnTo>
                  <a:lnTo>
                    <a:pt x="1254" y="8867"/>
                  </a:lnTo>
                  <a:lnTo>
                    <a:pt x="1420" y="8885"/>
                  </a:lnTo>
                  <a:lnTo>
                    <a:pt x="1789" y="8885"/>
                  </a:lnTo>
                  <a:lnTo>
                    <a:pt x="1992" y="8849"/>
                  </a:lnTo>
                  <a:lnTo>
                    <a:pt x="2213" y="8812"/>
                  </a:lnTo>
                  <a:lnTo>
                    <a:pt x="2416" y="8756"/>
                  </a:lnTo>
                  <a:lnTo>
                    <a:pt x="2563" y="8701"/>
                  </a:lnTo>
                  <a:lnTo>
                    <a:pt x="2692" y="8627"/>
                  </a:lnTo>
                  <a:lnTo>
                    <a:pt x="2821" y="8535"/>
                  </a:lnTo>
                  <a:lnTo>
                    <a:pt x="2950" y="8425"/>
                  </a:lnTo>
                  <a:lnTo>
                    <a:pt x="3208" y="8203"/>
                  </a:lnTo>
                  <a:lnTo>
                    <a:pt x="3466" y="7908"/>
                  </a:lnTo>
                  <a:lnTo>
                    <a:pt x="3688" y="7577"/>
                  </a:lnTo>
                  <a:lnTo>
                    <a:pt x="3909" y="7208"/>
                  </a:lnTo>
                  <a:lnTo>
                    <a:pt x="4130" y="6821"/>
                  </a:lnTo>
                  <a:lnTo>
                    <a:pt x="4314" y="6397"/>
                  </a:lnTo>
                  <a:lnTo>
                    <a:pt x="4499" y="5955"/>
                  </a:lnTo>
                  <a:lnTo>
                    <a:pt x="4665" y="5475"/>
                  </a:lnTo>
                  <a:lnTo>
                    <a:pt x="4794" y="4996"/>
                  </a:lnTo>
                  <a:lnTo>
                    <a:pt x="4923" y="4517"/>
                  </a:lnTo>
                  <a:lnTo>
                    <a:pt x="5015" y="4019"/>
                  </a:lnTo>
                  <a:lnTo>
                    <a:pt x="5107" y="3540"/>
                  </a:lnTo>
                  <a:lnTo>
                    <a:pt x="5162" y="3061"/>
                  </a:lnTo>
                  <a:lnTo>
                    <a:pt x="5181" y="2581"/>
                  </a:lnTo>
                  <a:lnTo>
                    <a:pt x="5199" y="2102"/>
                  </a:lnTo>
                  <a:lnTo>
                    <a:pt x="5162" y="1660"/>
                  </a:lnTo>
                  <a:lnTo>
                    <a:pt x="5107" y="1254"/>
                  </a:lnTo>
                  <a:lnTo>
                    <a:pt x="5015" y="922"/>
                  </a:lnTo>
                  <a:lnTo>
                    <a:pt x="4959" y="756"/>
                  </a:lnTo>
                  <a:lnTo>
                    <a:pt x="4904" y="627"/>
                  </a:lnTo>
                  <a:lnTo>
                    <a:pt x="4830" y="498"/>
                  </a:lnTo>
                  <a:lnTo>
                    <a:pt x="4757" y="388"/>
                  </a:lnTo>
                  <a:lnTo>
                    <a:pt x="4665" y="277"/>
                  </a:lnTo>
                  <a:lnTo>
                    <a:pt x="4572" y="203"/>
                  </a:lnTo>
                  <a:lnTo>
                    <a:pt x="4480" y="130"/>
                  </a:lnTo>
                  <a:lnTo>
                    <a:pt x="4370" y="74"/>
                  </a:lnTo>
                  <a:lnTo>
                    <a:pt x="4259" y="3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2569425" y="532575"/>
              <a:ext cx="357150" cy="277925"/>
            </a:xfrm>
            <a:custGeom>
              <a:avLst/>
              <a:gdLst/>
              <a:ahLst/>
              <a:cxnLst/>
              <a:rect l="l" t="t" r="r" b="b"/>
              <a:pathLst>
                <a:path w="14286" h="11117" extrusionOk="0">
                  <a:moveTo>
                    <a:pt x="8332" y="1"/>
                  </a:moveTo>
                  <a:lnTo>
                    <a:pt x="7908" y="19"/>
                  </a:lnTo>
                  <a:lnTo>
                    <a:pt x="7484" y="56"/>
                  </a:lnTo>
                  <a:lnTo>
                    <a:pt x="6931" y="111"/>
                  </a:lnTo>
                  <a:lnTo>
                    <a:pt x="6360" y="167"/>
                  </a:lnTo>
                  <a:lnTo>
                    <a:pt x="5235" y="333"/>
                  </a:lnTo>
                  <a:lnTo>
                    <a:pt x="4701" y="425"/>
                  </a:lnTo>
                  <a:lnTo>
                    <a:pt x="4443" y="480"/>
                  </a:lnTo>
                  <a:lnTo>
                    <a:pt x="4184" y="554"/>
                  </a:lnTo>
                  <a:lnTo>
                    <a:pt x="3926" y="646"/>
                  </a:lnTo>
                  <a:lnTo>
                    <a:pt x="3687" y="757"/>
                  </a:lnTo>
                  <a:lnTo>
                    <a:pt x="3447" y="886"/>
                  </a:lnTo>
                  <a:lnTo>
                    <a:pt x="3226" y="1052"/>
                  </a:lnTo>
                  <a:lnTo>
                    <a:pt x="2894" y="1328"/>
                  </a:lnTo>
                  <a:lnTo>
                    <a:pt x="2562" y="1605"/>
                  </a:lnTo>
                  <a:lnTo>
                    <a:pt x="2249" y="1918"/>
                  </a:lnTo>
                  <a:lnTo>
                    <a:pt x="1936" y="2231"/>
                  </a:lnTo>
                  <a:lnTo>
                    <a:pt x="1641" y="2563"/>
                  </a:lnTo>
                  <a:lnTo>
                    <a:pt x="1383" y="2913"/>
                  </a:lnTo>
                  <a:lnTo>
                    <a:pt x="1106" y="3264"/>
                  </a:lnTo>
                  <a:lnTo>
                    <a:pt x="866" y="3632"/>
                  </a:lnTo>
                  <a:lnTo>
                    <a:pt x="645" y="4001"/>
                  </a:lnTo>
                  <a:lnTo>
                    <a:pt x="424" y="4388"/>
                  </a:lnTo>
                  <a:lnTo>
                    <a:pt x="221" y="4775"/>
                  </a:lnTo>
                  <a:lnTo>
                    <a:pt x="55" y="5181"/>
                  </a:lnTo>
                  <a:lnTo>
                    <a:pt x="19" y="5273"/>
                  </a:lnTo>
                  <a:lnTo>
                    <a:pt x="0" y="5347"/>
                  </a:lnTo>
                  <a:lnTo>
                    <a:pt x="0" y="5420"/>
                  </a:lnTo>
                  <a:lnTo>
                    <a:pt x="19" y="5476"/>
                  </a:lnTo>
                  <a:lnTo>
                    <a:pt x="55" y="5512"/>
                  </a:lnTo>
                  <a:lnTo>
                    <a:pt x="111" y="5568"/>
                  </a:lnTo>
                  <a:lnTo>
                    <a:pt x="258" y="5678"/>
                  </a:lnTo>
                  <a:lnTo>
                    <a:pt x="682" y="5992"/>
                  </a:lnTo>
                  <a:lnTo>
                    <a:pt x="1106" y="6287"/>
                  </a:lnTo>
                  <a:lnTo>
                    <a:pt x="1530" y="6582"/>
                  </a:lnTo>
                  <a:lnTo>
                    <a:pt x="2360" y="7116"/>
                  </a:lnTo>
                  <a:lnTo>
                    <a:pt x="2765" y="7374"/>
                  </a:lnTo>
                  <a:lnTo>
                    <a:pt x="3207" y="7614"/>
                  </a:lnTo>
                  <a:lnTo>
                    <a:pt x="3042" y="7946"/>
                  </a:lnTo>
                  <a:lnTo>
                    <a:pt x="2949" y="8241"/>
                  </a:lnTo>
                  <a:lnTo>
                    <a:pt x="2876" y="8591"/>
                  </a:lnTo>
                  <a:lnTo>
                    <a:pt x="2820" y="8941"/>
                  </a:lnTo>
                  <a:lnTo>
                    <a:pt x="2765" y="9310"/>
                  </a:lnTo>
                  <a:lnTo>
                    <a:pt x="2691" y="10065"/>
                  </a:lnTo>
                  <a:lnTo>
                    <a:pt x="2654" y="10416"/>
                  </a:lnTo>
                  <a:lnTo>
                    <a:pt x="2599" y="10729"/>
                  </a:lnTo>
                  <a:lnTo>
                    <a:pt x="2857" y="10711"/>
                  </a:lnTo>
                  <a:lnTo>
                    <a:pt x="3115" y="10729"/>
                  </a:lnTo>
                  <a:lnTo>
                    <a:pt x="3373" y="10784"/>
                  </a:lnTo>
                  <a:lnTo>
                    <a:pt x="3631" y="10840"/>
                  </a:lnTo>
                  <a:lnTo>
                    <a:pt x="3890" y="10895"/>
                  </a:lnTo>
                  <a:lnTo>
                    <a:pt x="4129" y="10932"/>
                  </a:lnTo>
                  <a:lnTo>
                    <a:pt x="4387" y="10969"/>
                  </a:lnTo>
                  <a:lnTo>
                    <a:pt x="4645" y="10969"/>
                  </a:lnTo>
                  <a:lnTo>
                    <a:pt x="5106" y="10932"/>
                  </a:lnTo>
                  <a:lnTo>
                    <a:pt x="5549" y="10913"/>
                  </a:lnTo>
                  <a:lnTo>
                    <a:pt x="6433" y="10932"/>
                  </a:lnTo>
                  <a:lnTo>
                    <a:pt x="7281" y="10969"/>
                  </a:lnTo>
                  <a:lnTo>
                    <a:pt x="8129" y="11024"/>
                  </a:lnTo>
                  <a:lnTo>
                    <a:pt x="8977" y="11061"/>
                  </a:lnTo>
                  <a:lnTo>
                    <a:pt x="9843" y="11098"/>
                  </a:lnTo>
                  <a:lnTo>
                    <a:pt x="10267" y="11116"/>
                  </a:lnTo>
                  <a:lnTo>
                    <a:pt x="10710" y="11116"/>
                  </a:lnTo>
                  <a:lnTo>
                    <a:pt x="11171" y="11098"/>
                  </a:lnTo>
                  <a:lnTo>
                    <a:pt x="11613" y="11061"/>
                  </a:lnTo>
                  <a:lnTo>
                    <a:pt x="11945" y="9254"/>
                  </a:lnTo>
                  <a:lnTo>
                    <a:pt x="12037" y="8683"/>
                  </a:lnTo>
                  <a:lnTo>
                    <a:pt x="12111" y="8093"/>
                  </a:lnTo>
                  <a:lnTo>
                    <a:pt x="12148" y="7503"/>
                  </a:lnTo>
                  <a:lnTo>
                    <a:pt x="12166" y="6913"/>
                  </a:lnTo>
                  <a:lnTo>
                    <a:pt x="12184" y="6397"/>
                  </a:lnTo>
                  <a:lnTo>
                    <a:pt x="12240" y="5863"/>
                  </a:lnTo>
                  <a:lnTo>
                    <a:pt x="12350" y="4794"/>
                  </a:lnTo>
                  <a:lnTo>
                    <a:pt x="12719" y="4830"/>
                  </a:lnTo>
                  <a:lnTo>
                    <a:pt x="13383" y="4867"/>
                  </a:lnTo>
                  <a:lnTo>
                    <a:pt x="14009" y="4923"/>
                  </a:lnTo>
                  <a:lnTo>
                    <a:pt x="14212" y="4941"/>
                  </a:lnTo>
                  <a:lnTo>
                    <a:pt x="14267" y="4959"/>
                  </a:lnTo>
                  <a:lnTo>
                    <a:pt x="14286" y="4959"/>
                  </a:lnTo>
                  <a:lnTo>
                    <a:pt x="14286" y="499"/>
                  </a:lnTo>
                  <a:lnTo>
                    <a:pt x="12590" y="277"/>
                  </a:lnTo>
                  <a:lnTo>
                    <a:pt x="11742" y="185"/>
                  </a:lnTo>
                  <a:lnTo>
                    <a:pt x="10894" y="93"/>
                  </a:lnTo>
                  <a:lnTo>
                    <a:pt x="10046" y="3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2568500" y="531675"/>
              <a:ext cx="359000" cy="279750"/>
            </a:xfrm>
            <a:custGeom>
              <a:avLst/>
              <a:gdLst/>
              <a:ahLst/>
              <a:cxnLst/>
              <a:rect l="l" t="t" r="r" b="b"/>
              <a:pathLst>
                <a:path w="14360" h="11190" extrusionOk="0">
                  <a:moveTo>
                    <a:pt x="9088" y="74"/>
                  </a:moveTo>
                  <a:lnTo>
                    <a:pt x="9880" y="92"/>
                  </a:lnTo>
                  <a:lnTo>
                    <a:pt x="10655" y="147"/>
                  </a:lnTo>
                  <a:lnTo>
                    <a:pt x="11429" y="221"/>
                  </a:lnTo>
                  <a:lnTo>
                    <a:pt x="12203" y="295"/>
                  </a:lnTo>
                  <a:lnTo>
                    <a:pt x="13751" y="498"/>
                  </a:lnTo>
                  <a:lnTo>
                    <a:pt x="14304" y="571"/>
                  </a:lnTo>
                  <a:lnTo>
                    <a:pt x="14286" y="4959"/>
                  </a:lnTo>
                  <a:lnTo>
                    <a:pt x="13917" y="4903"/>
                  </a:lnTo>
                  <a:lnTo>
                    <a:pt x="12977" y="4848"/>
                  </a:lnTo>
                  <a:lnTo>
                    <a:pt x="12387" y="4811"/>
                  </a:lnTo>
                  <a:lnTo>
                    <a:pt x="12351" y="4793"/>
                  </a:lnTo>
                  <a:lnTo>
                    <a:pt x="12351" y="4830"/>
                  </a:lnTo>
                  <a:lnTo>
                    <a:pt x="12277" y="5493"/>
                  </a:lnTo>
                  <a:lnTo>
                    <a:pt x="12203" y="6230"/>
                  </a:lnTo>
                  <a:lnTo>
                    <a:pt x="12185" y="6581"/>
                  </a:lnTo>
                  <a:lnTo>
                    <a:pt x="12166" y="6949"/>
                  </a:lnTo>
                  <a:lnTo>
                    <a:pt x="12166" y="7521"/>
                  </a:lnTo>
                  <a:lnTo>
                    <a:pt x="12111" y="8092"/>
                  </a:lnTo>
                  <a:lnTo>
                    <a:pt x="12037" y="8682"/>
                  </a:lnTo>
                  <a:lnTo>
                    <a:pt x="11945" y="9272"/>
                  </a:lnTo>
                  <a:lnTo>
                    <a:pt x="11632" y="11060"/>
                  </a:lnTo>
                  <a:lnTo>
                    <a:pt x="11171" y="11097"/>
                  </a:lnTo>
                  <a:lnTo>
                    <a:pt x="10710" y="11115"/>
                  </a:lnTo>
                  <a:lnTo>
                    <a:pt x="9844" y="11097"/>
                  </a:lnTo>
                  <a:lnTo>
                    <a:pt x="8977" y="11060"/>
                  </a:lnTo>
                  <a:lnTo>
                    <a:pt x="8129" y="11023"/>
                  </a:lnTo>
                  <a:lnTo>
                    <a:pt x="7023" y="10949"/>
                  </a:lnTo>
                  <a:lnTo>
                    <a:pt x="6470" y="10931"/>
                  </a:lnTo>
                  <a:lnTo>
                    <a:pt x="5880" y="10913"/>
                  </a:lnTo>
                  <a:lnTo>
                    <a:pt x="5291" y="10931"/>
                  </a:lnTo>
                  <a:lnTo>
                    <a:pt x="4682" y="10968"/>
                  </a:lnTo>
                  <a:lnTo>
                    <a:pt x="4424" y="10968"/>
                  </a:lnTo>
                  <a:lnTo>
                    <a:pt x="4185" y="10931"/>
                  </a:lnTo>
                  <a:lnTo>
                    <a:pt x="3927" y="10894"/>
                  </a:lnTo>
                  <a:lnTo>
                    <a:pt x="3687" y="10839"/>
                  </a:lnTo>
                  <a:lnTo>
                    <a:pt x="3447" y="10784"/>
                  </a:lnTo>
                  <a:lnTo>
                    <a:pt x="3189" y="10747"/>
                  </a:lnTo>
                  <a:lnTo>
                    <a:pt x="2931" y="10710"/>
                  </a:lnTo>
                  <a:lnTo>
                    <a:pt x="2691" y="10710"/>
                  </a:lnTo>
                  <a:lnTo>
                    <a:pt x="2747" y="10267"/>
                  </a:lnTo>
                  <a:lnTo>
                    <a:pt x="2802" y="9770"/>
                  </a:lnTo>
                  <a:lnTo>
                    <a:pt x="2857" y="9290"/>
                  </a:lnTo>
                  <a:lnTo>
                    <a:pt x="2913" y="8830"/>
                  </a:lnTo>
                  <a:lnTo>
                    <a:pt x="2986" y="8387"/>
                  </a:lnTo>
                  <a:lnTo>
                    <a:pt x="3042" y="8184"/>
                  </a:lnTo>
                  <a:lnTo>
                    <a:pt x="3115" y="8000"/>
                  </a:lnTo>
                  <a:lnTo>
                    <a:pt x="3263" y="7668"/>
                  </a:lnTo>
                  <a:lnTo>
                    <a:pt x="3281" y="7631"/>
                  </a:lnTo>
                  <a:lnTo>
                    <a:pt x="3263" y="7613"/>
                  </a:lnTo>
                  <a:lnTo>
                    <a:pt x="2876" y="7410"/>
                  </a:lnTo>
                  <a:lnTo>
                    <a:pt x="2507" y="7189"/>
                  </a:lnTo>
                  <a:lnTo>
                    <a:pt x="1770" y="6710"/>
                  </a:lnTo>
                  <a:lnTo>
                    <a:pt x="1585" y="6581"/>
                  </a:lnTo>
                  <a:lnTo>
                    <a:pt x="1180" y="6323"/>
                  </a:lnTo>
                  <a:lnTo>
                    <a:pt x="738" y="5991"/>
                  </a:lnTo>
                  <a:lnTo>
                    <a:pt x="553" y="5862"/>
                  </a:lnTo>
                  <a:lnTo>
                    <a:pt x="314" y="5696"/>
                  </a:lnTo>
                  <a:lnTo>
                    <a:pt x="258" y="5659"/>
                  </a:lnTo>
                  <a:lnTo>
                    <a:pt x="148" y="5548"/>
                  </a:lnTo>
                  <a:lnTo>
                    <a:pt x="111" y="5512"/>
                  </a:lnTo>
                  <a:lnTo>
                    <a:pt x="92" y="5475"/>
                  </a:lnTo>
                  <a:lnTo>
                    <a:pt x="74" y="5419"/>
                  </a:lnTo>
                  <a:lnTo>
                    <a:pt x="74" y="5383"/>
                  </a:lnTo>
                  <a:lnTo>
                    <a:pt x="111" y="5235"/>
                  </a:lnTo>
                  <a:lnTo>
                    <a:pt x="295" y="4830"/>
                  </a:lnTo>
                  <a:lnTo>
                    <a:pt x="498" y="4442"/>
                  </a:lnTo>
                  <a:lnTo>
                    <a:pt x="701" y="4055"/>
                  </a:lnTo>
                  <a:lnTo>
                    <a:pt x="940" y="3687"/>
                  </a:lnTo>
                  <a:lnTo>
                    <a:pt x="1180" y="3318"/>
                  </a:lnTo>
                  <a:lnTo>
                    <a:pt x="1438" y="2968"/>
                  </a:lnTo>
                  <a:lnTo>
                    <a:pt x="1715" y="2618"/>
                  </a:lnTo>
                  <a:lnTo>
                    <a:pt x="2009" y="2286"/>
                  </a:lnTo>
                  <a:lnTo>
                    <a:pt x="2304" y="1972"/>
                  </a:lnTo>
                  <a:lnTo>
                    <a:pt x="2618" y="1677"/>
                  </a:lnTo>
                  <a:lnTo>
                    <a:pt x="2950" y="1383"/>
                  </a:lnTo>
                  <a:lnTo>
                    <a:pt x="3281" y="1106"/>
                  </a:lnTo>
                  <a:lnTo>
                    <a:pt x="3521" y="959"/>
                  </a:lnTo>
                  <a:lnTo>
                    <a:pt x="3761" y="811"/>
                  </a:lnTo>
                  <a:lnTo>
                    <a:pt x="4000" y="700"/>
                  </a:lnTo>
                  <a:lnTo>
                    <a:pt x="4258" y="627"/>
                  </a:lnTo>
                  <a:lnTo>
                    <a:pt x="4516" y="553"/>
                  </a:lnTo>
                  <a:lnTo>
                    <a:pt x="4774" y="479"/>
                  </a:lnTo>
                  <a:lnTo>
                    <a:pt x="5291" y="406"/>
                  </a:lnTo>
                  <a:lnTo>
                    <a:pt x="6397" y="240"/>
                  </a:lnTo>
                  <a:lnTo>
                    <a:pt x="6968" y="184"/>
                  </a:lnTo>
                  <a:lnTo>
                    <a:pt x="7521" y="129"/>
                  </a:lnTo>
                  <a:lnTo>
                    <a:pt x="8314" y="74"/>
                  </a:lnTo>
                  <a:close/>
                  <a:moveTo>
                    <a:pt x="9088" y="0"/>
                  </a:moveTo>
                  <a:lnTo>
                    <a:pt x="8295" y="18"/>
                  </a:lnTo>
                  <a:lnTo>
                    <a:pt x="7521" y="55"/>
                  </a:lnTo>
                  <a:lnTo>
                    <a:pt x="6950" y="111"/>
                  </a:lnTo>
                  <a:lnTo>
                    <a:pt x="6397" y="166"/>
                  </a:lnTo>
                  <a:lnTo>
                    <a:pt x="5272" y="332"/>
                  </a:lnTo>
                  <a:lnTo>
                    <a:pt x="4756" y="424"/>
                  </a:lnTo>
                  <a:lnTo>
                    <a:pt x="4498" y="479"/>
                  </a:lnTo>
                  <a:lnTo>
                    <a:pt x="4240" y="553"/>
                  </a:lnTo>
                  <a:lnTo>
                    <a:pt x="3982" y="645"/>
                  </a:lnTo>
                  <a:lnTo>
                    <a:pt x="3724" y="756"/>
                  </a:lnTo>
                  <a:lnTo>
                    <a:pt x="3484" y="885"/>
                  </a:lnTo>
                  <a:lnTo>
                    <a:pt x="3244" y="1051"/>
                  </a:lnTo>
                  <a:lnTo>
                    <a:pt x="2894" y="1327"/>
                  </a:lnTo>
                  <a:lnTo>
                    <a:pt x="2562" y="1622"/>
                  </a:lnTo>
                  <a:lnTo>
                    <a:pt x="2249" y="1917"/>
                  </a:lnTo>
                  <a:lnTo>
                    <a:pt x="1954" y="2249"/>
                  </a:lnTo>
                  <a:lnTo>
                    <a:pt x="1659" y="2581"/>
                  </a:lnTo>
                  <a:lnTo>
                    <a:pt x="1383" y="2912"/>
                  </a:lnTo>
                  <a:lnTo>
                    <a:pt x="1125" y="3281"/>
                  </a:lnTo>
                  <a:lnTo>
                    <a:pt x="885" y="3650"/>
                  </a:lnTo>
                  <a:lnTo>
                    <a:pt x="645" y="4018"/>
                  </a:lnTo>
                  <a:lnTo>
                    <a:pt x="424" y="4406"/>
                  </a:lnTo>
                  <a:lnTo>
                    <a:pt x="240" y="4793"/>
                  </a:lnTo>
                  <a:lnTo>
                    <a:pt x="56" y="5198"/>
                  </a:lnTo>
                  <a:lnTo>
                    <a:pt x="19" y="5290"/>
                  </a:lnTo>
                  <a:lnTo>
                    <a:pt x="0" y="5383"/>
                  </a:lnTo>
                  <a:lnTo>
                    <a:pt x="0" y="5456"/>
                  </a:lnTo>
                  <a:lnTo>
                    <a:pt x="19" y="5512"/>
                  </a:lnTo>
                  <a:lnTo>
                    <a:pt x="56" y="5548"/>
                  </a:lnTo>
                  <a:lnTo>
                    <a:pt x="92" y="5604"/>
                  </a:lnTo>
                  <a:lnTo>
                    <a:pt x="221" y="5714"/>
                  </a:lnTo>
                  <a:lnTo>
                    <a:pt x="277" y="5751"/>
                  </a:lnTo>
                  <a:lnTo>
                    <a:pt x="516" y="5917"/>
                  </a:lnTo>
                  <a:lnTo>
                    <a:pt x="701" y="6046"/>
                  </a:lnTo>
                  <a:lnTo>
                    <a:pt x="1143" y="6378"/>
                  </a:lnTo>
                  <a:lnTo>
                    <a:pt x="1549" y="6636"/>
                  </a:lnTo>
                  <a:lnTo>
                    <a:pt x="1733" y="6765"/>
                  </a:lnTo>
                  <a:lnTo>
                    <a:pt x="2452" y="7226"/>
                  </a:lnTo>
                  <a:lnTo>
                    <a:pt x="2821" y="7447"/>
                  </a:lnTo>
                  <a:lnTo>
                    <a:pt x="3189" y="7668"/>
                  </a:lnTo>
                  <a:lnTo>
                    <a:pt x="3042" y="7982"/>
                  </a:lnTo>
                  <a:lnTo>
                    <a:pt x="2986" y="8166"/>
                  </a:lnTo>
                  <a:lnTo>
                    <a:pt x="2931" y="8369"/>
                  </a:lnTo>
                  <a:lnTo>
                    <a:pt x="2839" y="8811"/>
                  </a:lnTo>
                  <a:lnTo>
                    <a:pt x="2784" y="9290"/>
                  </a:lnTo>
                  <a:lnTo>
                    <a:pt x="2728" y="9770"/>
                  </a:lnTo>
                  <a:lnTo>
                    <a:pt x="2673" y="10286"/>
                  </a:lnTo>
                  <a:lnTo>
                    <a:pt x="2618" y="10747"/>
                  </a:lnTo>
                  <a:lnTo>
                    <a:pt x="2599" y="10802"/>
                  </a:lnTo>
                  <a:lnTo>
                    <a:pt x="2655" y="10784"/>
                  </a:lnTo>
                  <a:lnTo>
                    <a:pt x="2894" y="10784"/>
                  </a:lnTo>
                  <a:lnTo>
                    <a:pt x="3152" y="10802"/>
                  </a:lnTo>
                  <a:lnTo>
                    <a:pt x="3410" y="10857"/>
                  </a:lnTo>
                  <a:lnTo>
                    <a:pt x="3668" y="10913"/>
                  </a:lnTo>
                  <a:lnTo>
                    <a:pt x="3927" y="10968"/>
                  </a:lnTo>
                  <a:lnTo>
                    <a:pt x="4185" y="11005"/>
                  </a:lnTo>
                  <a:lnTo>
                    <a:pt x="4424" y="11042"/>
                  </a:lnTo>
                  <a:lnTo>
                    <a:pt x="4682" y="11042"/>
                  </a:lnTo>
                  <a:lnTo>
                    <a:pt x="5143" y="11005"/>
                  </a:lnTo>
                  <a:lnTo>
                    <a:pt x="5586" y="10986"/>
                  </a:lnTo>
                  <a:lnTo>
                    <a:pt x="6452" y="11005"/>
                  </a:lnTo>
                  <a:lnTo>
                    <a:pt x="7300" y="11042"/>
                  </a:lnTo>
                  <a:lnTo>
                    <a:pt x="8129" y="11078"/>
                  </a:lnTo>
                  <a:lnTo>
                    <a:pt x="9235" y="11152"/>
                  </a:lnTo>
                  <a:lnTo>
                    <a:pt x="9788" y="11171"/>
                  </a:lnTo>
                  <a:lnTo>
                    <a:pt x="10378" y="11189"/>
                  </a:lnTo>
                  <a:lnTo>
                    <a:pt x="11005" y="11171"/>
                  </a:lnTo>
                  <a:lnTo>
                    <a:pt x="11668" y="11134"/>
                  </a:lnTo>
                  <a:lnTo>
                    <a:pt x="11687" y="11134"/>
                  </a:lnTo>
                  <a:lnTo>
                    <a:pt x="11687" y="11097"/>
                  </a:lnTo>
                  <a:lnTo>
                    <a:pt x="12019" y="9290"/>
                  </a:lnTo>
                  <a:lnTo>
                    <a:pt x="12111" y="8682"/>
                  </a:lnTo>
                  <a:lnTo>
                    <a:pt x="12185" y="8092"/>
                  </a:lnTo>
                  <a:lnTo>
                    <a:pt x="12221" y="7521"/>
                  </a:lnTo>
                  <a:lnTo>
                    <a:pt x="12240" y="6949"/>
                  </a:lnTo>
                  <a:lnTo>
                    <a:pt x="12258" y="6599"/>
                  </a:lnTo>
                  <a:lnTo>
                    <a:pt x="12277" y="6230"/>
                  </a:lnTo>
                  <a:lnTo>
                    <a:pt x="12351" y="5493"/>
                  </a:lnTo>
                  <a:lnTo>
                    <a:pt x="12406" y="4885"/>
                  </a:lnTo>
                  <a:lnTo>
                    <a:pt x="12977" y="4922"/>
                  </a:lnTo>
                  <a:lnTo>
                    <a:pt x="13788" y="4959"/>
                  </a:lnTo>
                  <a:lnTo>
                    <a:pt x="14120" y="4995"/>
                  </a:lnTo>
                  <a:lnTo>
                    <a:pt x="14304" y="5032"/>
                  </a:lnTo>
                  <a:lnTo>
                    <a:pt x="14286" y="4995"/>
                  </a:lnTo>
                  <a:lnTo>
                    <a:pt x="14360" y="4995"/>
                  </a:lnTo>
                  <a:lnTo>
                    <a:pt x="14360" y="498"/>
                  </a:lnTo>
                  <a:lnTo>
                    <a:pt x="14341" y="498"/>
                  </a:lnTo>
                  <a:lnTo>
                    <a:pt x="13770" y="424"/>
                  </a:lnTo>
                  <a:lnTo>
                    <a:pt x="12221" y="240"/>
                  </a:lnTo>
                  <a:lnTo>
                    <a:pt x="11447" y="147"/>
                  </a:lnTo>
                  <a:lnTo>
                    <a:pt x="10655" y="74"/>
                  </a:lnTo>
                  <a:lnTo>
                    <a:pt x="9880" y="37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2715950" y="389725"/>
              <a:ext cx="114775" cy="161775"/>
            </a:xfrm>
            <a:custGeom>
              <a:avLst/>
              <a:gdLst/>
              <a:ahLst/>
              <a:cxnLst/>
              <a:rect l="l" t="t" r="r" b="b"/>
              <a:pathLst>
                <a:path w="4591" h="6471" extrusionOk="0"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6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83" y="443"/>
                  </a:lnTo>
                  <a:lnTo>
                    <a:pt x="1254" y="572"/>
                  </a:lnTo>
                  <a:lnTo>
                    <a:pt x="1125" y="701"/>
                  </a:lnTo>
                  <a:lnTo>
                    <a:pt x="1015" y="848"/>
                  </a:lnTo>
                  <a:lnTo>
                    <a:pt x="904" y="996"/>
                  </a:lnTo>
                  <a:lnTo>
                    <a:pt x="812" y="1162"/>
                  </a:lnTo>
                  <a:lnTo>
                    <a:pt x="720" y="1346"/>
                  </a:lnTo>
                  <a:lnTo>
                    <a:pt x="664" y="1531"/>
                  </a:lnTo>
                  <a:lnTo>
                    <a:pt x="609" y="1715"/>
                  </a:lnTo>
                  <a:lnTo>
                    <a:pt x="572" y="1918"/>
                  </a:lnTo>
                  <a:lnTo>
                    <a:pt x="535" y="2120"/>
                  </a:lnTo>
                  <a:lnTo>
                    <a:pt x="535" y="2305"/>
                  </a:lnTo>
                  <a:lnTo>
                    <a:pt x="535" y="2507"/>
                  </a:lnTo>
                  <a:lnTo>
                    <a:pt x="572" y="2913"/>
                  </a:lnTo>
                  <a:lnTo>
                    <a:pt x="628" y="3319"/>
                  </a:lnTo>
                  <a:lnTo>
                    <a:pt x="683" y="3724"/>
                  </a:lnTo>
                  <a:lnTo>
                    <a:pt x="757" y="4130"/>
                  </a:lnTo>
                  <a:lnTo>
                    <a:pt x="793" y="4517"/>
                  </a:lnTo>
                  <a:lnTo>
                    <a:pt x="812" y="4756"/>
                  </a:lnTo>
                  <a:lnTo>
                    <a:pt x="793" y="4978"/>
                  </a:lnTo>
                  <a:lnTo>
                    <a:pt x="757" y="5217"/>
                  </a:lnTo>
                  <a:lnTo>
                    <a:pt x="720" y="5328"/>
                  </a:lnTo>
                  <a:lnTo>
                    <a:pt x="664" y="5438"/>
                  </a:lnTo>
                  <a:lnTo>
                    <a:pt x="591" y="5567"/>
                  </a:lnTo>
                  <a:lnTo>
                    <a:pt x="499" y="5696"/>
                  </a:lnTo>
                  <a:lnTo>
                    <a:pt x="406" y="5789"/>
                  </a:lnTo>
                  <a:lnTo>
                    <a:pt x="277" y="5881"/>
                  </a:lnTo>
                  <a:lnTo>
                    <a:pt x="148" y="5936"/>
                  </a:lnTo>
                  <a:lnTo>
                    <a:pt x="1" y="5955"/>
                  </a:lnTo>
                  <a:lnTo>
                    <a:pt x="111" y="5955"/>
                  </a:lnTo>
                  <a:lnTo>
                    <a:pt x="204" y="5991"/>
                  </a:lnTo>
                  <a:lnTo>
                    <a:pt x="296" y="6028"/>
                  </a:lnTo>
                  <a:lnTo>
                    <a:pt x="406" y="6065"/>
                  </a:lnTo>
                  <a:lnTo>
                    <a:pt x="591" y="6176"/>
                  </a:lnTo>
                  <a:lnTo>
                    <a:pt x="775" y="6268"/>
                  </a:lnTo>
                  <a:lnTo>
                    <a:pt x="996" y="6342"/>
                  </a:lnTo>
                  <a:lnTo>
                    <a:pt x="1199" y="6397"/>
                  </a:lnTo>
                  <a:lnTo>
                    <a:pt x="1420" y="6452"/>
                  </a:lnTo>
                  <a:lnTo>
                    <a:pt x="1641" y="6471"/>
                  </a:lnTo>
                  <a:lnTo>
                    <a:pt x="1918" y="6471"/>
                  </a:lnTo>
                  <a:lnTo>
                    <a:pt x="2213" y="6434"/>
                  </a:lnTo>
                  <a:lnTo>
                    <a:pt x="2489" y="6360"/>
                  </a:lnTo>
                  <a:lnTo>
                    <a:pt x="2747" y="6249"/>
                  </a:lnTo>
                  <a:lnTo>
                    <a:pt x="2950" y="6139"/>
                  </a:lnTo>
                  <a:lnTo>
                    <a:pt x="3135" y="6010"/>
                  </a:lnTo>
                  <a:lnTo>
                    <a:pt x="3319" y="5862"/>
                  </a:lnTo>
                  <a:lnTo>
                    <a:pt x="3485" y="5715"/>
                  </a:lnTo>
                  <a:lnTo>
                    <a:pt x="3393" y="5623"/>
                  </a:lnTo>
                  <a:lnTo>
                    <a:pt x="3319" y="5531"/>
                  </a:lnTo>
                  <a:lnTo>
                    <a:pt x="3264" y="5328"/>
                  </a:lnTo>
                  <a:lnTo>
                    <a:pt x="3227" y="5217"/>
                  </a:lnTo>
                  <a:lnTo>
                    <a:pt x="3227" y="5107"/>
                  </a:lnTo>
                  <a:lnTo>
                    <a:pt x="3227" y="4996"/>
                  </a:lnTo>
                  <a:lnTo>
                    <a:pt x="3245" y="4885"/>
                  </a:lnTo>
                  <a:lnTo>
                    <a:pt x="3264" y="4793"/>
                  </a:lnTo>
                  <a:lnTo>
                    <a:pt x="3319" y="4701"/>
                  </a:lnTo>
                  <a:lnTo>
                    <a:pt x="3356" y="4627"/>
                  </a:lnTo>
                  <a:lnTo>
                    <a:pt x="3429" y="4590"/>
                  </a:lnTo>
                  <a:lnTo>
                    <a:pt x="3558" y="4498"/>
                  </a:lnTo>
                  <a:lnTo>
                    <a:pt x="3853" y="4351"/>
                  </a:lnTo>
                  <a:lnTo>
                    <a:pt x="4001" y="4259"/>
                  </a:lnTo>
                  <a:lnTo>
                    <a:pt x="4130" y="4130"/>
                  </a:lnTo>
                  <a:lnTo>
                    <a:pt x="4222" y="3982"/>
                  </a:lnTo>
                  <a:lnTo>
                    <a:pt x="4314" y="3835"/>
                  </a:lnTo>
                  <a:lnTo>
                    <a:pt x="4406" y="3577"/>
                  </a:lnTo>
                  <a:lnTo>
                    <a:pt x="4480" y="3319"/>
                  </a:lnTo>
                  <a:lnTo>
                    <a:pt x="4535" y="3042"/>
                  </a:lnTo>
                  <a:lnTo>
                    <a:pt x="4572" y="2747"/>
                  </a:lnTo>
                  <a:lnTo>
                    <a:pt x="4591" y="2471"/>
                  </a:lnTo>
                  <a:lnTo>
                    <a:pt x="4591" y="2176"/>
                  </a:lnTo>
                  <a:lnTo>
                    <a:pt x="4572" y="1641"/>
                  </a:lnTo>
                  <a:lnTo>
                    <a:pt x="4554" y="1475"/>
                  </a:lnTo>
                  <a:lnTo>
                    <a:pt x="4535" y="1346"/>
                  </a:lnTo>
                  <a:lnTo>
                    <a:pt x="4499" y="1199"/>
                  </a:lnTo>
                  <a:lnTo>
                    <a:pt x="4443" y="1070"/>
                  </a:lnTo>
                  <a:lnTo>
                    <a:pt x="4370" y="941"/>
                  </a:lnTo>
                  <a:lnTo>
                    <a:pt x="4296" y="812"/>
                  </a:lnTo>
                  <a:lnTo>
                    <a:pt x="4222" y="701"/>
                  </a:lnTo>
                  <a:lnTo>
                    <a:pt x="4111" y="590"/>
                  </a:lnTo>
                  <a:lnTo>
                    <a:pt x="4019" y="480"/>
                  </a:lnTo>
                  <a:lnTo>
                    <a:pt x="3909" y="388"/>
                  </a:lnTo>
                  <a:lnTo>
                    <a:pt x="3780" y="314"/>
                  </a:lnTo>
                  <a:lnTo>
                    <a:pt x="3669" y="222"/>
                  </a:lnTo>
                  <a:lnTo>
                    <a:pt x="3522" y="166"/>
                  </a:lnTo>
                  <a:lnTo>
                    <a:pt x="3393" y="111"/>
                  </a:lnTo>
                  <a:lnTo>
                    <a:pt x="3245" y="74"/>
                  </a:lnTo>
                  <a:lnTo>
                    <a:pt x="3098" y="37"/>
                  </a:lnTo>
                  <a:lnTo>
                    <a:pt x="2895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2715950" y="388800"/>
              <a:ext cx="115700" cy="163625"/>
            </a:xfrm>
            <a:custGeom>
              <a:avLst/>
              <a:gdLst/>
              <a:ahLst/>
              <a:cxnLst/>
              <a:rect l="l" t="t" r="r" b="b"/>
              <a:pathLst>
                <a:path w="4628" h="6545" extrusionOk="0">
                  <a:moveTo>
                    <a:pt x="2711" y="74"/>
                  </a:moveTo>
                  <a:lnTo>
                    <a:pt x="2913" y="93"/>
                  </a:lnTo>
                  <a:lnTo>
                    <a:pt x="3098" y="111"/>
                  </a:lnTo>
                  <a:lnTo>
                    <a:pt x="3245" y="148"/>
                  </a:lnTo>
                  <a:lnTo>
                    <a:pt x="3393" y="185"/>
                  </a:lnTo>
                  <a:lnTo>
                    <a:pt x="3522" y="240"/>
                  </a:lnTo>
                  <a:lnTo>
                    <a:pt x="3651" y="296"/>
                  </a:lnTo>
                  <a:lnTo>
                    <a:pt x="3780" y="369"/>
                  </a:lnTo>
                  <a:lnTo>
                    <a:pt x="3890" y="462"/>
                  </a:lnTo>
                  <a:lnTo>
                    <a:pt x="4001" y="554"/>
                  </a:lnTo>
                  <a:lnTo>
                    <a:pt x="4111" y="646"/>
                  </a:lnTo>
                  <a:lnTo>
                    <a:pt x="4204" y="756"/>
                  </a:lnTo>
                  <a:lnTo>
                    <a:pt x="4277" y="867"/>
                  </a:lnTo>
                  <a:lnTo>
                    <a:pt x="4351" y="996"/>
                  </a:lnTo>
                  <a:lnTo>
                    <a:pt x="4406" y="1125"/>
                  </a:lnTo>
                  <a:lnTo>
                    <a:pt x="4462" y="1254"/>
                  </a:lnTo>
                  <a:lnTo>
                    <a:pt x="4499" y="1383"/>
                  </a:lnTo>
                  <a:lnTo>
                    <a:pt x="4535" y="1531"/>
                  </a:lnTo>
                  <a:lnTo>
                    <a:pt x="4535" y="1678"/>
                  </a:lnTo>
                  <a:lnTo>
                    <a:pt x="4554" y="2250"/>
                  </a:lnTo>
                  <a:lnTo>
                    <a:pt x="4554" y="2526"/>
                  </a:lnTo>
                  <a:lnTo>
                    <a:pt x="4535" y="2821"/>
                  </a:lnTo>
                  <a:lnTo>
                    <a:pt x="4499" y="3097"/>
                  </a:lnTo>
                  <a:lnTo>
                    <a:pt x="4443" y="3356"/>
                  </a:lnTo>
                  <a:lnTo>
                    <a:pt x="4370" y="3614"/>
                  </a:lnTo>
                  <a:lnTo>
                    <a:pt x="4277" y="3853"/>
                  </a:lnTo>
                  <a:lnTo>
                    <a:pt x="4204" y="3982"/>
                  </a:lnTo>
                  <a:lnTo>
                    <a:pt x="4111" y="4130"/>
                  </a:lnTo>
                  <a:lnTo>
                    <a:pt x="4001" y="4259"/>
                  </a:lnTo>
                  <a:lnTo>
                    <a:pt x="3835" y="4369"/>
                  </a:lnTo>
                  <a:lnTo>
                    <a:pt x="3688" y="4443"/>
                  </a:lnTo>
                  <a:lnTo>
                    <a:pt x="3466" y="4554"/>
                  </a:lnTo>
                  <a:lnTo>
                    <a:pt x="3356" y="4627"/>
                  </a:lnTo>
                  <a:lnTo>
                    <a:pt x="3282" y="4720"/>
                  </a:lnTo>
                  <a:lnTo>
                    <a:pt x="3245" y="4812"/>
                  </a:lnTo>
                  <a:lnTo>
                    <a:pt x="3208" y="4904"/>
                  </a:lnTo>
                  <a:lnTo>
                    <a:pt x="3190" y="5015"/>
                  </a:lnTo>
                  <a:lnTo>
                    <a:pt x="3190" y="5144"/>
                  </a:lnTo>
                  <a:lnTo>
                    <a:pt x="3190" y="5254"/>
                  </a:lnTo>
                  <a:lnTo>
                    <a:pt x="3227" y="5365"/>
                  </a:lnTo>
                  <a:lnTo>
                    <a:pt x="3245" y="5475"/>
                  </a:lnTo>
                  <a:lnTo>
                    <a:pt x="3300" y="5586"/>
                  </a:lnTo>
                  <a:lnTo>
                    <a:pt x="3356" y="5678"/>
                  </a:lnTo>
                  <a:lnTo>
                    <a:pt x="3429" y="5752"/>
                  </a:lnTo>
                  <a:lnTo>
                    <a:pt x="3264" y="5918"/>
                  </a:lnTo>
                  <a:lnTo>
                    <a:pt x="3098" y="6047"/>
                  </a:lnTo>
                  <a:lnTo>
                    <a:pt x="2913" y="6157"/>
                  </a:lnTo>
                  <a:lnTo>
                    <a:pt x="2747" y="6268"/>
                  </a:lnTo>
                  <a:lnTo>
                    <a:pt x="2489" y="6360"/>
                  </a:lnTo>
                  <a:lnTo>
                    <a:pt x="2213" y="6434"/>
                  </a:lnTo>
                  <a:lnTo>
                    <a:pt x="1936" y="6471"/>
                  </a:lnTo>
                  <a:lnTo>
                    <a:pt x="1641" y="6471"/>
                  </a:lnTo>
                  <a:lnTo>
                    <a:pt x="1420" y="6452"/>
                  </a:lnTo>
                  <a:lnTo>
                    <a:pt x="1217" y="6415"/>
                  </a:lnTo>
                  <a:lnTo>
                    <a:pt x="996" y="6360"/>
                  </a:lnTo>
                  <a:lnTo>
                    <a:pt x="793" y="6286"/>
                  </a:lnTo>
                  <a:lnTo>
                    <a:pt x="664" y="6213"/>
                  </a:lnTo>
                  <a:lnTo>
                    <a:pt x="554" y="6157"/>
                  </a:lnTo>
                  <a:lnTo>
                    <a:pt x="388" y="6065"/>
                  </a:lnTo>
                  <a:lnTo>
                    <a:pt x="204" y="5992"/>
                  </a:lnTo>
                  <a:lnTo>
                    <a:pt x="296" y="5936"/>
                  </a:lnTo>
                  <a:lnTo>
                    <a:pt x="425" y="5862"/>
                  </a:lnTo>
                  <a:lnTo>
                    <a:pt x="517" y="5752"/>
                  </a:lnTo>
                  <a:lnTo>
                    <a:pt x="609" y="5623"/>
                  </a:lnTo>
                  <a:lnTo>
                    <a:pt x="701" y="5494"/>
                  </a:lnTo>
                  <a:lnTo>
                    <a:pt x="757" y="5383"/>
                  </a:lnTo>
                  <a:lnTo>
                    <a:pt x="793" y="5254"/>
                  </a:lnTo>
                  <a:lnTo>
                    <a:pt x="830" y="5125"/>
                  </a:lnTo>
                  <a:lnTo>
                    <a:pt x="849" y="5015"/>
                  </a:lnTo>
                  <a:lnTo>
                    <a:pt x="849" y="4775"/>
                  </a:lnTo>
                  <a:lnTo>
                    <a:pt x="830" y="4535"/>
                  </a:lnTo>
                  <a:lnTo>
                    <a:pt x="775" y="4148"/>
                  </a:lnTo>
                  <a:lnTo>
                    <a:pt x="720" y="3724"/>
                  </a:lnTo>
                  <a:lnTo>
                    <a:pt x="628" y="3134"/>
                  </a:lnTo>
                  <a:lnTo>
                    <a:pt x="591" y="2839"/>
                  </a:lnTo>
                  <a:lnTo>
                    <a:pt x="572" y="2544"/>
                  </a:lnTo>
                  <a:lnTo>
                    <a:pt x="572" y="2250"/>
                  </a:lnTo>
                  <a:lnTo>
                    <a:pt x="609" y="1955"/>
                  </a:lnTo>
                  <a:lnTo>
                    <a:pt x="664" y="1678"/>
                  </a:lnTo>
                  <a:lnTo>
                    <a:pt x="757" y="1402"/>
                  </a:lnTo>
                  <a:lnTo>
                    <a:pt x="849" y="1217"/>
                  </a:lnTo>
                  <a:lnTo>
                    <a:pt x="941" y="1051"/>
                  </a:lnTo>
                  <a:lnTo>
                    <a:pt x="1052" y="904"/>
                  </a:lnTo>
                  <a:lnTo>
                    <a:pt x="1162" y="756"/>
                  </a:lnTo>
                  <a:lnTo>
                    <a:pt x="1291" y="627"/>
                  </a:lnTo>
                  <a:lnTo>
                    <a:pt x="1420" y="517"/>
                  </a:lnTo>
                  <a:lnTo>
                    <a:pt x="1549" y="406"/>
                  </a:lnTo>
                  <a:lnTo>
                    <a:pt x="1697" y="314"/>
                  </a:lnTo>
                  <a:lnTo>
                    <a:pt x="1863" y="240"/>
                  </a:lnTo>
                  <a:lnTo>
                    <a:pt x="2010" y="185"/>
                  </a:lnTo>
                  <a:lnTo>
                    <a:pt x="2176" y="130"/>
                  </a:lnTo>
                  <a:lnTo>
                    <a:pt x="2360" y="93"/>
                  </a:lnTo>
                  <a:lnTo>
                    <a:pt x="2526" y="74"/>
                  </a:lnTo>
                  <a:close/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7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65" y="462"/>
                  </a:lnTo>
                  <a:lnTo>
                    <a:pt x="1236" y="572"/>
                  </a:lnTo>
                  <a:lnTo>
                    <a:pt x="1107" y="701"/>
                  </a:lnTo>
                  <a:lnTo>
                    <a:pt x="996" y="849"/>
                  </a:lnTo>
                  <a:lnTo>
                    <a:pt x="886" y="1015"/>
                  </a:lnTo>
                  <a:lnTo>
                    <a:pt x="775" y="1180"/>
                  </a:lnTo>
                  <a:lnTo>
                    <a:pt x="701" y="1365"/>
                  </a:lnTo>
                  <a:lnTo>
                    <a:pt x="591" y="1641"/>
                  </a:lnTo>
                  <a:lnTo>
                    <a:pt x="535" y="1936"/>
                  </a:lnTo>
                  <a:lnTo>
                    <a:pt x="499" y="2231"/>
                  </a:lnTo>
                  <a:lnTo>
                    <a:pt x="499" y="2526"/>
                  </a:lnTo>
                  <a:lnTo>
                    <a:pt x="517" y="2839"/>
                  </a:lnTo>
                  <a:lnTo>
                    <a:pt x="554" y="3134"/>
                  </a:lnTo>
                  <a:lnTo>
                    <a:pt x="646" y="3743"/>
                  </a:lnTo>
                  <a:lnTo>
                    <a:pt x="720" y="4148"/>
                  </a:lnTo>
                  <a:lnTo>
                    <a:pt x="757" y="4554"/>
                  </a:lnTo>
                  <a:lnTo>
                    <a:pt x="775" y="4756"/>
                  </a:lnTo>
                  <a:lnTo>
                    <a:pt x="775" y="4996"/>
                  </a:lnTo>
                  <a:lnTo>
                    <a:pt x="757" y="5107"/>
                  </a:lnTo>
                  <a:lnTo>
                    <a:pt x="720" y="5236"/>
                  </a:lnTo>
                  <a:lnTo>
                    <a:pt x="683" y="5346"/>
                  </a:lnTo>
                  <a:lnTo>
                    <a:pt x="628" y="5457"/>
                  </a:lnTo>
                  <a:lnTo>
                    <a:pt x="554" y="5586"/>
                  </a:lnTo>
                  <a:lnTo>
                    <a:pt x="480" y="5697"/>
                  </a:lnTo>
                  <a:lnTo>
                    <a:pt x="370" y="5807"/>
                  </a:lnTo>
                  <a:lnTo>
                    <a:pt x="259" y="5881"/>
                  </a:lnTo>
                  <a:lnTo>
                    <a:pt x="130" y="5936"/>
                  </a:lnTo>
                  <a:lnTo>
                    <a:pt x="1" y="5955"/>
                  </a:lnTo>
                  <a:lnTo>
                    <a:pt x="1" y="6028"/>
                  </a:lnTo>
                  <a:lnTo>
                    <a:pt x="130" y="6047"/>
                  </a:lnTo>
                  <a:lnTo>
                    <a:pt x="259" y="6084"/>
                  </a:lnTo>
                  <a:lnTo>
                    <a:pt x="388" y="6139"/>
                  </a:lnTo>
                  <a:lnTo>
                    <a:pt x="517" y="6213"/>
                  </a:lnTo>
                  <a:lnTo>
                    <a:pt x="646" y="6286"/>
                  </a:lnTo>
                  <a:lnTo>
                    <a:pt x="775" y="6342"/>
                  </a:lnTo>
                  <a:lnTo>
                    <a:pt x="978" y="6415"/>
                  </a:lnTo>
                  <a:lnTo>
                    <a:pt x="1199" y="6471"/>
                  </a:lnTo>
                  <a:lnTo>
                    <a:pt x="1420" y="6508"/>
                  </a:lnTo>
                  <a:lnTo>
                    <a:pt x="1641" y="6545"/>
                  </a:lnTo>
                  <a:lnTo>
                    <a:pt x="1770" y="6545"/>
                  </a:lnTo>
                  <a:lnTo>
                    <a:pt x="2029" y="6526"/>
                  </a:lnTo>
                  <a:lnTo>
                    <a:pt x="2287" y="6489"/>
                  </a:lnTo>
                  <a:lnTo>
                    <a:pt x="2545" y="6415"/>
                  </a:lnTo>
                  <a:lnTo>
                    <a:pt x="2766" y="6323"/>
                  </a:lnTo>
                  <a:lnTo>
                    <a:pt x="2950" y="6213"/>
                  </a:lnTo>
                  <a:lnTo>
                    <a:pt x="3153" y="6102"/>
                  </a:lnTo>
                  <a:lnTo>
                    <a:pt x="3319" y="5955"/>
                  </a:lnTo>
                  <a:lnTo>
                    <a:pt x="3503" y="5770"/>
                  </a:lnTo>
                  <a:lnTo>
                    <a:pt x="3540" y="5752"/>
                  </a:lnTo>
                  <a:lnTo>
                    <a:pt x="3503" y="5715"/>
                  </a:lnTo>
                  <a:lnTo>
                    <a:pt x="3411" y="5641"/>
                  </a:lnTo>
                  <a:lnTo>
                    <a:pt x="3356" y="5549"/>
                  </a:lnTo>
                  <a:lnTo>
                    <a:pt x="3319" y="5457"/>
                  </a:lnTo>
                  <a:lnTo>
                    <a:pt x="3282" y="5365"/>
                  </a:lnTo>
                  <a:lnTo>
                    <a:pt x="3264" y="5144"/>
                  </a:lnTo>
                  <a:lnTo>
                    <a:pt x="3264" y="5033"/>
                  </a:lnTo>
                  <a:lnTo>
                    <a:pt x="3264" y="4922"/>
                  </a:lnTo>
                  <a:lnTo>
                    <a:pt x="3300" y="4830"/>
                  </a:lnTo>
                  <a:lnTo>
                    <a:pt x="3337" y="4756"/>
                  </a:lnTo>
                  <a:lnTo>
                    <a:pt x="3411" y="4683"/>
                  </a:lnTo>
                  <a:lnTo>
                    <a:pt x="3503" y="4609"/>
                  </a:lnTo>
                  <a:lnTo>
                    <a:pt x="3706" y="4498"/>
                  </a:lnTo>
                  <a:lnTo>
                    <a:pt x="3872" y="4425"/>
                  </a:lnTo>
                  <a:lnTo>
                    <a:pt x="4019" y="4333"/>
                  </a:lnTo>
                  <a:lnTo>
                    <a:pt x="4130" y="4203"/>
                  </a:lnTo>
                  <a:lnTo>
                    <a:pt x="4241" y="4056"/>
                  </a:lnTo>
                  <a:lnTo>
                    <a:pt x="4333" y="3890"/>
                  </a:lnTo>
                  <a:lnTo>
                    <a:pt x="4443" y="3632"/>
                  </a:lnTo>
                  <a:lnTo>
                    <a:pt x="4517" y="3374"/>
                  </a:lnTo>
                  <a:lnTo>
                    <a:pt x="4572" y="3097"/>
                  </a:lnTo>
                  <a:lnTo>
                    <a:pt x="4609" y="2821"/>
                  </a:lnTo>
                  <a:lnTo>
                    <a:pt x="4628" y="2544"/>
                  </a:lnTo>
                  <a:lnTo>
                    <a:pt x="4628" y="2250"/>
                  </a:lnTo>
                  <a:lnTo>
                    <a:pt x="4609" y="1660"/>
                  </a:lnTo>
                  <a:lnTo>
                    <a:pt x="4591" y="1512"/>
                  </a:lnTo>
                  <a:lnTo>
                    <a:pt x="4572" y="1383"/>
                  </a:lnTo>
                  <a:lnTo>
                    <a:pt x="4535" y="1236"/>
                  </a:lnTo>
                  <a:lnTo>
                    <a:pt x="4480" y="1088"/>
                  </a:lnTo>
                  <a:lnTo>
                    <a:pt x="4406" y="959"/>
                  </a:lnTo>
                  <a:lnTo>
                    <a:pt x="4333" y="830"/>
                  </a:lnTo>
                  <a:lnTo>
                    <a:pt x="4259" y="720"/>
                  </a:lnTo>
                  <a:lnTo>
                    <a:pt x="4148" y="609"/>
                  </a:lnTo>
                  <a:lnTo>
                    <a:pt x="4056" y="498"/>
                  </a:lnTo>
                  <a:lnTo>
                    <a:pt x="3946" y="406"/>
                  </a:lnTo>
                  <a:lnTo>
                    <a:pt x="3817" y="314"/>
                  </a:lnTo>
                  <a:lnTo>
                    <a:pt x="3688" y="240"/>
                  </a:lnTo>
                  <a:lnTo>
                    <a:pt x="3558" y="167"/>
                  </a:lnTo>
                  <a:lnTo>
                    <a:pt x="3411" y="111"/>
                  </a:lnTo>
                  <a:lnTo>
                    <a:pt x="3264" y="74"/>
                  </a:lnTo>
                  <a:lnTo>
                    <a:pt x="3116" y="38"/>
                  </a:lnTo>
                  <a:lnTo>
                    <a:pt x="2913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2692450" y="373600"/>
              <a:ext cx="144275" cy="151625"/>
            </a:xfrm>
            <a:custGeom>
              <a:avLst/>
              <a:gdLst/>
              <a:ahLst/>
              <a:cxnLst/>
              <a:rect l="l" t="t" r="r" b="b"/>
              <a:pathLst>
                <a:path w="5771" h="6065" extrusionOk="0">
                  <a:moveTo>
                    <a:pt x="3171" y="0"/>
                  </a:moveTo>
                  <a:lnTo>
                    <a:pt x="2913" y="19"/>
                  </a:lnTo>
                  <a:lnTo>
                    <a:pt x="2618" y="74"/>
                  </a:lnTo>
                  <a:lnTo>
                    <a:pt x="2323" y="148"/>
                  </a:lnTo>
                  <a:lnTo>
                    <a:pt x="2047" y="277"/>
                  </a:lnTo>
                  <a:lnTo>
                    <a:pt x="1789" y="406"/>
                  </a:lnTo>
                  <a:lnTo>
                    <a:pt x="1531" y="590"/>
                  </a:lnTo>
                  <a:lnTo>
                    <a:pt x="1310" y="775"/>
                  </a:lnTo>
                  <a:lnTo>
                    <a:pt x="1107" y="996"/>
                  </a:lnTo>
                  <a:lnTo>
                    <a:pt x="941" y="1254"/>
                  </a:lnTo>
                  <a:lnTo>
                    <a:pt x="775" y="1530"/>
                  </a:lnTo>
                  <a:lnTo>
                    <a:pt x="646" y="1807"/>
                  </a:lnTo>
                  <a:lnTo>
                    <a:pt x="554" y="2102"/>
                  </a:lnTo>
                  <a:lnTo>
                    <a:pt x="480" y="2415"/>
                  </a:lnTo>
                  <a:lnTo>
                    <a:pt x="425" y="2729"/>
                  </a:lnTo>
                  <a:lnTo>
                    <a:pt x="388" y="3042"/>
                  </a:lnTo>
                  <a:lnTo>
                    <a:pt x="333" y="3687"/>
                  </a:lnTo>
                  <a:lnTo>
                    <a:pt x="296" y="4258"/>
                  </a:lnTo>
                  <a:lnTo>
                    <a:pt x="240" y="4830"/>
                  </a:lnTo>
                  <a:lnTo>
                    <a:pt x="204" y="5125"/>
                  </a:lnTo>
                  <a:lnTo>
                    <a:pt x="148" y="5401"/>
                  </a:lnTo>
                  <a:lnTo>
                    <a:pt x="75" y="5696"/>
                  </a:lnTo>
                  <a:lnTo>
                    <a:pt x="1" y="5954"/>
                  </a:lnTo>
                  <a:lnTo>
                    <a:pt x="240" y="6010"/>
                  </a:lnTo>
                  <a:lnTo>
                    <a:pt x="498" y="6028"/>
                  </a:lnTo>
                  <a:lnTo>
                    <a:pt x="1015" y="6047"/>
                  </a:lnTo>
                  <a:lnTo>
                    <a:pt x="1383" y="6065"/>
                  </a:lnTo>
                  <a:lnTo>
                    <a:pt x="1733" y="6065"/>
                  </a:lnTo>
                  <a:lnTo>
                    <a:pt x="2471" y="6047"/>
                  </a:lnTo>
                  <a:lnTo>
                    <a:pt x="2563" y="5106"/>
                  </a:lnTo>
                  <a:lnTo>
                    <a:pt x="2674" y="4185"/>
                  </a:lnTo>
                  <a:lnTo>
                    <a:pt x="2803" y="3263"/>
                  </a:lnTo>
                  <a:lnTo>
                    <a:pt x="2969" y="2341"/>
                  </a:lnTo>
                  <a:lnTo>
                    <a:pt x="2987" y="2323"/>
                  </a:lnTo>
                  <a:lnTo>
                    <a:pt x="3061" y="2305"/>
                  </a:lnTo>
                  <a:lnTo>
                    <a:pt x="3282" y="2268"/>
                  </a:lnTo>
                  <a:lnTo>
                    <a:pt x="3724" y="2268"/>
                  </a:lnTo>
                  <a:lnTo>
                    <a:pt x="3743" y="2249"/>
                  </a:lnTo>
                  <a:lnTo>
                    <a:pt x="3780" y="2231"/>
                  </a:lnTo>
                  <a:lnTo>
                    <a:pt x="3816" y="2139"/>
                  </a:lnTo>
                  <a:lnTo>
                    <a:pt x="3835" y="1991"/>
                  </a:lnTo>
                  <a:lnTo>
                    <a:pt x="3853" y="1825"/>
                  </a:lnTo>
                  <a:lnTo>
                    <a:pt x="3872" y="1659"/>
                  </a:lnTo>
                  <a:lnTo>
                    <a:pt x="3853" y="1493"/>
                  </a:lnTo>
                  <a:lnTo>
                    <a:pt x="3890" y="1678"/>
                  </a:lnTo>
                  <a:lnTo>
                    <a:pt x="3909" y="1862"/>
                  </a:lnTo>
                  <a:lnTo>
                    <a:pt x="3909" y="2046"/>
                  </a:lnTo>
                  <a:lnTo>
                    <a:pt x="3890" y="2249"/>
                  </a:lnTo>
                  <a:lnTo>
                    <a:pt x="4922" y="2249"/>
                  </a:lnTo>
                  <a:lnTo>
                    <a:pt x="5457" y="2231"/>
                  </a:lnTo>
                  <a:lnTo>
                    <a:pt x="5586" y="2231"/>
                  </a:lnTo>
                  <a:lnTo>
                    <a:pt x="5641" y="2212"/>
                  </a:lnTo>
                  <a:lnTo>
                    <a:pt x="5697" y="2194"/>
                  </a:lnTo>
                  <a:lnTo>
                    <a:pt x="5734" y="2157"/>
                  </a:lnTo>
                  <a:lnTo>
                    <a:pt x="5752" y="2083"/>
                  </a:lnTo>
                  <a:lnTo>
                    <a:pt x="5770" y="2028"/>
                  </a:lnTo>
                  <a:lnTo>
                    <a:pt x="5770" y="1936"/>
                  </a:lnTo>
                  <a:lnTo>
                    <a:pt x="5715" y="1752"/>
                  </a:lnTo>
                  <a:lnTo>
                    <a:pt x="5623" y="1530"/>
                  </a:lnTo>
                  <a:lnTo>
                    <a:pt x="5512" y="1309"/>
                  </a:lnTo>
                  <a:lnTo>
                    <a:pt x="5402" y="1125"/>
                  </a:lnTo>
                  <a:lnTo>
                    <a:pt x="5217" y="848"/>
                  </a:lnTo>
                  <a:lnTo>
                    <a:pt x="5033" y="664"/>
                  </a:lnTo>
                  <a:lnTo>
                    <a:pt x="4812" y="498"/>
                  </a:lnTo>
                  <a:lnTo>
                    <a:pt x="4591" y="369"/>
                  </a:lnTo>
                  <a:lnTo>
                    <a:pt x="4369" y="258"/>
                  </a:lnTo>
                  <a:lnTo>
                    <a:pt x="4148" y="166"/>
                  </a:lnTo>
                  <a:lnTo>
                    <a:pt x="3909" y="93"/>
                  </a:lnTo>
                  <a:lnTo>
                    <a:pt x="3669" y="37"/>
                  </a:lnTo>
                  <a:lnTo>
                    <a:pt x="3411" y="1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extrusionOk="0">
                  <a:moveTo>
                    <a:pt x="701" y="0"/>
                  </a:move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fill="none" extrusionOk="0">
                  <a:moveTo>
                    <a:pt x="1125" y="129"/>
                  </a:move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2740850" y="437200"/>
              <a:ext cx="29050" cy="36875"/>
            </a:xfrm>
            <a:custGeom>
              <a:avLst/>
              <a:gdLst/>
              <a:ahLst/>
              <a:cxnLst/>
              <a:rect l="l" t="t" r="r" b="b"/>
              <a:pathLst>
                <a:path w="1162" h="1475" extrusionOk="0">
                  <a:moveTo>
                    <a:pt x="774" y="0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14" y="166"/>
                  </a:lnTo>
                  <a:lnTo>
                    <a:pt x="185" y="277"/>
                  </a:lnTo>
                  <a:lnTo>
                    <a:pt x="74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0" y="848"/>
                  </a:lnTo>
                  <a:lnTo>
                    <a:pt x="19" y="996"/>
                  </a:lnTo>
                  <a:lnTo>
                    <a:pt x="56" y="1125"/>
                  </a:lnTo>
                  <a:lnTo>
                    <a:pt x="148" y="1235"/>
                  </a:lnTo>
                  <a:lnTo>
                    <a:pt x="240" y="1327"/>
                  </a:lnTo>
                  <a:lnTo>
                    <a:pt x="369" y="1401"/>
                  </a:lnTo>
                  <a:lnTo>
                    <a:pt x="535" y="1456"/>
                  </a:lnTo>
                  <a:lnTo>
                    <a:pt x="701" y="1475"/>
                  </a:lnTo>
                  <a:lnTo>
                    <a:pt x="867" y="1456"/>
                  </a:lnTo>
                  <a:lnTo>
                    <a:pt x="1033" y="1401"/>
                  </a:lnTo>
                  <a:lnTo>
                    <a:pt x="996" y="1327"/>
                  </a:lnTo>
                  <a:lnTo>
                    <a:pt x="867" y="1383"/>
                  </a:lnTo>
                  <a:lnTo>
                    <a:pt x="701" y="1401"/>
                  </a:lnTo>
                  <a:lnTo>
                    <a:pt x="553" y="1383"/>
                  </a:lnTo>
                  <a:lnTo>
                    <a:pt x="406" y="1327"/>
                  </a:lnTo>
                  <a:lnTo>
                    <a:pt x="277" y="1272"/>
                  </a:lnTo>
                  <a:lnTo>
                    <a:pt x="185" y="1180"/>
                  </a:lnTo>
                  <a:lnTo>
                    <a:pt x="129" y="1088"/>
                  </a:lnTo>
                  <a:lnTo>
                    <a:pt x="92" y="977"/>
                  </a:lnTo>
                  <a:lnTo>
                    <a:pt x="56" y="848"/>
                  </a:lnTo>
                  <a:lnTo>
                    <a:pt x="56" y="719"/>
                  </a:lnTo>
                  <a:lnTo>
                    <a:pt x="92" y="572"/>
                  </a:lnTo>
                  <a:lnTo>
                    <a:pt x="148" y="461"/>
                  </a:lnTo>
                  <a:lnTo>
                    <a:pt x="240" y="332"/>
                  </a:lnTo>
                  <a:lnTo>
                    <a:pt x="350" y="221"/>
                  </a:lnTo>
                  <a:lnTo>
                    <a:pt x="498" y="148"/>
                  </a:lnTo>
                  <a:lnTo>
                    <a:pt x="645" y="92"/>
                  </a:lnTo>
                  <a:lnTo>
                    <a:pt x="774" y="74"/>
                  </a:lnTo>
                  <a:lnTo>
                    <a:pt x="903" y="92"/>
                  </a:lnTo>
                  <a:lnTo>
                    <a:pt x="1014" y="129"/>
                  </a:lnTo>
                  <a:lnTo>
                    <a:pt x="1106" y="203"/>
                  </a:lnTo>
                  <a:lnTo>
                    <a:pt x="1162" y="148"/>
                  </a:lnTo>
                  <a:lnTo>
                    <a:pt x="1051" y="74"/>
                  </a:lnTo>
                  <a:lnTo>
                    <a:pt x="922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2649150" y="678675"/>
              <a:ext cx="23975" cy="43325"/>
            </a:xfrm>
            <a:custGeom>
              <a:avLst/>
              <a:gdLst/>
              <a:ahLst/>
              <a:cxnLst/>
              <a:rect l="l" t="t" r="r" b="b"/>
              <a:pathLst>
                <a:path w="959" h="1733" extrusionOk="0">
                  <a:moveTo>
                    <a:pt x="903" y="0"/>
                  </a:moveTo>
                  <a:lnTo>
                    <a:pt x="645" y="498"/>
                  </a:lnTo>
                  <a:lnTo>
                    <a:pt x="406" y="959"/>
                  </a:lnTo>
                  <a:lnTo>
                    <a:pt x="203" y="1309"/>
                  </a:lnTo>
                  <a:lnTo>
                    <a:pt x="0" y="1696"/>
                  </a:lnTo>
                  <a:lnTo>
                    <a:pt x="55" y="1733"/>
                  </a:lnTo>
                  <a:lnTo>
                    <a:pt x="258" y="1346"/>
                  </a:lnTo>
                  <a:lnTo>
                    <a:pt x="461" y="996"/>
                  </a:lnTo>
                  <a:lnTo>
                    <a:pt x="719" y="535"/>
                  </a:lnTo>
                  <a:lnTo>
                    <a:pt x="959" y="37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2797525" y="471750"/>
              <a:ext cx="17075" cy="7400"/>
            </a:xfrm>
            <a:custGeom>
              <a:avLst/>
              <a:gdLst/>
              <a:ahLst/>
              <a:cxnLst/>
              <a:rect l="l" t="t" r="r" b="b"/>
              <a:pathLst>
                <a:path w="683" h="296" extrusionOk="0">
                  <a:moveTo>
                    <a:pt x="93" y="1"/>
                  </a:moveTo>
                  <a:lnTo>
                    <a:pt x="1" y="111"/>
                  </a:lnTo>
                  <a:lnTo>
                    <a:pt x="148" y="185"/>
                  </a:lnTo>
                  <a:lnTo>
                    <a:pt x="295" y="259"/>
                  </a:lnTo>
                  <a:lnTo>
                    <a:pt x="443" y="277"/>
                  </a:lnTo>
                  <a:lnTo>
                    <a:pt x="590" y="296"/>
                  </a:lnTo>
                  <a:lnTo>
                    <a:pt x="683" y="296"/>
                  </a:lnTo>
                  <a:lnTo>
                    <a:pt x="664" y="148"/>
                  </a:lnTo>
                  <a:lnTo>
                    <a:pt x="517" y="148"/>
                  </a:lnTo>
                  <a:lnTo>
                    <a:pt x="369" y="130"/>
                  </a:lnTo>
                  <a:lnTo>
                    <a:pt x="222" y="7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extrusionOk="0">
                  <a:moveTo>
                    <a:pt x="3005" y="0"/>
                  </a:move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93" y="3360"/>
                  </a:lnTo>
                  <a:lnTo>
                    <a:pt x="3005" y="0"/>
                  </a:lnTo>
                  <a:close/>
                  <a:moveTo>
                    <a:pt x="593" y="3360"/>
                  </a:moveTo>
                  <a:lnTo>
                    <a:pt x="1" y="4184"/>
                  </a:lnTo>
                  <a:lnTo>
                    <a:pt x="1" y="4184"/>
                  </a:lnTo>
                  <a:lnTo>
                    <a:pt x="111" y="4092"/>
                  </a:lnTo>
                  <a:lnTo>
                    <a:pt x="222" y="3963"/>
                  </a:lnTo>
                  <a:lnTo>
                    <a:pt x="332" y="3853"/>
                  </a:lnTo>
                  <a:lnTo>
                    <a:pt x="425" y="3705"/>
                  </a:lnTo>
                  <a:lnTo>
                    <a:pt x="572" y="3410"/>
                  </a:lnTo>
                  <a:lnTo>
                    <a:pt x="593" y="336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fill="none" extrusionOk="0">
                  <a:moveTo>
                    <a:pt x="3005" y="0"/>
                  </a:moveTo>
                  <a:lnTo>
                    <a:pt x="3005" y="0"/>
                  </a:ln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72" y="3410"/>
                  </a:lnTo>
                  <a:lnTo>
                    <a:pt x="425" y="3705"/>
                  </a:lnTo>
                  <a:lnTo>
                    <a:pt x="332" y="3853"/>
                  </a:lnTo>
                  <a:lnTo>
                    <a:pt x="222" y="3963"/>
                  </a:lnTo>
                  <a:lnTo>
                    <a:pt x="111" y="4092"/>
                  </a:lnTo>
                  <a:lnTo>
                    <a:pt x="1" y="41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2740375" y="858400"/>
              <a:ext cx="76525" cy="106475"/>
            </a:xfrm>
            <a:custGeom>
              <a:avLst/>
              <a:gdLst/>
              <a:ahLst/>
              <a:cxnLst/>
              <a:rect l="l" t="t" r="r" b="b"/>
              <a:pathLst>
                <a:path w="3061" h="4259" extrusionOk="0">
                  <a:moveTo>
                    <a:pt x="3042" y="0"/>
                  </a:moveTo>
                  <a:lnTo>
                    <a:pt x="2876" y="56"/>
                  </a:lnTo>
                  <a:lnTo>
                    <a:pt x="2711" y="111"/>
                  </a:lnTo>
                  <a:lnTo>
                    <a:pt x="2397" y="258"/>
                  </a:lnTo>
                  <a:lnTo>
                    <a:pt x="2102" y="461"/>
                  </a:lnTo>
                  <a:lnTo>
                    <a:pt x="1844" y="682"/>
                  </a:lnTo>
                  <a:lnTo>
                    <a:pt x="1605" y="940"/>
                  </a:lnTo>
                  <a:lnTo>
                    <a:pt x="1402" y="1217"/>
                  </a:lnTo>
                  <a:lnTo>
                    <a:pt x="1217" y="1530"/>
                  </a:lnTo>
                  <a:lnTo>
                    <a:pt x="1088" y="1862"/>
                  </a:lnTo>
                  <a:lnTo>
                    <a:pt x="978" y="2157"/>
                  </a:lnTo>
                  <a:lnTo>
                    <a:pt x="904" y="2470"/>
                  </a:lnTo>
                  <a:lnTo>
                    <a:pt x="757" y="2950"/>
                  </a:lnTo>
                  <a:lnTo>
                    <a:pt x="683" y="3189"/>
                  </a:lnTo>
                  <a:lnTo>
                    <a:pt x="591" y="3429"/>
                  </a:lnTo>
                  <a:lnTo>
                    <a:pt x="480" y="3650"/>
                  </a:lnTo>
                  <a:lnTo>
                    <a:pt x="351" y="3853"/>
                  </a:lnTo>
                  <a:lnTo>
                    <a:pt x="185" y="4037"/>
                  </a:lnTo>
                  <a:lnTo>
                    <a:pt x="1" y="4203"/>
                  </a:lnTo>
                  <a:lnTo>
                    <a:pt x="56" y="4258"/>
                  </a:lnTo>
                  <a:lnTo>
                    <a:pt x="240" y="4092"/>
                  </a:lnTo>
                  <a:lnTo>
                    <a:pt x="388" y="3908"/>
                  </a:lnTo>
                  <a:lnTo>
                    <a:pt x="535" y="3687"/>
                  </a:lnTo>
                  <a:lnTo>
                    <a:pt x="646" y="3466"/>
                  </a:lnTo>
                  <a:lnTo>
                    <a:pt x="738" y="3226"/>
                  </a:lnTo>
                  <a:lnTo>
                    <a:pt x="830" y="2968"/>
                  </a:lnTo>
                  <a:lnTo>
                    <a:pt x="959" y="2489"/>
                  </a:lnTo>
                  <a:lnTo>
                    <a:pt x="1052" y="2175"/>
                  </a:lnTo>
                  <a:lnTo>
                    <a:pt x="1144" y="1880"/>
                  </a:lnTo>
                  <a:lnTo>
                    <a:pt x="1273" y="1567"/>
                  </a:lnTo>
                  <a:lnTo>
                    <a:pt x="1457" y="1254"/>
                  </a:lnTo>
                  <a:lnTo>
                    <a:pt x="1660" y="977"/>
                  </a:lnTo>
                  <a:lnTo>
                    <a:pt x="1899" y="738"/>
                  </a:lnTo>
                  <a:lnTo>
                    <a:pt x="2158" y="516"/>
                  </a:lnTo>
                  <a:lnTo>
                    <a:pt x="2434" y="332"/>
                  </a:lnTo>
                  <a:lnTo>
                    <a:pt x="2729" y="166"/>
                  </a:lnTo>
                  <a:lnTo>
                    <a:pt x="3061" y="74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2746825" y="445475"/>
              <a:ext cx="23075" cy="10625"/>
            </a:xfrm>
            <a:custGeom>
              <a:avLst/>
              <a:gdLst/>
              <a:ahLst/>
              <a:cxnLst/>
              <a:rect l="l" t="t" r="r" b="b"/>
              <a:pathLst>
                <a:path w="923" h="425" extrusionOk="0">
                  <a:moveTo>
                    <a:pt x="443" y="1"/>
                  </a:moveTo>
                  <a:lnTo>
                    <a:pt x="351" y="38"/>
                  </a:lnTo>
                  <a:lnTo>
                    <a:pt x="259" y="75"/>
                  </a:lnTo>
                  <a:lnTo>
                    <a:pt x="167" y="148"/>
                  </a:lnTo>
                  <a:lnTo>
                    <a:pt x="111" y="222"/>
                  </a:lnTo>
                  <a:lnTo>
                    <a:pt x="38" y="296"/>
                  </a:lnTo>
                  <a:lnTo>
                    <a:pt x="1" y="388"/>
                  </a:lnTo>
                  <a:lnTo>
                    <a:pt x="75" y="425"/>
                  </a:lnTo>
                  <a:lnTo>
                    <a:pt x="111" y="333"/>
                  </a:lnTo>
                  <a:lnTo>
                    <a:pt x="167" y="259"/>
                  </a:lnTo>
                  <a:lnTo>
                    <a:pt x="222" y="204"/>
                  </a:lnTo>
                  <a:lnTo>
                    <a:pt x="296" y="148"/>
                  </a:lnTo>
                  <a:lnTo>
                    <a:pt x="370" y="112"/>
                  </a:lnTo>
                  <a:lnTo>
                    <a:pt x="462" y="75"/>
                  </a:lnTo>
                  <a:lnTo>
                    <a:pt x="646" y="75"/>
                  </a:lnTo>
                  <a:lnTo>
                    <a:pt x="701" y="93"/>
                  </a:lnTo>
                  <a:lnTo>
                    <a:pt x="775" y="130"/>
                  </a:lnTo>
                  <a:lnTo>
                    <a:pt x="830" y="167"/>
                  </a:lnTo>
                  <a:lnTo>
                    <a:pt x="867" y="222"/>
                  </a:lnTo>
                  <a:lnTo>
                    <a:pt x="923" y="204"/>
                  </a:lnTo>
                  <a:lnTo>
                    <a:pt x="886" y="130"/>
                  </a:lnTo>
                  <a:lnTo>
                    <a:pt x="830" y="75"/>
                  </a:lnTo>
                  <a:lnTo>
                    <a:pt x="757" y="3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2754675" y="445950"/>
              <a:ext cx="5550" cy="13375"/>
            </a:xfrm>
            <a:custGeom>
              <a:avLst/>
              <a:gdLst/>
              <a:ahLst/>
              <a:cxnLst/>
              <a:rect l="l" t="t" r="r" b="b"/>
              <a:pathLst>
                <a:path w="222" h="535" extrusionOk="0">
                  <a:moveTo>
                    <a:pt x="185" y="0"/>
                  </a:moveTo>
                  <a:lnTo>
                    <a:pt x="111" y="56"/>
                  </a:lnTo>
                  <a:lnTo>
                    <a:pt x="74" y="111"/>
                  </a:lnTo>
                  <a:lnTo>
                    <a:pt x="37" y="166"/>
                  </a:lnTo>
                  <a:lnTo>
                    <a:pt x="19" y="240"/>
                  </a:lnTo>
                  <a:lnTo>
                    <a:pt x="0" y="314"/>
                  </a:lnTo>
                  <a:lnTo>
                    <a:pt x="19" y="388"/>
                  </a:lnTo>
                  <a:lnTo>
                    <a:pt x="37" y="461"/>
                  </a:lnTo>
                  <a:lnTo>
                    <a:pt x="56" y="535"/>
                  </a:lnTo>
                  <a:lnTo>
                    <a:pt x="129" y="498"/>
                  </a:lnTo>
                  <a:lnTo>
                    <a:pt x="92" y="443"/>
                  </a:lnTo>
                  <a:lnTo>
                    <a:pt x="74" y="388"/>
                  </a:lnTo>
                  <a:lnTo>
                    <a:pt x="74" y="314"/>
                  </a:lnTo>
                  <a:lnTo>
                    <a:pt x="74" y="258"/>
                  </a:lnTo>
                  <a:lnTo>
                    <a:pt x="92" y="203"/>
                  </a:lnTo>
                  <a:lnTo>
                    <a:pt x="129" y="148"/>
                  </a:lnTo>
                  <a:lnTo>
                    <a:pt x="166" y="93"/>
                  </a:lnTo>
                  <a:lnTo>
                    <a:pt x="221" y="5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2492925" y="776375"/>
              <a:ext cx="282975" cy="241500"/>
            </a:xfrm>
            <a:custGeom>
              <a:avLst/>
              <a:gdLst/>
              <a:ahLst/>
              <a:cxnLst/>
              <a:rect l="l" t="t" r="r" b="b"/>
              <a:pathLst>
                <a:path w="11319" h="9660" extrusionOk="0">
                  <a:moveTo>
                    <a:pt x="3926" y="0"/>
                  </a:moveTo>
                  <a:lnTo>
                    <a:pt x="3613" y="19"/>
                  </a:lnTo>
                  <a:lnTo>
                    <a:pt x="3281" y="37"/>
                  </a:lnTo>
                  <a:lnTo>
                    <a:pt x="2968" y="74"/>
                  </a:lnTo>
                  <a:lnTo>
                    <a:pt x="2636" y="129"/>
                  </a:lnTo>
                  <a:lnTo>
                    <a:pt x="2304" y="184"/>
                  </a:lnTo>
                  <a:lnTo>
                    <a:pt x="1991" y="277"/>
                  </a:lnTo>
                  <a:lnTo>
                    <a:pt x="1659" y="369"/>
                  </a:lnTo>
                  <a:lnTo>
                    <a:pt x="1327" y="479"/>
                  </a:lnTo>
                  <a:lnTo>
                    <a:pt x="996" y="608"/>
                  </a:lnTo>
                  <a:lnTo>
                    <a:pt x="664" y="774"/>
                  </a:lnTo>
                  <a:lnTo>
                    <a:pt x="332" y="922"/>
                  </a:lnTo>
                  <a:lnTo>
                    <a:pt x="0" y="1106"/>
                  </a:lnTo>
                  <a:lnTo>
                    <a:pt x="74" y="1714"/>
                  </a:lnTo>
                  <a:lnTo>
                    <a:pt x="387" y="1549"/>
                  </a:lnTo>
                  <a:lnTo>
                    <a:pt x="682" y="1401"/>
                  </a:lnTo>
                  <a:lnTo>
                    <a:pt x="996" y="1254"/>
                  </a:lnTo>
                  <a:lnTo>
                    <a:pt x="1309" y="1125"/>
                  </a:lnTo>
                  <a:lnTo>
                    <a:pt x="1622" y="1014"/>
                  </a:lnTo>
                  <a:lnTo>
                    <a:pt x="1936" y="922"/>
                  </a:lnTo>
                  <a:lnTo>
                    <a:pt x="2249" y="848"/>
                  </a:lnTo>
                  <a:lnTo>
                    <a:pt x="2544" y="774"/>
                  </a:lnTo>
                  <a:lnTo>
                    <a:pt x="2857" y="737"/>
                  </a:lnTo>
                  <a:lnTo>
                    <a:pt x="3171" y="682"/>
                  </a:lnTo>
                  <a:lnTo>
                    <a:pt x="3484" y="664"/>
                  </a:lnTo>
                  <a:lnTo>
                    <a:pt x="3779" y="645"/>
                  </a:lnTo>
                  <a:lnTo>
                    <a:pt x="4074" y="645"/>
                  </a:lnTo>
                  <a:lnTo>
                    <a:pt x="4387" y="664"/>
                  </a:lnTo>
                  <a:lnTo>
                    <a:pt x="4682" y="682"/>
                  </a:lnTo>
                  <a:lnTo>
                    <a:pt x="4959" y="719"/>
                  </a:lnTo>
                  <a:lnTo>
                    <a:pt x="5254" y="756"/>
                  </a:lnTo>
                  <a:lnTo>
                    <a:pt x="5530" y="811"/>
                  </a:lnTo>
                  <a:lnTo>
                    <a:pt x="5807" y="866"/>
                  </a:lnTo>
                  <a:lnTo>
                    <a:pt x="6083" y="959"/>
                  </a:lnTo>
                  <a:lnTo>
                    <a:pt x="6618" y="1125"/>
                  </a:lnTo>
                  <a:lnTo>
                    <a:pt x="7115" y="1346"/>
                  </a:lnTo>
                  <a:lnTo>
                    <a:pt x="7595" y="1604"/>
                  </a:lnTo>
                  <a:lnTo>
                    <a:pt x="8056" y="1880"/>
                  </a:lnTo>
                  <a:lnTo>
                    <a:pt x="8461" y="2194"/>
                  </a:lnTo>
                  <a:lnTo>
                    <a:pt x="8848" y="2544"/>
                  </a:lnTo>
                  <a:lnTo>
                    <a:pt x="9143" y="2839"/>
                  </a:lnTo>
                  <a:lnTo>
                    <a:pt x="9420" y="3171"/>
                  </a:lnTo>
                  <a:lnTo>
                    <a:pt x="9678" y="3521"/>
                  </a:lnTo>
                  <a:lnTo>
                    <a:pt x="9917" y="3890"/>
                  </a:lnTo>
                  <a:lnTo>
                    <a:pt x="10120" y="4277"/>
                  </a:lnTo>
                  <a:lnTo>
                    <a:pt x="10323" y="4701"/>
                  </a:lnTo>
                  <a:lnTo>
                    <a:pt x="10470" y="5125"/>
                  </a:lnTo>
                  <a:lnTo>
                    <a:pt x="10599" y="5567"/>
                  </a:lnTo>
                  <a:lnTo>
                    <a:pt x="10691" y="6046"/>
                  </a:lnTo>
                  <a:lnTo>
                    <a:pt x="10728" y="6526"/>
                  </a:lnTo>
                  <a:lnTo>
                    <a:pt x="10747" y="6765"/>
                  </a:lnTo>
                  <a:lnTo>
                    <a:pt x="10747" y="7005"/>
                  </a:lnTo>
                  <a:lnTo>
                    <a:pt x="10728" y="7263"/>
                  </a:lnTo>
                  <a:lnTo>
                    <a:pt x="10710" y="7521"/>
                  </a:lnTo>
                  <a:lnTo>
                    <a:pt x="10673" y="7779"/>
                  </a:lnTo>
                  <a:lnTo>
                    <a:pt x="10618" y="8037"/>
                  </a:lnTo>
                  <a:lnTo>
                    <a:pt x="10562" y="8295"/>
                  </a:lnTo>
                  <a:lnTo>
                    <a:pt x="10489" y="8553"/>
                  </a:lnTo>
                  <a:lnTo>
                    <a:pt x="10397" y="8811"/>
                  </a:lnTo>
                  <a:lnTo>
                    <a:pt x="10286" y="9088"/>
                  </a:lnTo>
                  <a:lnTo>
                    <a:pt x="10157" y="9346"/>
                  </a:lnTo>
                  <a:lnTo>
                    <a:pt x="10028" y="9622"/>
                  </a:lnTo>
                  <a:lnTo>
                    <a:pt x="10175" y="9641"/>
                  </a:lnTo>
                  <a:lnTo>
                    <a:pt x="10341" y="9641"/>
                  </a:lnTo>
                  <a:lnTo>
                    <a:pt x="10636" y="9659"/>
                  </a:lnTo>
                  <a:lnTo>
                    <a:pt x="10857" y="9161"/>
                  </a:lnTo>
                  <a:lnTo>
                    <a:pt x="11023" y="8664"/>
                  </a:lnTo>
                  <a:lnTo>
                    <a:pt x="11171" y="8185"/>
                  </a:lnTo>
                  <a:lnTo>
                    <a:pt x="11263" y="7687"/>
                  </a:lnTo>
                  <a:lnTo>
                    <a:pt x="11300" y="7189"/>
                  </a:lnTo>
                  <a:lnTo>
                    <a:pt x="11318" y="6691"/>
                  </a:lnTo>
                  <a:lnTo>
                    <a:pt x="11281" y="6194"/>
                  </a:lnTo>
                  <a:lnTo>
                    <a:pt x="11208" y="5714"/>
                  </a:lnTo>
                  <a:lnTo>
                    <a:pt x="11115" y="5217"/>
                  </a:lnTo>
                  <a:lnTo>
                    <a:pt x="10950" y="4756"/>
                  </a:lnTo>
                  <a:lnTo>
                    <a:pt x="10765" y="4277"/>
                  </a:lnTo>
                  <a:lnTo>
                    <a:pt x="10544" y="3834"/>
                  </a:lnTo>
                  <a:lnTo>
                    <a:pt x="10267" y="3392"/>
                  </a:lnTo>
                  <a:lnTo>
                    <a:pt x="9973" y="2949"/>
                  </a:lnTo>
                  <a:lnTo>
                    <a:pt x="9622" y="2544"/>
                  </a:lnTo>
                  <a:lnTo>
                    <a:pt x="9235" y="2138"/>
                  </a:lnTo>
                  <a:lnTo>
                    <a:pt x="8830" y="1770"/>
                  </a:lnTo>
                  <a:lnTo>
                    <a:pt x="8387" y="1419"/>
                  </a:lnTo>
                  <a:lnTo>
                    <a:pt x="7926" y="1106"/>
                  </a:lnTo>
                  <a:lnTo>
                    <a:pt x="7410" y="830"/>
                  </a:lnTo>
                  <a:lnTo>
                    <a:pt x="7152" y="701"/>
                  </a:lnTo>
                  <a:lnTo>
                    <a:pt x="6894" y="590"/>
                  </a:lnTo>
                  <a:lnTo>
                    <a:pt x="6618" y="479"/>
                  </a:lnTo>
                  <a:lnTo>
                    <a:pt x="6341" y="387"/>
                  </a:lnTo>
                  <a:lnTo>
                    <a:pt x="6046" y="295"/>
                  </a:lnTo>
                  <a:lnTo>
                    <a:pt x="5751" y="221"/>
                  </a:lnTo>
                  <a:lnTo>
                    <a:pt x="5456" y="148"/>
                  </a:lnTo>
                  <a:lnTo>
                    <a:pt x="5161" y="92"/>
                  </a:lnTo>
                  <a:lnTo>
                    <a:pt x="4867" y="55"/>
                  </a:lnTo>
                  <a:lnTo>
                    <a:pt x="4553" y="19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2492000" y="775450"/>
              <a:ext cx="284825" cy="243350"/>
            </a:xfrm>
            <a:custGeom>
              <a:avLst/>
              <a:gdLst/>
              <a:ahLst/>
              <a:cxnLst/>
              <a:rect l="l" t="t" r="r" b="b"/>
              <a:pathLst>
                <a:path w="11393" h="9734" extrusionOk="0">
                  <a:moveTo>
                    <a:pt x="4000" y="74"/>
                  </a:moveTo>
                  <a:lnTo>
                    <a:pt x="4314" y="92"/>
                  </a:lnTo>
                  <a:lnTo>
                    <a:pt x="4627" y="111"/>
                  </a:lnTo>
                  <a:lnTo>
                    <a:pt x="4922" y="129"/>
                  </a:lnTo>
                  <a:lnTo>
                    <a:pt x="5235" y="185"/>
                  </a:lnTo>
                  <a:lnTo>
                    <a:pt x="5530" y="240"/>
                  </a:lnTo>
                  <a:lnTo>
                    <a:pt x="5825" y="295"/>
                  </a:lnTo>
                  <a:lnTo>
                    <a:pt x="6102" y="369"/>
                  </a:lnTo>
                  <a:lnTo>
                    <a:pt x="6397" y="461"/>
                  </a:lnTo>
                  <a:lnTo>
                    <a:pt x="6673" y="572"/>
                  </a:lnTo>
                  <a:lnTo>
                    <a:pt x="6931" y="664"/>
                  </a:lnTo>
                  <a:lnTo>
                    <a:pt x="7466" y="922"/>
                  </a:lnTo>
                  <a:lnTo>
                    <a:pt x="7963" y="1198"/>
                  </a:lnTo>
                  <a:lnTo>
                    <a:pt x="8424" y="1493"/>
                  </a:lnTo>
                  <a:lnTo>
                    <a:pt x="8848" y="1844"/>
                  </a:lnTo>
                  <a:lnTo>
                    <a:pt x="9254" y="2194"/>
                  </a:lnTo>
                  <a:lnTo>
                    <a:pt x="9641" y="2599"/>
                  </a:lnTo>
                  <a:lnTo>
                    <a:pt x="9973" y="3005"/>
                  </a:lnTo>
                  <a:lnTo>
                    <a:pt x="10286" y="3447"/>
                  </a:lnTo>
                  <a:lnTo>
                    <a:pt x="10544" y="3871"/>
                  </a:lnTo>
                  <a:lnTo>
                    <a:pt x="10765" y="4332"/>
                  </a:lnTo>
                  <a:lnTo>
                    <a:pt x="10968" y="4793"/>
                  </a:lnTo>
                  <a:lnTo>
                    <a:pt x="11116" y="5254"/>
                  </a:lnTo>
                  <a:lnTo>
                    <a:pt x="11226" y="5733"/>
                  </a:lnTo>
                  <a:lnTo>
                    <a:pt x="11300" y="6212"/>
                  </a:lnTo>
                  <a:lnTo>
                    <a:pt x="11318" y="6710"/>
                  </a:lnTo>
                  <a:lnTo>
                    <a:pt x="11318" y="7208"/>
                  </a:lnTo>
                  <a:lnTo>
                    <a:pt x="11263" y="7687"/>
                  </a:lnTo>
                  <a:lnTo>
                    <a:pt x="11171" y="8185"/>
                  </a:lnTo>
                  <a:lnTo>
                    <a:pt x="11042" y="8682"/>
                  </a:lnTo>
                  <a:lnTo>
                    <a:pt x="10857" y="9162"/>
                  </a:lnTo>
                  <a:lnTo>
                    <a:pt x="10655" y="9659"/>
                  </a:lnTo>
                  <a:lnTo>
                    <a:pt x="10415" y="9641"/>
                  </a:lnTo>
                  <a:lnTo>
                    <a:pt x="10120" y="9622"/>
                  </a:lnTo>
                  <a:lnTo>
                    <a:pt x="10249" y="9364"/>
                  </a:lnTo>
                  <a:lnTo>
                    <a:pt x="10378" y="9088"/>
                  </a:lnTo>
                  <a:lnTo>
                    <a:pt x="10470" y="8830"/>
                  </a:lnTo>
                  <a:lnTo>
                    <a:pt x="10563" y="8553"/>
                  </a:lnTo>
                  <a:lnTo>
                    <a:pt x="10636" y="8295"/>
                  </a:lnTo>
                  <a:lnTo>
                    <a:pt x="10692" y="8037"/>
                  </a:lnTo>
                  <a:lnTo>
                    <a:pt x="10747" y="7779"/>
                  </a:lnTo>
                  <a:lnTo>
                    <a:pt x="10784" y="7521"/>
                  </a:lnTo>
                  <a:lnTo>
                    <a:pt x="10802" y="7263"/>
                  </a:lnTo>
                  <a:lnTo>
                    <a:pt x="10821" y="7023"/>
                  </a:lnTo>
                  <a:lnTo>
                    <a:pt x="10821" y="6765"/>
                  </a:lnTo>
                  <a:lnTo>
                    <a:pt x="10802" y="6526"/>
                  </a:lnTo>
                  <a:lnTo>
                    <a:pt x="10747" y="6046"/>
                  </a:lnTo>
                  <a:lnTo>
                    <a:pt x="10655" y="5586"/>
                  </a:lnTo>
                  <a:lnTo>
                    <a:pt x="10526" y="5125"/>
                  </a:lnTo>
                  <a:lnTo>
                    <a:pt x="10378" y="4701"/>
                  </a:lnTo>
                  <a:lnTo>
                    <a:pt x="10194" y="4295"/>
                  </a:lnTo>
                  <a:lnTo>
                    <a:pt x="9973" y="3890"/>
                  </a:lnTo>
                  <a:lnTo>
                    <a:pt x="9733" y="3521"/>
                  </a:lnTo>
                  <a:lnTo>
                    <a:pt x="9475" y="3171"/>
                  </a:lnTo>
                  <a:lnTo>
                    <a:pt x="9199" y="2857"/>
                  </a:lnTo>
                  <a:lnTo>
                    <a:pt x="8904" y="2544"/>
                  </a:lnTo>
                  <a:lnTo>
                    <a:pt x="8719" y="2378"/>
                  </a:lnTo>
                  <a:lnTo>
                    <a:pt x="8516" y="2194"/>
                  </a:lnTo>
                  <a:lnTo>
                    <a:pt x="8314" y="2028"/>
                  </a:lnTo>
                  <a:lnTo>
                    <a:pt x="8093" y="1880"/>
                  </a:lnTo>
                  <a:lnTo>
                    <a:pt x="7871" y="1733"/>
                  </a:lnTo>
                  <a:lnTo>
                    <a:pt x="7632" y="1586"/>
                  </a:lnTo>
                  <a:lnTo>
                    <a:pt x="7152" y="1346"/>
                  </a:lnTo>
                  <a:lnTo>
                    <a:pt x="6636" y="1125"/>
                  </a:lnTo>
                  <a:lnTo>
                    <a:pt x="6120" y="940"/>
                  </a:lnTo>
                  <a:lnTo>
                    <a:pt x="5567" y="811"/>
                  </a:lnTo>
                  <a:lnTo>
                    <a:pt x="5014" y="719"/>
                  </a:lnTo>
                  <a:lnTo>
                    <a:pt x="4701" y="682"/>
                  </a:lnTo>
                  <a:lnTo>
                    <a:pt x="4387" y="664"/>
                  </a:lnTo>
                  <a:lnTo>
                    <a:pt x="4074" y="645"/>
                  </a:lnTo>
                  <a:lnTo>
                    <a:pt x="3761" y="645"/>
                  </a:lnTo>
                  <a:lnTo>
                    <a:pt x="3447" y="664"/>
                  </a:lnTo>
                  <a:lnTo>
                    <a:pt x="3134" y="701"/>
                  </a:lnTo>
                  <a:lnTo>
                    <a:pt x="2821" y="738"/>
                  </a:lnTo>
                  <a:lnTo>
                    <a:pt x="2507" y="793"/>
                  </a:lnTo>
                  <a:lnTo>
                    <a:pt x="2212" y="867"/>
                  </a:lnTo>
                  <a:lnTo>
                    <a:pt x="1899" y="940"/>
                  </a:lnTo>
                  <a:lnTo>
                    <a:pt x="1604" y="1033"/>
                  </a:lnTo>
                  <a:lnTo>
                    <a:pt x="1309" y="1143"/>
                  </a:lnTo>
                  <a:lnTo>
                    <a:pt x="1014" y="1272"/>
                  </a:lnTo>
                  <a:lnTo>
                    <a:pt x="719" y="1401"/>
                  </a:lnTo>
                  <a:lnTo>
                    <a:pt x="424" y="1549"/>
                  </a:lnTo>
                  <a:lnTo>
                    <a:pt x="129" y="1696"/>
                  </a:lnTo>
                  <a:lnTo>
                    <a:pt x="74" y="1162"/>
                  </a:lnTo>
                  <a:lnTo>
                    <a:pt x="406" y="996"/>
                  </a:lnTo>
                  <a:lnTo>
                    <a:pt x="738" y="830"/>
                  </a:lnTo>
                  <a:lnTo>
                    <a:pt x="1069" y="682"/>
                  </a:lnTo>
                  <a:lnTo>
                    <a:pt x="1401" y="553"/>
                  </a:lnTo>
                  <a:lnTo>
                    <a:pt x="1733" y="443"/>
                  </a:lnTo>
                  <a:lnTo>
                    <a:pt x="2065" y="332"/>
                  </a:lnTo>
                  <a:lnTo>
                    <a:pt x="2378" y="258"/>
                  </a:lnTo>
                  <a:lnTo>
                    <a:pt x="2710" y="185"/>
                  </a:lnTo>
                  <a:lnTo>
                    <a:pt x="3042" y="148"/>
                  </a:lnTo>
                  <a:lnTo>
                    <a:pt x="3355" y="111"/>
                  </a:lnTo>
                  <a:lnTo>
                    <a:pt x="3687" y="92"/>
                  </a:lnTo>
                  <a:lnTo>
                    <a:pt x="4000" y="74"/>
                  </a:lnTo>
                  <a:close/>
                  <a:moveTo>
                    <a:pt x="3982" y="0"/>
                  </a:moveTo>
                  <a:lnTo>
                    <a:pt x="3669" y="19"/>
                  </a:lnTo>
                  <a:lnTo>
                    <a:pt x="3337" y="37"/>
                  </a:lnTo>
                  <a:lnTo>
                    <a:pt x="3023" y="74"/>
                  </a:lnTo>
                  <a:lnTo>
                    <a:pt x="2692" y="129"/>
                  </a:lnTo>
                  <a:lnTo>
                    <a:pt x="2360" y="185"/>
                  </a:lnTo>
                  <a:lnTo>
                    <a:pt x="2028" y="277"/>
                  </a:lnTo>
                  <a:lnTo>
                    <a:pt x="1696" y="369"/>
                  </a:lnTo>
                  <a:lnTo>
                    <a:pt x="1364" y="480"/>
                  </a:lnTo>
                  <a:lnTo>
                    <a:pt x="1014" y="627"/>
                  </a:lnTo>
                  <a:lnTo>
                    <a:pt x="682" y="774"/>
                  </a:lnTo>
                  <a:lnTo>
                    <a:pt x="351" y="940"/>
                  </a:lnTo>
                  <a:lnTo>
                    <a:pt x="19" y="1125"/>
                  </a:lnTo>
                  <a:lnTo>
                    <a:pt x="0" y="1125"/>
                  </a:lnTo>
                  <a:lnTo>
                    <a:pt x="74" y="1807"/>
                  </a:lnTo>
                  <a:lnTo>
                    <a:pt x="129" y="1788"/>
                  </a:lnTo>
                  <a:lnTo>
                    <a:pt x="406" y="1622"/>
                  </a:lnTo>
                  <a:lnTo>
                    <a:pt x="701" y="1475"/>
                  </a:lnTo>
                  <a:lnTo>
                    <a:pt x="996" y="1346"/>
                  </a:lnTo>
                  <a:lnTo>
                    <a:pt x="1291" y="1235"/>
                  </a:lnTo>
                  <a:lnTo>
                    <a:pt x="1586" y="1125"/>
                  </a:lnTo>
                  <a:lnTo>
                    <a:pt x="1899" y="1014"/>
                  </a:lnTo>
                  <a:lnTo>
                    <a:pt x="2194" y="940"/>
                  </a:lnTo>
                  <a:lnTo>
                    <a:pt x="2507" y="867"/>
                  </a:lnTo>
                  <a:lnTo>
                    <a:pt x="2821" y="811"/>
                  </a:lnTo>
                  <a:lnTo>
                    <a:pt x="3116" y="774"/>
                  </a:lnTo>
                  <a:lnTo>
                    <a:pt x="3429" y="738"/>
                  </a:lnTo>
                  <a:lnTo>
                    <a:pt x="3742" y="719"/>
                  </a:lnTo>
                  <a:lnTo>
                    <a:pt x="4369" y="719"/>
                  </a:lnTo>
                  <a:lnTo>
                    <a:pt x="4682" y="738"/>
                  </a:lnTo>
                  <a:lnTo>
                    <a:pt x="4996" y="774"/>
                  </a:lnTo>
                  <a:lnTo>
                    <a:pt x="5549" y="885"/>
                  </a:lnTo>
                  <a:lnTo>
                    <a:pt x="6102" y="1014"/>
                  </a:lnTo>
                  <a:lnTo>
                    <a:pt x="6618" y="1180"/>
                  </a:lnTo>
                  <a:lnTo>
                    <a:pt x="7116" y="1401"/>
                  </a:lnTo>
                  <a:lnTo>
                    <a:pt x="7595" y="1641"/>
                  </a:lnTo>
                  <a:lnTo>
                    <a:pt x="8056" y="1936"/>
                  </a:lnTo>
                  <a:lnTo>
                    <a:pt x="8258" y="2083"/>
                  </a:lnTo>
                  <a:lnTo>
                    <a:pt x="8461" y="2249"/>
                  </a:lnTo>
                  <a:lnTo>
                    <a:pt x="8664" y="2415"/>
                  </a:lnTo>
                  <a:lnTo>
                    <a:pt x="8867" y="2599"/>
                  </a:lnTo>
                  <a:lnTo>
                    <a:pt x="9143" y="2894"/>
                  </a:lnTo>
                  <a:lnTo>
                    <a:pt x="9420" y="3226"/>
                  </a:lnTo>
                  <a:lnTo>
                    <a:pt x="9678" y="3576"/>
                  </a:lnTo>
                  <a:lnTo>
                    <a:pt x="9917" y="3945"/>
                  </a:lnTo>
                  <a:lnTo>
                    <a:pt x="10120" y="4332"/>
                  </a:lnTo>
                  <a:lnTo>
                    <a:pt x="10323" y="4738"/>
                  </a:lnTo>
                  <a:lnTo>
                    <a:pt x="10470" y="5162"/>
                  </a:lnTo>
                  <a:lnTo>
                    <a:pt x="10599" y="5622"/>
                  </a:lnTo>
                  <a:lnTo>
                    <a:pt x="10692" y="6083"/>
                  </a:lnTo>
                  <a:lnTo>
                    <a:pt x="10728" y="6563"/>
                  </a:lnTo>
                  <a:lnTo>
                    <a:pt x="10747" y="6802"/>
                  </a:lnTo>
                  <a:lnTo>
                    <a:pt x="10747" y="7042"/>
                  </a:lnTo>
                  <a:lnTo>
                    <a:pt x="10728" y="7300"/>
                  </a:lnTo>
                  <a:lnTo>
                    <a:pt x="10710" y="7539"/>
                  </a:lnTo>
                  <a:lnTo>
                    <a:pt x="10673" y="7798"/>
                  </a:lnTo>
                  <a:lnTo>
                    <a:pt x="10618" y="8056"/>
                  </a:lnTo>
                  <a:lnTo>
                    <a:pt x="10563" y="8314"/>
                  </a:lnTo>
                  <a:lnTo>
                    <a:pt x="10489" y="8572"/>
                  </a:lnTo>
                  <a:lnTo>
                    <a:pt x="10397" y="8848"/>
                  </a:lnTo>
                  <a:lnTo>
                    <a:pt x="10286" y="9106"/>
                  </a:lnTo>
                  <a:lnTo>
                    <a:pt x="10175" y="9364"/>
                  </a:lnTo>
                  <a:lnTo>
                    <a:pt x="10028" y="9641"/>
                  </a:lnTo>
                  <a:lnTo>
                    <a:pt x="10010" y="9678"/>
                  </a:lnTo>
                  <a:lnTo>
                    <a:pt x="10065" y="9696"/>
                  </a:lnTo>
                  <a:lnTo>
                    <a:pt x="10231" y="9715"/>
                  </a:lnTo>
                  <a:lnTo>
                    <a:pt x="10415" y="9715"/>
                  </a:lnTo>
                  <a:lnTo>
                    <a:pt x="10673" y="9733"/>
                  </a:lnTo>
                  <a:lnTo>
                    <a:pt x="10692" y="9733"/>
                  </a:lnTo>
                  <a:lnTo>
                    <a:pt x="10710" y="9715"/>
                  </a:lnTo>
                  <a:lnTo>
                    <a:pt x="10931" y="9217"/>
                  </a:lnTo>
                  <a:lnTo>
                    <a:pt x="11097" y="8719"/>
                  </a:lnTo>
                  <a:lnTo>
                    <a:pt x="11226" y="8222"/>
                  </a:lnTo>
                  <a:lnTo>
                    <a:pt x="11337" y="7724"/>
                  </a:lnTo>
                  <a:lnTo>
                    <a:pt x="11374" y="7226"/>
                  </a:lnTo>
                  <a:lnTo>
                    <a:pt x="11392" y="6728"/>
                  </a:lnTo>
                  <a:lnTo>
                    <a:pt x="11355" y="6231"/>
                  </a:lnTo>
                  <a:lnTo>
                    <a:pt x="11300" y="5733"/>
                  </a:lnTo>
                  <a:lnTo>
                    <a:pt x="11189" y="5254"/>
                  </a:lnTo>
                  <a:lnTo>
                    <a:pt x="11023" y="4774"/>
                  </a:lnTo>
                  <a:lnTo>
                    <a:pt x="10839" y="4314"/>
                  </a:lnTo>
                  <a:lnTo>
                    <a:pt x="10618" y="3853"/>
                  </a:lnTo>
                  <a:lnTo>
                    <a:pt x="10341" y="3410"/>
                  </a:lnTo>
                  <a:lnTo>
                    <a:pt x="10028" y="2968"/>
                  </a:lnTo>
                  <a:lnTo>
                    <a:pt x="9696" y="2544"/>
                  </a:lnTo>
                  <a:lnTo>
                    <a:pt x="9309" y="2157"/>
                  </a:lnTo>
                  <a:lnTo>
                    <a:pt x="8904" y="1788"/>
                  </a:lnTo>
                  <a:lnTo>
                    <a:pt x="8461" y="1438"/>
                  </a:lnTo>
                  <a:lnTo>
                    <a:pt x="7982" y="1125"/>
                  </a:lnTo>
                  <a:lnTo>
                    <a:pt x="7484" y="848"/>
                  </a:lnTo>
                  <a:lnTo>
                    <a:pt x="7226" y="719"/>
                  </a:lnTo>
                  <a:lnTo>
                    <a:pt x="6968" y="609"/>
                  </a:lnTo>
                  <a:lnTo>
                    <a:pt x="6692" y="498"/>
                  </a:lnTo>
                  <a:lnTo>
                    <a:pt x="6397" y="406"/>
                  </a:lnTo>
                  <a:lnTo>
                    <a:pt x="6120" y="314"/>
                  </a:lnTo>
                  <a:lnTo>
                    <a:pt x="5825" y="221"/>
                  </a:lnTo>
                  <a:lnTo>
                    <a:pt x="5530" y="166"/>
                  </a:lnTo>
                  <a:lnTo>
                    <a:pt x="5235" y="111"/>
                  </a:lnTo>
                  <a:lnTo>
                    <a:pt x="4922" y="56"/>
                  </a:lnTo>
                  <a:lnTo>
                    <a:pt x="4609" y="37"/>
                  </a:lnTo>
                  <a:lnTo>
                    <a:pt x="4295" y="19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extrusionOk="0">
                  <a:moveTo>
                    <a:pt x="6913" y="0"/>
                  </a:moveTo>
                  <a:lnTo>
                    <a:pt x="498" y="2305"/>
                  </a:lnTo>
                  <a:lnTo>
                    <a:pt x="369" y="2470"/>
                  </a:lnTo>
                  <a:lnTo>
                    <a:pt x="258" y="2636"/>
                  </a:lnTo>
                  <a:lnTo>
                    <a:pt x="166" y="2802"/>
                  </a:lnTo>
                  <a:lnTo>
                    <a:pt x="111" y="2987"/>
                  </a:lnTo>
                  <a:lnTo>
                    <a:pt x="56" y="3189"/>
                  </a:lnTo>
                  <a:lnTo>
                    <a:pt x="19" y="3374"/>
                  </a:lnTo>
                  <a:lnTo>
                    <a:pt x="0" y="3576"/>
                  </a:lnTo>
                  <a:lnTo>
                    <a:pt x="19" y="3779"/>
                  </a:lnTo>
                  <a:lnTo>
                    <a:pt x="92" y="3613"/>
                  </a:lnTo>
                  <a:lnTo>
                    <a:pt x="203" y="3466"/>
                  </a:lnTo>
                  <a:lnTo>
                    <a:pt x="314" y="3318"/>
                  </a:lnTo>
                  <a:lnTo>
                    <a:pt x="443" y="3189"/>
                  </a:lnTo>
                  <a:lnTo>
                    <a:pt x="590" y="3079"/>
                  </a:lnTo>
                  <a:lnTo>
                    <a:pt x="738" y="2968"/>
                  </a:lnTo>
                  <a:lnTo>
                    <a:pt x="903" y="2876"/>
                  </a:lnTo>
                  <a:lnTo>
                    <a:pt x="1069" y="2802"/>
                  </a:lnTo>
                  <a:lnTo>
                    <a:pt x="1420" y="2655"/>
                  </a:lnTo>
                  <a:lnTo>
                    <a:pt x="1788" y="2544"/>
                  </a:lnTo>
                  <a:lnTo>
                    <a:pt x="2175" y="2470"/>
                  </a:lnTo>
                  <a:lnTo>
                    <a:pt x="2544" y="2434"/>
                  </a:lnTo>
                  <a:lnTo>
                    <a:pt x="3318" y="2360"/>
                  </a:lnTo>
                  <a:lnTo>
                    <a:pt x="3687" y="2323"/>
                  </a:lnTo>
                  <a:lnTo>
                    <a:pt x="4074" y="2286"/>
                  </a:lnTo>
                  <a:lnTo>
                    <a:pt x="4443" y="2212"/>
                  </a:lnTo>
                  <a:lnTo>
                    <a:pt x="4793" y="2120"/>
                  </a:lnTo>
                  <a:lnTo>
                    <a:pt x="4977" y="2065"/>
                  </a:lnTo>
                  <a:lnTo>
                    <a:pt x="5143" y="1991"/>
                  </a:lnTo>
                  <a:lnTo>
                    <a:pt x="5309" y="1899"/>
                  </a:lnTo>
                  <a:lnTo>
                    <a:pt x="5475" y="1807"/>
                  </a:lnTo>
                  <a:lnTo>
                    <a:pt x="5696" y="1641"/>
                  </a:lnTo>
                  <a:lnTo>
                    <a:pt x="5917" y="1438"/>
                  </a:lnTo>
                  <a:lnTo>
                    <a:pt x="6120" y="1235"/>
                  </a:lnTo>
                  <a:lnTo>
                    <a:pt x="6286" y="996"/>
                  </a:lnTo>
                  <a:lnTo>
                    <a:pt x="6452" y="756"/>
                  </a:lnTo>
                  <a:lnTo>
                    <a:pt x="6618" y="517"/>
                  </a:lnTo>
                  <a:lnTo>
                    <a:pt x="6913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fill="none" extrusionOk="0">
                  <a:moveTo>
                    <a:pt x="6913" y="0"/>
                  </a:moveTo>
                  <a:lnTo>
                    <a:pt x="6913" y="0"/>
                  </a:lnTo>
                  <a:lnTo>
                    <a:pt x="6618" y="517"/>
                  </a:lnTo>
                  <a:lnTo>
                    <a:pt x="6452" y="756"/>
                  </a:lnTo>
                  <a:lnTo>
                    <a:pt x="6286" y="996"/>
                  </a:lnTo>
                  <a:lnTo>
                    <a:pt x="6120" y="1235"/>
                  </a:lnTo>
                  <a:lnTo>
                    <a:pt x="5917" y="1438"/>
                  </a:lnTo>
                  <a:lnTo>
                    <a:pt x="5696" y="1641"/>
                  </a:lnTo>
                  <a:lnTo>
                    <a:pt x="5475" y="1807"/>
                  </a:lnTo>
                  <a:lnTo>
                    <a:pt x="5475" y="1807"/>
                  </a:lnTo>
                  <a:lnTo>
                    <a:pt x="5309" y="1899"/>
                  </a:lnTo>
                  <a:lnTo>
                    <a:pt x="5143" y="1991"/>
                  </a:lnTo>
                  <a:lnTo>
                    <a:pt x="4977" y="2065"/>
                  </a:lnTo>
                  <a:lnTo>
                    <a:pt x="4793" y="2120"/>
                  </a:lnTo>
                  <a:lnTo>
                    <a:pt x="4443" y="2212"/>
                  </a:lnTo>
                  <a:lnTo>
                    <a:pt x="4074" y="2286"/>
                  </a:lnTo>
                  <a:lnTo>
                    <a:pt x="3687" y="2323"/>
                  </a:lnTo>
                  <a:lnTo>
                    <a:pt x="3318" y="2360"/>
                  </a:lnTo>
                  <a:lnTo>
                    <a:pt x="2544" y="2434"/>
                  </a:lnTo>
                  <a:lnTo>
                    <a:pt x="2544" y="2434"/>
                  </a:lnTo>
                  <a:lnTo>
                    <a:pt x="2175" y="2470"/>
                  </a:lnTo>
                  <a:lnTo>
                    <a:pt x="1788" y="2544"/>
                  </a:lnTo>
                  <a:lnTo>
                    <a:pt x="1420" y="2655"/>
                  </a:lnTo>
                  <a:lnTo>
                    <a:pt x="1069" y="2802"/>
                  </a:lnTo>
                  <a:lnTo>
                    <a:pt x="903" y="2876"/>
                  </a:lnTo>
                  <a:lnTo>
                    <a:pt x="738" y="2968"/>
                  </a:lnTo>
                  <a:lnTo>
                    <a:pt x="590" y="3079"/>
                  </a:lnTo>
                  <a:lnTo>
                    <a:pt x="443" y="3189"/>
                  </a:lnTo>
                  <a:lnTo>
                    <a:pt x="314" y="3318"/>
                  </a:lnTo>
                  <a:lnTo>
                    <a:pt x="203" y="3466"/>
                  </a:lnTo>
                  <a:lnTo>
                    <a:pt x="92" y="3613"/>
                  </a:lnTo>
                  <a:lnTo>
                    <a:pt x="19" y="3779"/>
                  </a:lnTo>
                  <a:lnTo>
                    <a:pt x="19" y="3779"/>
                  </a:lnTo>
                  <a:lnTo>
                    <a:pt x="0" y="3576"/>
                  </a:lnTo>
                  <a:lnTo>
                    <a:pt x="19" y="3374"/>
                  </a:lnTo>
                  <a:lnTo>
                    <a:pt x="56" y="3189"/>
                  </a:lnTo>
                  <a:lnTo>
                    <a:pt x="111" y="2987"/>
                  </a:lnTo>
                  <a:lnTo>
                    <a:pt x="166" y="2802"/>
                  </a:lnTo>
                  <a:lnTo>
                    <a:pt x="258" y="2636"/>
                  </a:lnTo>
                  <a:lnTo>
                    <a:pt x="369" y="2470"/>
                  </a:lnTo>
                  <a:lnTo>
                    <a:pt x="498" y="2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2778175" y="832575"/>
              <a:ext cx="174225" cy="98200"/>
            </a:xfrm>
            <a:custGeom>
              <a:avLst/>
              <a:gdLst/>
              <a:ahLst/>
              <a:cxnLst/>
              <a:rect l="l" t="t" r="r" b="b"/>
              <a:pathLst>
                <a:path w="6969" h="3928" extrusionOk="0">
                  <a:moveTo>
                    <a:pt x="6913" y="1"/>
                  </a:moveTo>
                  <a:lnTo>
                    <a:pt x="6636" y="499"/>
                  </a:lnTo>
                  <a:lnTo>
                    <a:pt x="6470" y="738"/>
                  </a:lnTo>
                  <a:lnTo>
                    <a:pt x="6323" y="978"/>
                  </a:lnTo>
                  <a:lnTo>
                    <a:pt x="6139" y="1199"/>
                  </a:lnTo>
                  <a:lnTo>
                    <a:pt x="5936" y="1420"/>
                  </a:lnTo>
                  <a:lnTo>
                    <a:pt x="5733" y="1623"/>
                  </a:lnTo>
                  <a:lnTo>
                    <a:pt x="5493" y="1789"/>
                  </a:lnTo>
                  <a:lnTo>
                    <a:pt x="5217" y="1936"/>
                  </a:lnTo>
                  <a:lnTo>
                    <a:pt x="4940" y="2066"/>
                  </a:lnTo>
                  <a:lnTo>
                    <a:pt x="4664" y="2158"/>
                  </a:lnTo>
                  <a:lnTo>
                    <a:pt x="4369" y="2231"/>
                  </a:lnTo>
                  <a:lnTo>
                    <a:pt x="4056" y="2268"/>
                  </a:lnTo>
                  <a:lnTo>
                    <a:pt x="3742" y="2305"/>
                  </a:lnTo>
                  <a:lnTo>
                    <a:pt x="3134" y="2360"/>
                  </a:lnTo>
                  <a:lnTo>
                    <a:pt x="2581" y="2416"/>
                  </a:lnTo>
                  <a:lnTo>
                    <a:pt x="2249" y="2453"/>
                  </a:lnTo>
                  <a:lnTo>
                    <a:pt x="1881" y="2526"/>
                  </a:lnTo>
                  <a:lnTo>
                    <a:pt x="1530" y="2619"/>
                  </a:lnTo>
                  <a:lnTo>
                    <a:pt x="1180" y="2748"/>
                  </a:lnTo>
                  <a:lnTo>
                    <a:pt x="1014" y="2821"/>
                  </a:lnTo>
                  <a:lnTo>
                    <a:pt x="848" y="2895"/>
                  </a:lnTo>
                  <a:lnTo>
                    <a:pt x="701" y="3006"/>
                  </a:lnTo>
                  <a:lnTo>
                    <a:pt x="553" y="3116"/>
                  </a:lnTo>
                  <a:lnTo>
                    <a:pt x="406" y="3227"/>
                  </a:lnTo>
                  <a:lnTo>
                    <a:pt x="295" y="3356"/>
                  </a:lnTo>
                  <a:lnTo>
                    <a:pt x="166" y="3503"/>
                  </a:lnTo>
                  <a:lnTo>
                    <a:pt x="74" y="3669"/>
                  </a:lnTo>
                  <a:lnTo>
                    <a:pt x="74" y="3485"/>
                  </a:lnTo>
                  <a:lnTo>
                    <a:pt x="111" y="3301"/>
                  </a:lnTo>
                  <a:lnTo>
                    <a:pt x="148" y="3135"/>
                  </a:lnTo>
                  <a:lnTo>
                    <a:pt x="203" y="2969"/>
                  </a:lnTo>
                  <a:lnTo>
                    <a:pt x="258" y="2803"/>
                  </a:lnTo>
                  <a:lnTo>
                    <a:pt x="351" y="2637"/>
                  </a:lnTo>
                  <a:lnTo>
                    <a:pt x="443" y="2489"/>
                  </a:lnTo>
                  <a:lnTo>
                    <a:pt x="553" y="2360"/>
                  </a:lnTo>
                  <a:lnTo>
                    <a:pt x="498" y="2305"/>
                  </a:lnTo>
                  <a:lnTo>
                    <a:pt x="369" y="2471"/>
                  </a:lnTo>
                  <a:lnTo>
                    <a:pt x="277" y="2637"/>
                  </a:lnTo>
                  <a:lnTo>
                    <a:pt x="185" y="2821"/>
                  </a:lnTo>
                  <a:lnTo>
                    <a:pt x="111" y="3006"/>
                  </a:lnTo>
                  <a:lnTo>
                    <a:pt x="56" y="3190"/>
                  </a:lnTo>
                  <a:lnTo>
                    <a:pt x="19" y="3393"/>
                  </a:lnTo>
                  <a:lnTo>
                    <a:pt x="0" y="3595"/>
                  </a:lnTo>
                  <a:lnTo>
                    <a:pt x="19" y="3798"/>
                  </a:lnTo>
                  <a:lnTo>
                    <a:pt x="19" y="3927"/>
                  </a:lnTo>
                  <a:lnTo>
                    <a:pt x="74" y="3817"/>
                  </a:lnTo>
                  <a:lnTo>
                    <a:pt x="166" y="3651"/>
                  </a:lnTo>
                  <a:lnTo>
                    <a:pt x="277" y="3485"/>
                  </a:lnTo>
                  <a:lnTo>
                    <a:pt x="387" y="3337"/>
                  </a:lnTo>
                  <a:lnTo>
                    <a:pt x="535" y="3227"/>
                  </a:lnTo>
                  <a:lnTo>
                    <a:pt x="664" y="3098"/>
                  </a:lnTo>
                  <a:lnTo>
                    <a:pt x="830" y="3006"/>
                  </a:lnTo>
                  <a:lnTo>
                    <a:pt x="996" y="2913"/>
                  </a:lnTo>
                  <a:lnTo>
                    <a:pt x="1162" y="2821"/>
                  </a:lnTo>
                  <a:lnTo>
                    <a:pt x="1512" y="2692"/>
                  </a:lnTo>
                  <a:lnTo>
                    <a:pt x="1881" y="2600"/>
                  </a:lnTo>
                  <a:lnTo>
                    <a:pt x="2249" y="2526"/>
                  </a:lnTo>
                  <a:lnTo>
                    <a:pt x="2599" y="2471"/>
                  </a:lnTo>
                  <a:lnTo>
                    <a:pt x="3134" y="2434"/>
                  </a:lnTo>
                  <a:lnTo>
                    <a:pt x="3761" y="2379"/>
                  </a:lnTo>
                  <a:lnTo>
                    <a:pt x="4074" y="2342"/>
                  </a:lnTo>
                  <a:lnTo>
                    <a:pt x="4387" y="2287"/>
                  </a:lnTo>
                  <a:lnTo>
                    <a:pt x="4682" y="2213"/>
                  </a:lnTo>
                  <a:lnTo>
                    <a:pt x="4977" y="2121"/>
                  </a:lnTo>
                  <a:lnTo>
                    <a:pt x="5254" y="2010"/>
                  </a:lnTo>
                  <a:lnTo>
                    <a:pt x="5530" y="1844"/>
                  </a:lnTo>
                  <a:lnTo>
                    <a:pt x="5770" y="1678"/>
                  </a:lnTo>
                  <a:lnTo>
                    <a:pt x="5991" y="1476"/>
                  </a:lnTo>
                  <a:lnTo>
                    <a:pt x="6194" y="1254"/>
                  </a:lnTo>
                  <a:lnTo>
                    <a:pt x="6360" y="1033"/>
                  </a:lnTo>
                  <a:lnTo>
                    <a:pt x="6544" y="775"/>
                  </a:lnTo>
                  <a:lnTo>
                    <a:pt x="6692" y="536"/>
                  </a:lnTo>
                  <a:lnTo>
                    <a:pt x="6968" y="38"/>
                  </a:lnTo>
                  <a:lnTo>
                    <a:pt x="69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2459275" y="849175"/>
              <a:ext cx="22600" cy="500025"/>
            </a:xfrm>
            <a:custGeom>
              <a:avLst/>
              <a:gdLst/>
              <a:ahLst/>
              <a:cxnLst/>
              <a:rect l="l" t="t" r="r" b="b"/>
              <a:pathLst>
                <a:path w="904" h="20001" extrusionOk="0">
                  <a:moveTo>
                    <a:pt x="480" y="1"/>
                  </a:moveTo>
                  <a:lnTo>
                    <a:pt x="1" y="20001"/>
                  </a:lnTo>
                  <a:lnTo>
                    <a:pt x="406" y="20001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3068950" y="849175"/>
              <a:ext cx="23075" cy="500025"/>
            </a:xfrm>
            <a:custGeom>
              <a:avLst/>
              <a:gdLst/>
              <a:ahLst/>
              <a:cxnLst/>
              <a:rect l="l" t="t" r="r" b="b"/>
              <a:pathLst>
                <a:path w="923" h="20001" extrusionOk="0">
                  <a:moveTo>
                    <a:pt x="1" y="1"/>
                  </a:moveTo>
                  <a:lnTo>
                    <a:pt x="498" y="20001"/>
                  </a:lnTo>
                  <a:lnTo>
                    <a:pt x="922" y="20001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2449125" y="832575"/>
              <a:ext cx="662725" cy="22150"/>
            </a:xfrm>
            <a:custGeom>
              <a:avLst/>
              <a:gdLst/>
              <a:ahLst/>
              <a:cxnLst/>
              <a:rect l="l" t="t" r="r" b="b"/>
              <a:pathLst>
                <a:path w="26509" h="886" extrusionOk="0">
                  <a:moveTo>
                    <a:pt x="1" y="1"/>
                  </a:moveTo>
                  <a:lnTo>
                    <a:pt x="1" y="886"/>
                  </a:lnTo>
                  <a:lnTo>
                    <a:pt x="26508" y="886"/>
                  </a:lnTo>
                  <a:lnTo>
                    <a:pt x="26508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2448225" y="831675"/>
              <a:ext cx="664525" cy="23975"/>
            </a:xfrm>
            <a:custGeom>
              <a:avLst/>
              <a:gdLst/>
              <a:ahLst/>
              <a:cxnLst/>
              <a:rect l="l" t="t" r="r" b="b"/>
              <a:pathLst>
                <a:path w="26581" h="959" extrusionOk="0">
                  <a:moveTo>
                    <a:pt x="26526" y="74"/>
                  </a:moveTo>
                  <a:lnTo>
                    <a:pt x="26526" y="885"/>
                  </a:lnTo>
                  <a:lnTo>
                    <a:pt x="74" y="885"/>
                  </a:lnTo>
                  <a:lnTo>
                    <a:pt x="74" y="74"/>
                  </a:lnTo>
                  <a:close/>
                  <a:moveTo>
                    <a:pt x="0" y="0"/>
                  </a:moveTo>
                  <a:lnTo>
                    <a:pt x="0" y="959"/>
                  </a:lnTo>
                  <a:lnTo>
                    <a:pt x="26581" y="959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2720100" y="819675"/>
              <a:ext cx="295425" cy="13400"/>
            </a:xfrm>
            <a:custGeom>
              <a:avLst/>
              <a:gdLst/>
              <a:ahLst/>
              <a:cxnLst/>
              <a:rect l="l" t="t" r="r" b="b"/>
              <a:pathLst>
                <a:path w="11817" h="536" extrusionOk="0">
                  <a:moveTo>
                    <a:pt x="277" y="1"/>
                  </a:moveTo>
                  <a:lnTo>
                    <a:pt x="167" y="19"/>
                  </a:lnTo>
                  <a:lnTo>
                    <a:pt x="75" y="75"/>
                  </a:lnTo>
                  <a:lnTo>
                    <a:pt x="19" y="167"/>
                  </a:lnTo>
                  <a:lnTo>
                    <a:pt x="1" y="259"/>
                  </a:lnTo>
                  <a:lnTo>
                    <a:pt x="19" y="370"/>
                  </a:lnTo>
                  <a:lnTo>
                    <a:pt x="75" y="462"/>
                  </a:lnTo>
                  <a:lnTo>
                    <a:pt x="167" y="517"/>
                  </a:lnTo>
                  <a:lnTo>
                    <a:pt x="277" y="535"/>
                  </a:lnTo>
                  <a:lnTo>
                    <a:pt x="11558" y="535"/>
                  </a:lnTo>
                  <a:lnTo>
                    <a:pt x="11651" y="517"/>
                  </a:lnTo>
                  <a:lnTo>
                    <a:pt x="11743" y="462"/>
                  </a:lnTo>
                  <a:lnTo>
                    <a:pt x="11798" y="370"/>
                  </a:lnTo>
                  <a:lnTo>
                    <a:pt x="11817" y="259"/>
                  </a:lnTo>
                  <a:lnTo>
                    <a:pt x="11798" y="167"/>
                  </a:lnTo>
                  <a:lnTo>
                    <a:pt x="11743" y="75"/>
                  </a:lnTo>
                  <a:lnTo>
                    <a:pt x="11651" y="19"/>
                  </a:lnTo>
                  <a:lnTo>
                    <a:pt x="115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2763875" y="679125"/>
              <a:ext cx="274225" cy="153950"/>
            </a:xfrm>
            <a:custGeom>
              <a:avLst/>
              <a:gdLst/>
              <a:ahLst/>
              <a:cxnLst/>
              <a:rect l="l" t="t" r="r" b="b"/>
              <a:pathLst>
                <a:path w="10969" h="6158" extrusionOk="0">
                  <a:moveTo>
                    <a:pt x="1218" y="1"/>
                  </a:moveTo>
                  <a:lnTo>
                    <a:pt x="1144" y="19"/>
                  </a:lnTo>
                  <a:lnTo>
                    <a:pt x="1088" y="56"/>
                  </a:lnTo>
                  <a:lnTo>
                    <a:pt x="1015" y="93"/>
                  </a:lnTo>
                  <a:lnTo>
                    <a:pt x="978" y="148"/>
                  </a:lnTo>
                  <a:lnTo>
                    <a:pt x="941" y="203"/>
                  </a:lnTo>
                  <a:lnTo>
                    <a:pt x="904" y="277"/>
                  </a:lnTo>
                  <a:lnTo>
                    <a:pt x="886" y="351"/>
                  </a:lnTo>
                  <a:lnTo>
                    <a:pt x="1" y="6157"/>
                  </a:lnTo>
                  <a:lnTo>
                    <a:pt x="10102" y="6157"/>
                  </a:lnTo>
                  <a:lnTo>
                    <a:pt x="10969" y="462"/>
                  </a:lnTo>
                  <a:lnTo>
                    <a:pt x="10969" y="369"/>
                  </a:lnTo>
                  <a:lnTo>
                    <a:pt x="10969" y="277"/>
                  </a:lnTo>
                  <a:lnTo>
                    <a:pt x="10932" y="203"/>
                  </a:lnTo>
                  <a:lnTo>
                    <a:pt x="10877" y="130"/>
                  </a:lnTo>
                  <a:lnTo>
                    <a:pt x="10821" y="74"/>
                  </a:lnTo>
                  <a:lnTo>
                    <a:pt x="10748" y="38"/>
                  </a:lnTo>
                  <a:lnTo>
                    <a:pt x="10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2901225" y="733500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79" y="1"/>
                  </a:moveTo>
                  <a:lnTo>
                    <a:pt x="387" y="19"/>
                  </a:lnTo>
                  <a:lnTo>
                    <a:pt x="295" y="38"/>
                  </a:lnTo>
                  <a:lnTo>
                    <a:pt x="221" y="93"/>
                  </a:lnTo>
                  <a:lnTo>
                    <a:pt x="148" y="148"/>
                  </a:lnTo>
                  <a:lnTo>
                    <a:pt x="92" y="222"/>
                  </a:lnTo>
                  <a:lnTo>
                    <a:pt x="37" y="296"/>
                  </a:lnTo>
                  <a:lnTo>
                    <a:pt x="18" y="388"/>
                  </a:lnTo>
                  <a:lnTo>
                    <a:pt x="0" y="480"/>
                  </a:lnTo>
                  <a:lnTo>
                    <a:pt x="18" y="591"/>
                  </a:lnTo>
                  <a:lnTo>
                    <a:pt x="37" y="683"/>
                  </a:lnTo>
                  <a:lnTo>
                    <a:pt x="92" y="757"/>
                  </a:lnTo>
                  <a:lnTo>
                    <a:pt x="148" y="830"/>
                  </a:lnTo>
                  <a:lnTo>
                    <a:pt x="221" y="886"/>
                  </a:lnTo>
                  <a:lnTo>
                    <a:pt x="295" y="922"/>
                  </a:lnTo>
                  <a:lnTo>
                    <a:pt x="387" y="959"/>
                  </a:lnTo>
                  <a:lnTo>
                    <a:pt x="479" y="978"/>
                  </a:lnTo>
                  <a:lnTo>
                    <a:pt x="590" y="959"/>
                  </a:lnTo>
                  <a:lnTo>
                    <a:pt x="682" y="922"/>
                  </a:lnTo>
                  <a:lnTo>
                    <a:pt x="756" y="886"/>
                  </a:lnTo>
                  <a:lnTo>
                    <a:pt x="830" y="830"/>
                  </a:lnTo>
                  <a:lnTo>
                    <a:pt x="885" y="757"/>
                  </a:lnTo>
                  <a:lnTo>
                    <a:pt x="922" y="683"/>
                  </a:lnTo>
                  <a:lnTo>
                    <a:pt x="959" y="591"/>
                  </a:lnTo>
                  <a:lnTo>
                    <a:pt x="977" y="480"/>
                  </a:lnTo>
                  <a:lnTo>
                    <a:pt x="959" y="388"/>
                  </a:lnTo>
                  <a:lnTo>
                    <a:pt x="922" y="296"/>
                  </a:lnTo>
                  <a:lnTo>
                    <a:pt x="885" y="222"/>
                  </a:lnTo>
                  <a:lnTo>
                    <a:pt x="830" y="148"/>
                  </a:lnTo>
                  <a:lnTo>
                    <a:pt x="756" y="93"/>
                  </a:lnTo>
                  <a:lnTo>
                    <a:pt x="682" y="38"/>
                  </a:lnTo>
                  <a:lnTo>
                    <a:pt x="590" y="19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2900300" y="732575"/>
              <a:ext cx="25825" cy="25850"/>
            </a:xfrm>
            <a:custGeom>
              <a:avLst/>
              <a:gdLst/>
              <a:ahLst/>
              <a:cxnLst/>
              <a:rect l="l" t="t" r="r" b="b"/>
              <a:pathLst>
                <a:path w="1033" h="1034" extrusionOk="0">
                  <a:moveTo>
                    <a:pt x="608" y="75"/>
                  </a:moveTo>
                  <a:lnTo>
                    <a:pt x="701" y="112"/>
                  </a:lnTo>
                  <a:lnTo>
                    <a:pt x="774" y="148"/>
                  </a:lnTo>
                  <a:lnTo>
                    <a:pt x="848" y="204"/>
                  </a:lnTo>
                  <a:lnTo>
                    <a:pt x="885" y="277"/>
                  </a:lnTo>
                  <a:lnTo>
                    <a:pt x="940" y="351"/>
                  </a:lnTo>
                  <a:lnTo>
                    <a:pt x="959" y="425"/>
                  </a:lnTo>
                  <a:lnTo>
                    <a:pt x="977" y="517"/>
                  </a:lnTo>
                  <a:lnTo>
                    <a:pt x="959" y="609"/>
                  </a:lnTo>
                  <a:lnTo>
                    <a:pt x="940" y="701"/>
                  </a:lnTo>
                  <a:lnTo>
                    <a:pt x="885" y="775"/>
                  </a:lnTo>
                  <a:lnTo>
                    <a:pt x="848" y="849"/>
                  </a:lnTo>
                  <a:lnTo>
                    <a:pt x="774" y="886"/>
                  </a:lnTo>
                  <a:lnTo>
                    <a:pt x="701" y="941"/>
                  </a:lnTo>
                  <a:lnTo>
                    <a:pt x="608" y="959"/>
                  </a:lnTo>
                  <a:lnTo>
                    <a:pt x="516" y="978"/>
                  </a:lnTo>
                  <a:lnTo>
                    <a:pt x="424" y="959"/>
                  </a:lnTo>
                  <a:lnTo>
                    <a:pt x="350" y="941"/>
                  </a:lnTo>
                  <a:lnTo>
                    <a:pt x="277" y="886"/>
                  </a:lnTo>
                  <a:lnTo>
                    <a:pt x="203" y="849"/>
                  </a:lnTo>
                  <a:lnTo>
                    <a:pt x="148" y="775"/>
                  </a:lnTo>
                  <a:lnTo>
                    <a:pt x="111" y="701"/>
                  </a:lnTo>
                  <a:lnTo>
                    <a:pt x="74" y="609"/>
                  </a:lnTo>
                  <a:lnTo>
                    <a:pt x="74" y="517"/>
                  </a:lnTo>
                  <a:lnTo>
                    <a:pt x="74" y="425"/>
                  </a:lnTo>
                  <a:lnTo>
                    <a:pt x="111" y="351"/>
                  </a:lnTo>
                  <a:lnTo>
                    <a:pt x="148" y="277"/>
                  </a:lnTo>
                  <a:lnTo>
                    <a:pt x="203" y="204"/>
                  </a:lnTo>
                  <a:lnTo>
                    <a:pt x="277" y="148"/>
                  </a:lnTo>
                  <a:lnTo>
                    <a:pt x="350" y="112"/>
                  </a:lnTo>
                  <a:lnTo>
                    <a:pt x="424" y="75"/>
                  </a:lnTo>
                  <a:close/>
                  <a:moveTo>
                    <a:pt x="516" y="1"/>
                  </a:moveTo>
                  <a:lnTo>
                    <a:pt x="424" y="19"/>
                  </a:lnTo>
                  <a:lnTo>
                    <a:pt x="314" y="38"/>
                  </a:lnTo>
                  <a:lnTo>
                    <a:pt x="240" y="93"/>
                  </a:lnTo>
                  <a:lnTo>
                    <a:pt x="148" y="148"/>
                  </a:lnTo>
                  <a:lnTo>
                    <a:pt x="92" y="241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0" y="517"/>
                  </a:lnTo>
                  <a:lnTo>
                    <a:pt x="19" y="628"/>
                  </a:lnTo>
                  <a:lnTo>
                    <a:pt x="37" y="720"/>
                  </a:lnTo>
                  <a:lnTo>
                    <a:pt x="92" y="812"/>
                  </a:lnTo>
                  <a:lnTo>
                    <a:pt x="148" y="886"/>
                  </a:lnTo>
                  <a:lnTo>
                    <a:pt x="240" y="959"/>
                  </a:lnTo>
                  <a:lnTo>
                    <a:pt x="314" y="996"/>
                  </a:lnTo>
                  <a:lnTo>
                    <a:pt x="424" y="1033"/>
                  </a:lnTo>
                  <a:lnTo>
                    <a:pt x="627" y="1033"/>
                  </a:lnTo>
                  <a:lnTo>
                    <a:pt x="719" y="996"/>
                  </a:lnTo>
                  <a:lnTo>
                    <a:pt x="811" y="959"/>
                  </a:lnTo>
                  <a:lnTo>
                    <a:pt x="885" y="886"/>
                  </a:lnTo>
                  <a:lnTo>
                    <a:pt x="959" y="812"/>
                  </a:lnTo>
                  <a:lnTo>
                    <a:pt x="996" y="720"/>
                  </a:lnTo>
                  <a:lnTo>
                    <a:pt x="1032" y="628"/>
                  </a:lnTo>
                  <a:lnTo>
                    <a:pt x="1032" y="517"/>
                  </a:lnTo>
                  <a:lnTo>
                    <a:pt x="1032" y="425"/>
                  </a:lnTo>
                  <a:lnTo>
                    <a:pt x="996" y="314"/>
                  </a:lnTo>
                  <a:lnTo>
                    <a:pt x="959" y="241"/>
                  </a:lnTo>
                  <a:lnTo>
                    <a:pt x="885" y="148"/>
                  </a:lnTo>
                  <a:lnTo>
                    <a:pt x="811" y="93"/>
                  </a:lnTo>
                  <a:lnTo>
                    <a:pt x="719" y="38"/>
                  </a:lnTo>
                  <a:lnTo>
                    <a:pt x="627" y="19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extrusionOk="0">
                  <a:moveTo>
                    <a:pt x="8166" y="1"/>
                  </a:moveTo>
                  <a:lnTo>
                    <a:pt x="7963" y="19"/>
                  </a:lnTo>
                  <a:lnTo>
                    <a:pt x="7779" y="75"/>
                  </a:lnTo>
                  <a:lnTo>
                    <a:pt x="7595" y="130"/>
                  </a:lnTo>
                  <a:lnTo>
                    <a:pt x="7226" y="241"/>
                  </a:lnTo>
                  <a:lnTo>
                    <a:pt x="6470" y="517"/>
                  </a:lnTo>
                  <a:lnTo>
                    <a:pt x="5714" y="794"/>
                  </a:lnTo>
                  <a:lnTo>
                    <a:pt x="4350" y="1273"/>
                  </a:lnTo>
                  <a:lnTo>
                    <a:pt x="3005" y="1752"/>
                  </a:lnTo>
                  <a:lnTo>
                    <a:pt x="535" y="2545"/>
                  </a:lnTo>
                  <a:lnTo>
                    <a:pt x="258" y="3208"/>
                  </a:lnTo>
                  <a:lnTo>
                    <a:pt x="148" y="3559"/>
                  </a:lnTo>
                  <a:lnTo>
                    <a:pt x="55" y="3909"/>
                  </a:lnTo>
                  <a:lnTo>
                    <a:pt x="0" y="4222"/>
                  </a:lnTo>
                  <a:lnTo>
                    <a:pt x="0" y="4388"/>
                  </a:lnTo>
                  <a:lnTo>
                    <a:pt x="19" y="4554"/>
                  </a:lnTo>
                  <a:lnTo>
                    <a:pt x="37" y="4683"/>
                  </a:lnTo>
                  <a:lnTo>
                    <a:pt x="92" y="4812"/>
                  </a:lnTo>
                  <a:lnTo>
                    <a:pt x="148" y="4941"/>
                  </a:lnTo>
                  <a:lnTo>
                    <a:pt x="221" y="5052"/>
                  </a:lnTo>
                  <a:lnTo>
                    <a:pt x="313" y="5144"/>
                  </a:lnTo>
                  <a:lnTo>
                    <a:pt x="406" y="5236"/>
                  </a:lnTo>
                  <a:lnTo>
                    <a:pt x="498" y="5310"/>
                  </a:lnTo>
                  <a:lnTo>
                    <a:pt x="608" y="5383"/>
                  </a:lnTo>
                  <a:lnTo>
                    <a:pt x="737" y="5439"/>
                  </a:lnTo>
                  <a:lnTo>
                    <a:pt x="866" y="5494"/>
                  </a:lnTo>
                  <a:lnTo>
                    <a:pt x="1125" y="5568"/>
                  </a:lnTo>
                  <a:lnTo>
                    <a:pt x="1383" y="5605"/>
                  </a:lnTo>
                  <a:lnTo>
                    <a:pt x="1641" y="5605"/>
                  </a:lnTo>
                  <a:lnTo>
                    <a:pt x="1899" y="5568"/>
                  </a:lnTo>
                  <a:lnTo>
                    <a:pt x="2157" y="5494"/>
                  </a:lnTo>
                  <a:lnTo>
                    <a:pt x="2415" y="5383"/>
                  </a:lnTo>
                  <a:lnTo>
                    <a:pt x="2673" y="5254"/>
                  </a:lnTo>
                  <a:lnTo>
                    <a:pt x="2913" y="5125"/>
                  </a:lnTo>
                  <a:lnTo>
                    <a:pt x="3152" y="4978"/>
                  </a:lnTo>
                  <a:lnTo>
                    <a:pt x="3576" y="4683"/>
                  </a:lnTo>
                  <a:lnTo>
                    <a:pt x="3908" y="4425"/>
                  </a:lnTo>
                  <a:lnTo>
                    <a:pt x="4221" y="4167"/>
                  </a:lnTo>
                  <a:lnTo>
                    <a:pt x="4811" y="3614"/>
                  </a:lnTo>
                  <a:lnTo>
                    <a:pt x="5401" y="3061"/>
                  </a:lnTo>
                  <a:lnTo>
                    <a:pt x="5714" y="2784"/>
                  </a:lnTo>
                  <a:lnTo>
                    <a:pt x="6028" y="2545"/>
                  </a:lnTo>
                  <a:lnTo>
                    <a:pt x="6507" y="2176"/>
                  </a:lnTo>
                  <a:lnTo>
                    <a:pt x="6968" y="1789"/>
                  </a:lnTo>
                  <a:lnTo>
                    <a:pt x="7023" y="1771"/>
                  </a:lnTo>
                  <a:lnTo>
                    <a:pt x="7079" y="1752"/>
                  </a:lnTo>
                  <a:lnTo>
                    <a:pt x="7373" y="1771"/>
                  </a:lnTo>
                  <a:lnTo>
                    <a:pt x="7668" y="1752"/>
                  </a:lnTo>
                  <a:lnTo>
                    <a:pt x="7963" y="1752"/>
                  </a:lnTo>
                  <a:lnTo>
                    <a:pt x="8258" y="1715"/>
                  </a:lnTo>
                  <a:lnTo>
                    <a:pt x="8350" y="1697"/>
                  </a:lnTo>
                  <a:lnTo>
                    <a:pt x="8461" y="1678"/>
                  </a:lnTo>
                  <a:lnTo>
                    <a:pt x="8553" y="1623"/>
                  </a:lnTo>
                  <a:lnTo>
                    <a:pt x="8627" y="1568"/>
                  </a:lnTo>
                  <a:lnTo>
                    <a:pt x="8645" y="1494"/>
                  </a:lnTo>
                  <a:lnTo>
                    <a:pt x="8664" y="1439"/>
                  </a:lnTo>
                  <a:lnTo>
                    <a:pt x="8645" y="1383"/>
                  </a:lnTo>
                  <a:lnTo>
                    <a:pt x="8608" y="1365"/>
                  </a:lnTo>
                  <a:lnTo>
                    <a:pt x="8572" y="1347"/>
                  </a:lnTo>
                  <a:lnTo>
                    <a:pt x="8535" y="1347"/>
                  </a:lnTo>
                  <a:lnTo>
                    <a:pt x="8664" y="1273"/>
                  </a:lnTo>
                  <a:lnTo>
                    <a:pt x="8719" y="1218"/>
                  </a:lnTo>
                  <a:lnTo>
                    <a:pt x="8756" y="1144"/>
                  </a:lnTo>
                  <a:lnTo>
                    <a:pt x="8756" y="1070"/>
                  </a:lnTo>
                  <a:lnTo>
                    <a:pt x="8719" y="996"/>
                  </a:lnTo>
                  <a:lnTo>
                    <a:pt x="8645" y="959"/>
                  </a:lnTo>
                  <a:lnTo>
                    <a:pt x="8572" y="941"/>
                  </a:lnTo>
                  <a:lnTo>
                    <a:pt x="8664" y="923"/>
                  </a:lnTo>
                  <a:lnTo>
                    <a:pt x="8774" y="904"/>
                  </a:lnTo>
                  <a:lnTo>
                    <a:pt x="8848" y="849"/>
                  </a:lnTo>
                  <a:lnTo>
                    <a:pt x="8885" y="812"/>
                  </a:lnTo>
                  <a:lnTo>
                    <a:pt x="8903" y="775"/>
                  </a:lnTo>
                  <a:lnTo>
                    <a:pt x="8903" y="720"/>
                  </a:lnTo>
                  <a:lnTo>
                    <a:pt x="8903" y="683"/>
                  </a:lnTo>
                  <a:lnTo>
                    <a:pt x="8848" y="591"/>
                  </a:lnTo>
                  <a:lnTo>
                    <a:pt x="8774" y="536"/>
                  </a:lnTo>
                  <a:lnTo>
                    <a:pt x="8737" y="517"/>
                  </a:lnTo>
                  <a:lnTo>
                    <a:pt x="8682" y="517"/>
                  </a:lnTo>
                  <a:lnTo>
                    <a:pt x="8830" y="480"/>
                  </a:lnTo>
                  <a:lnTo>
                    <a:pt x="8903" y="462"/>
                  </a:lnTo>
                  <a:lnTo>
                    <a:pt x="8959" y="425"/>
                  </a:lnTo>
                  <a:lnTo>
                    <a:pt x="9014" y="388"/>
                  </a:lnTo>
                  <a:lnTo>
                    <a:pt x="9032" y="333"/>
                  </a:lnTo>
                  <a:lnTo>
                    <a:pt x="9014" y="277"/>
                  </a:lnTo>
                  <a:lnTo>
                    <a:pt x="8977" y="204"/>
                  </a:lnTo>
                  <a:lnTo>
                    <a:pt x="8922" y="148"/>
                  </a:lnTo>
                  <a:lnTo>
                    <a:pt x="8867" y="112"/>
                  </a:lnTo>
                  <a:lnTo>
                    <a:pt x="8737" y="56"/>
                  </a:lnTo>
                  <a:lnTo>
                    <a:pt x="853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fill="none" extrusionOk="0">
                  <a:moveTo>
                    <a:pt x="3005" y="1752"/>
                  </a:moveTo>
                  <a:lnTo>
                    <a:pt x="3005" y="1752"/>
                  </a:lnTo>
                  <a:lnTo>
                    <a:pt x="4350" y="1273"/>
                  </a:lnTo>
                  <a:lnTo>
                    <a:pt x="5714" y="794"/>
                  </a:lnTo>
                  <a:lnTo>
                    <a:pt x="5714" y="794"/>
                  </a:lnTo>
                  <a:lnTo>
                    <a:pt x="6470" y="517"/>
                  </a:lnTo>
                  <a:lnTo>
                    <a:pt x="7226" y="241"/>
                  </a:lnTo>
                  <a:lnTo>
                    <a:pt x="7226" y="241"/>
                  </a:lnTo>
                  <a:lnTo>
                    <a:pt x="7595" y="130"/>
                  </a:lnTo>
                  <a:lnTo>
                    <a:pt x="7779" y="75"/>
                  </a:lnTo>
                  <a:lnTo>
                    <a:pt x="7963" y="19"/>
                  </a:lnTo>
                  <a:lnTo>
                    <a:pt x="8166" y="1"/>
                  </a:lnTo>
                  <a:lnTo>
                    <a:pt x="8350" y="1"/>
                  </a:lnTo>
                  <a:lnTo>
                    <a:pt x="8535" y="1"/>
                  </a:lnTo>
                  <a:lnTo>
                    <a:pt x="8737" y="56"/>
                  </a:lnTo>
                  <a:lnTo>
                    <a:pt x="8737" y="56"/>
                  </a:lnTo>
                  <a:lnTo>
                    <a:pt x="8867" y="112"/>
                  </a:lnTo>
                  <a:lnTo>
                    <a:pt x="8922" y="148"/>
                  </a:lnTo>
                  <a:lnTo>
                    <a:pt x="8977" y="204"/>
                  </a:lnTo>
                  <a:lnTo>
                    <a:pt x="8977" y="204"/>
                  </a:lnTo>
                  <a:lnTo>
                    <a:pt x="9014" y="277"/>
                  </a:lnTo>
                  <a:lnTo>
                    <a:pt x="9032" y="333"/>
                  </a:lnTo>
                  <a:lnTo>
                    <a:pt x="9014" y="388"/>
                  </a:lnTo>
                  <a:lnTo>
                    <a:pt x="8959" y="425"/>
                  </a:lnTo>
                  <a:lnTo>
                    <a:pt x="8903" y="462"/>
                  </a:lnTo>
                  <a:lnTo>
                    <a:pt x="8830" y="480"/>
                  </a:lnTo>
                  <a:lnTo>
                    <a:pt x="8682" y="517"/>
                  </a:lnTo>
                  <a:lnTo>
                    <a:pt x="8682" y="517"/>
                  </a:lnTo>
                  <a:lnTo>
                    <a:pt x="8737" y="517"/>
                  </a:lnTo>
                  <a:lnTo>
                    <a:pt x="8774" y="536"/>
                  </a:lnTo>
                  <a:lnTo>
                    <a:pt x="8848" y="591"/>
                  </a:lnTo>
                  <a:lnTo>
                    <a:pt x="8903" y="683"/>
                  </a:lnTo>
                  <a:lnTo>
                    <a:pt x="8903" y="720"/>
                  </a:lnTo>
                  <a:lnTo>
                    <a:pt x="8903" y="775"/>
                  </a:lnTo>
                  <a:lnTo>
                    <a:pt x="8903" y="775"/>
                  </a:lnTo>
                  <a:lnTo>
                    <a:pt x="8885" y="812"/>
                  </a:lnTo>
                  <a:lnTo>
                    <a:pt x="8848" y="849"/>
                  </a:lnTo>
                  <a:lnTo>
                    <a:pt x="8774" y="904"/>
                  </a:lnTo>
                  <a:lnTo>
                    <a:pt x="8664" y="923"/>
                  </a:lnTo>
                  <a:lnTo>
                    <a:pt x="8572" y="941"/>
                  </a:lnTo>
                  <a:lnTo>
                    <a:pt x="8572" y="941"/>
                  </a:lnTo>
                  <a:lnTo>
                    <a:pt x="8645" y="959"/>
                  </a:lnTo>
                  <a:lnTo>
                    <a:pt x="8719" y="996"/>
                  </a:lnTo>
                  <a:lnTo>
                    <a:pt x="8756" y="1070"/>
                  </a:lnTo>
                  <a:lnTo>
                    <a:pt x="8756" y="1144"/>
                  </a:lnTo>
                  <a:lnTo>
                    <a:pt x="8756" y="1144"/>
                  </a:lnTo>
                  <a:lnTo>
                    <a:pt x="8719" y="1218"/>
                  </a:lnTo>
                  <a:lnTo>
                    <a:pt x="8664" y="1273"/>
                  </a:lnTo>
                  <a:lnTo>
                    <a:pt x="8535" y="1347"/>
                  </a:lnTo>
                  <a:lnTo>
                    <a:pt x="8535" y="1347"/>
                  </a:lnTo>
                  <a:lnTo>
                    <a:pt x="8572" y="1347"/>
                  </a:lnTo>
                  <a:lnTo>
                    <a:pt x="8608" y="1365"/>
                  </a:lnTo>
                  <a:lnTo>
                    <a:pt x="8645" y="1383"/>
                  </a:lnTo>
                  <a:lnTo>
                    <a:pt x="8664" y="1439"/>
                  </a:lnTo>
                  <a:lnTo>
                    <a:pt x="8664" y="1439"/>
                  </a:lnTo>
                  <a:lnTo>
                    <a:pt x="8645" y="1494"/>
                  </a:lnTo>
                  <a:lnTo>
                    <a:pt x="8627" y="1568"/>
                  </a:lnTo>
                  <a:lnTo>
                    <a:pt x="8627" y="1568"/>
                  </a:lnTo>
                  <a:lnTo>
                    <a:pt x="8553" y="1623"/>
                  </a:lnTo>
                  <a:lnTo>
                    <a:pt x="8461" y="1678"/>
                  </a:lnTo>
                  <a:lnTo>
                    <a:pt x="8350" y="1697"/>
                  </a:lnTo>
                  <a:lnTo>
                    <a:pt x="8258" y="1715"/>
                  </a:lnTo>
                  <a:lnTo>
                    <a:pt x="8258" y="1715"/>
                  </a:lnTo>
                  <a:lnTo>
                    <a:pt x="7963" y="1752"/>
                  </a:lnTo>
                  <a:lnTo>
                    <a:pt x="7668" y="1752"/>
                  </a:lnTo>
                  <a:lnTo>
                    <a:pt x="7373" y="1771"/>
                  </a:lnTo>
                  <a:lnTo>
                    <a:pt x="7079" y="1752"/>
                  </a:lnTo>
                  <a:lnTo>
                    <a:pt x="7079" y="1752"/>
                  </a:lnTo>
                  <a:lnTo>
                    <a:pt x="7023" y="1771"/>
                  </a:lnTo>
                  <a:lnTo>
                    <a:pt x="7023" y="1771"/>
                  </a:lnTo>
                  <a:lnTo>
                    <a:pt x="6968" y="1789"/>
                  </a:lnTo>
                  <a:lnTo>
                    <a:pt x="6968" y="1789"/>
                  </a:lnTo>
                  <a:lnTo>
                    <a:pt x="6507" y="2176"/>
                  </a:lnTo>
                  <a:lnTo>
                    <a:pt x="6028" y="2545"/>
                  </a:lnTo>
                  <a:lnTo>
                    <a:pt x="6028" y="2545"/>
                  </a:lnTo>
                  <a:lnTo>
                    <a:pt x="5714" y="2784"/>
                  </a:lnTo>
                  <a:lnTo>
                    <a:pt x="5401" y="3061"/>
                  </a:lnTo>
                  <a:lnTo>
                    <a:pt x="4811" y="3614"/>
                  </a:lnTo>
                  <a:lnTo>
                    <a:pt x="4221" y="4167"/>
                  </a:lnTo>
                  <a:lnTo>
                    <a:pt x="3908" y="4425"/>
                  </a:lnTo>
                  <a:lnTo>
                    <a:pt x="3576" y="4683"/>
                  </a:lnTo>
                  <a:lnTo>
                    <a:pt x="3576" y="4683"/>
                  </a:lnTo>
                  <a:lnTo>
                    <a:pt x="3152" y="4978"/>
                  </a:lnTo>
                  <a:lnTo>
                    <a:pt x="2913" y="5125"/>
                  </a:lnTo>
                  <a:lnTo>
                    <a:pt x="2673" y="5254"/>
                  </a:lnTo>
                  <a:lnTo>
                    <a:pt x="2415" y="5383"/>
                  </a:lnTo>
                  <a:lnTo>
                    <a:pt x="2157" y="5494"/>
                  </a:lnTo>
                  <a:lnTo>
                    <a:pt x="1899" y="5568"/>
                  </a:lnTo>
                  <a:lnTo>
                    <a:pt x="1641" y="5605"/>
                  </a:lnTo>
                  <a:lnTo>
                    <a:pt x="1641" y="5605"/>
                  </a:lnTo>
                  <a:lnTo>
                    <a:pt x="1383" y="5605"/>
                  </a:lnTo>
                  <a:lnTo>
                    <a:pt x="1125" y="5568"/>
                  </a:lnTo>
                  <a:lnTo>
                    <a:pt x="866" y="5494"/>
                  </a:lnTo>
                  <a:lnTo>
                    <a:pt x="737" y="5439"/>
                  </a:lnTo>
                  <a:lnTo>
                    <a:pt x="608" y="5383"/>
                  </a:lnTo>
                  <a:lnTo>
                    <a:pt x="498" y="5310"/>
                  </a:lnTo>
                  <a:lnTo>
                    <a:pt x="406" y="5236"/>
                  </a:lnTo>
                  <a:lnTo>
                    <a:pt x="313" y="5144"/>
                  </a:lnTo>
                  <a:lnTo>
                    <a:pt x="221" y="5052"/>
                  </a:lnTo>
                  <a:lnTo>
                    <a:pt x="148" y="4941"/>
                  </a:lnTo>
                  <a:lnTo>
                    <a:pt x="92" y="4812"/>
                  </a:lnTo>
                  <a:lnTo>
                    <a:pt x="37" y="4683"/>
                  </a:lnTo>
                  <a:lnTo>
                    <a:pt x="19" y="4554"/>
                  </a:lnTo>
                  <a:lnTo>
                    <a:pt x="19" y="4554"/>
                  </a:lnTo>
                  <a:lnTo>
                    <a:pt x="0" y="4388"/>
                  </a:lnTo>
                  <a:lnTo>
                    <a:pt x="0" y="4222"/>
                  </a:lnTo>
                  <a:lnTo>
                    <a:pt x="55" y="3909"/>
                  </a:lnTo>
                  <a:lnTo>
                    <a:pt x="55" y="3909"/>
                  </a:lnTo>
                  <a:lnTo>
                    <a:pt x="148" y="3559"/>
                  </a:lnTo>
                  <a:lnTo>
                    <a:pt x="258" y="3208"/>
                  </a:lnTo>
                  <a:lnTo>
                    <a:pt x="535" y="25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2530250" y="704025"/>
              <a:ext cx="227675" cy="141950"/>
            </a:xfrm>
            <a:custGeom>
              <a:avLst/>
              <a:gdLst/>
              <a:ahLst/>
              <a:cxnLst/>
              <a:rect l="l" t="t" r="r" b="b"/>
              <a:pathLst>
                <a:path w="9107" h="5678" extrusionOk="0">
                  <a:moveTo>
                    <a:pt x="8221" y="0"/>
                  </a:moveTo>
                  <a:lnTo>
                    <a:pt x="8037" y="19"/>
                  </a:lnTo>
                  <a:lnTo>
                    <a:pt x="7871" y="55"/>
                  </a:lnTo>
                  <a:lnTo>
                    <a:pt x="7687" y="111"/>
                  </a:lnTo>
                  <a:lnTo>
                    <a:pt x="7318" y="221"/>
                  </a:lnTo>
                  <a:lnTo>
                    <a:pt x="7263" y="240"/>
                  </a:lnTo>
                  <a:lnTo>
                    <a:pt x="6378" y="553"/>
                  </a:lnTo>
                  <a:lnTo>
                    <a:pt x="5733" y="793"/>
                  </a:lnTo>
                  <a:lnTo>
                    <a:pt x="5622" y="830"/>
                  </a:lnTo>
                  <a:lnTo>
                    <a:pt x="4332" y="1290"/>
                  </a:lnTo>
                  <a:lnTo>
                    <a:pt x="3023" y="1751"/>
                  </a:lnTo>
                  <a:lnTo>
                    <a:pt x="3042" y="1825"/>
                  </a:lnTo>
                  <a:lnTo>
                    <a:pt x="4351" y="1364"/>
                  </a:lnTo>
                  <a:lnTo>
                    <a:pt x="5641" y="903"/>
                  </a:lnTo>
                  <a:lnTo>
                    <a:pt x="5770" y="866"/>
                  </a:lnTo>
                  <a:lnTo>
                    <a:pt x="6415" y="627"/>
                  </a:lnTo>
                  <a:lnTo>
                    <a:pt x="7281" y="313"/>
                  </a:lnTo>
                  <a:lnTo>
                    <a:pt x="7355" y="295"/>
                  </a:lnTo>
                  <a:lnTo>
                    <a:pt x="7705" y="184"/>
                  </a:lnTo>
                  <a:lnTo>
                    <a:pt x="7871" y="129"/>
                  </a:lnTo>
                  <a:lnTo>
                    <a:pt x="8056" y="92"/>
                  </a:lnTo>
                  <a:lnTo>
                    <a:pt x="8221" y="74"/>
                  </a:lnTo>
                  <a:lnTo>
                    <a:pt x="8406" y="55"/>
                  </a:lnTo>
                  <a:lnTo>
                    <a:pt x="8590" y="74"/>
                  </a:lnTo>
                  <a:lnTo>
                    <a:pt x="8756" y="129"/>
                  </a:lnTo>
                  <a:lnTo>
                    <a:pt x="8885" y="166"/>
                  </a:lnTo>
                  <a:lnTo>
                    <a:pt x="8940" y="203"/>
                  </a:lnTo>
                  <a:lnTo>
                    <a:pt x="8977" y="258"/>
                  </a:lnTo>
                  <a:lnTo>
                    <a:pt x="9033" y="332"/>
                  </a:lnTo>
                  <a:lnTo>
                    <a:pt x="9033" y="387"/>
                  </a:lnTo>
                  <a:lnTo>
                    <a:pt x="9014" y="424"/>
                  </a:lnTo>
                  <a:lnTo>
                    <a:pt x="8977" y="442"/>
                  </a:lnTo>
                  <a:lnTo>
                    <a:pt x="8885" y="479"/>
                  </a:lnTo>
                  <a:lnTo>
                    <a:pt x="8719" y="516"/>
                  </a:lnTo>
                  <a:lnTo>
                    <a:pt x="8738" y="590"/>
                  </a:lnTo>
                  <a:lnTo>
                    <a:pt x="8793" y="590"/>
                  </a:lnTo>
                  <a:lnTo>
                    <a:pt x="8867" y="645"/>
                  </a:lnTo>
                  <a:lnTo>
                    <a:pt x="8904" y="719"/>
                  </a:lnTo>
                  <a:lnTo>
                    <a:pt x="8904" y="793"/>
                  </a:lnTo>
                  <a:lnTo>
                    <a:pt x="8867" y="848"/>
                  </a:lnTo>
                  <a:lnTo>
                    <a:pt x="8811" y="903"/>
                  </a:lnTo>
                  <a:lnTo>
                    <a:pt x="8719" y="922"/>
                  </a:lnTo>
                  <a:lnTo>
                    <a:pt x="8609" y="940"/>
                  </a:lnTo>
                  <a:lnTo>
                    <a:pt x="8609" y="1014"/>
                  </a:lnTo>
                  <a:lnTo>
                    <a:pt x="8682" y="1014"/>
                  </a:lnTo>
                  <a:lnTo>
                    <a:pt x="8738" y="1069"/>
                  </a:lnTo>
                  <a:lnTo>
                    <a:pt x="8756" y="1125"/>
                  </a:lnTo>
                  <a:lnTo>
                    <a:pt x="8756" y="1180"/>
                  </a:lnTo>
                  <a:lnTo>
                    <a:pt x="8738" y="1217"/>
                  </a:lnTo>
                  <a:lnTo>
                    <a:pt x="8701" y="1254"/>
                  </a:lnTo>
                  <a:lnTo>
                    <a:pt x="8609" y="1309"/>
                  </a:lnTo>
                  <a:lnTo>
                    <a:pt x="8553" y="1346"/>
                  </a:lnTo>
                  <a:lnTo>
                    <a:pt x="8461" y="1419"/>
                  </a:lnTo>
                  <a:lnTo>
                    <a:pt x="8627" y="1419"/>
                  </a:lnTo>
                  <a:lnTo>
                    <a:pt x="8645" y="1438"/>
                  </a:lnTo>
                  <a:lnTo>
                    <a:pt x="8664" y="1475"/>
                  </a:lnTo>
                  <a:lnTo>
                    <a:pt x="8664" y="1530"/>
                  </a:lnTo>
                  <a:lnTo>
                    <a:pt x="8627" y="1585"/>
                  </a:lnTo>
                  <a:lnTo>
                    <a:pt x="8609" y="1622"/>
                  </a:lnTo>
                  <a:lnTo>
                    <a:pt x="8553" y="1641"/>
                  </a:lnTo>
                  <a:lnTo>
                    <a:pt x="8461" y="1678"/>
                  </a:lnTo>
                  <a:lnTo>
                    <a:pt x="8277" y="1714"/>
                  </a:lnTo>
                  <a:lnTo>
                    <a:pt x="8000" y="1751"/>
                  </a:lnTo>
                  <a:lnTo>
                    <a:pt x="7705" y="1770"/>
                  </a:lnTo>
                  <a:lnTo>
                    <a:pt x="7410" y="1770"/>
                  </a:lnTo>
                  <a:lnTo>
                    <a:pt x="7116" y="1751"/>
                  </a:lnTo>
                  <a:lnTo>
                    <a:pt x="7042" y="1770"/>
                  </a:lnTo>
                  <a:lnTo>
                    <a:pt x="6986" y="1807"/>
                  </a:lnTo>
                  <a:lnTo>
                    <a:pt x="6526" y="2194"/>
                  </a:lnTo>
                  <a:lnTo>
                    <a:pt x="6046" y="2544"/>
                  </a:lnTo>
                  <a:lnTo>
                    <a:pt x="5733" y="2784"/>
                  </a:lnTo>
                  <a:lnTo>
                    <a:pt x="5438" y="3042"/>
                  </a:lnTo>
                  <a:lnTo>
                    <a:pt x="4867" y="3576"/>
                  </a:lnTo>
                  <a:lnTo>
                    <a:pt x="4258" y="4148"/>
                  </a:lnTo>
                  <a:lnTo>
                    <a:pt x="3945" y="4424"/>
                  </a:lnTo>
                  <a:lnTo>
                    <a:pt x="3595" y="4682"/>
                  </a:lnTo>
                  <a:lnTo>
                    <a:pt x="3171" y="4977"/>
                  </a:lnTo>
                  <a:lnTo>
                    <a:pt x="2950" y="5125"/>
                  </a:lnTo>
                  <a:lnTo>
                    <a:pt x="2710" y="5254"/>
                  </a:lnTo>
                  <a:lnTo>
                    <a:pt x="2452" y="5383"/>
                  </a:lnTo>
                  <a:lnTo>
                    <a:pt x="2194" y="5493"/>
                  </a:lnTo>
                  <a:lnTo>
                    <a:pt x="1936" y="5567"/>
                  </a:lnTo>
                  <a:lnTo>
                    <a:pt x="1678" y="5604"/>
                  </a:lnTo>
                  <a:lnTo>
                    <a:pt x="1420" y="5604"/>
                  </a:lnTo>
                  <a:lnTo>
                    <a:pt x="1162" y="5567"/>
                  </a:lnTo>
                  <a:lnTo>
                    <a:pt x="903" y="5493"/>
                  </a:lnTo>
                  <a:lnTo>
                    <a:pt x="664" y="5383"/>
                  </a:lnTo>
                  <a:lnTo>
                    <a:pt x="553" y="5309"/>
                  </a:lnTo>
                  <a:lnTo>
                    <a:pt x="461" y="5235"/>
                  </a:lnTo>
                  <a:lnTo>
                    <a:pt x="369" y="5143"/>
                  </a:lnTo>
                  <a:lnTo>
                    <a:pt x="277" y="5051"/>
                  </a:lnTo>
                  <a:lnTo>
                    <a:pt x="221" y="4959"/>
                  </a:lnTo>
                  <a:lnTo>
                    <a:pt x="148" y="4830"/>
                  </a:lnTo>
                  <a:lnTo>
                    <a:pt x="111" y="4719"/>
                  </a:lnTo>
                  <a:lnTo>
                    <a:pt x="92" y="4590"/>
                  </a:lnTo>
                  <a:lnTo>
                    <a:pt x="74" y="4424"/>
                  </a:lnTo>
                  <a:lnTo>
                    <a:pt x="74" y="4258"/>
                  </a:lnTo>
                  <a:lnTo>
                    <a:pt x="129" y="3945"/>
                  </a:lnTo>
                  <a:lnTo>
                    <a:pt x="203" y="3650"/>
                  </a:lnTo>
                  <a:lnTo>
                    <a:pt x="295" y="3355"/>
                  </a:lnTo>
                  <a:lnTo>
                    <a:pt x="516" y="2784"/>
                  </a:lnTo>
                  <a:lnTo>
                    <a:pt x="590" y="2599"/>
                  </a:lnTo>
                  <a:lnTo>
                    <a:pt x="535" y="2562"/>
                  </a:lnTo>
                  <a:lnTo>
                    <a:pt x="461" y="2747"/>
                  </a:lnTo>
                  <a:lnTo>
                    <a:pt x="221" y="3337"/>
                  </a:lnTo>
                  <a:lnTo>
                    <a:pt x="129" y="3631"/>
                  </a:lnTo>
                  <a:lnTo>
                    <a:pt x="56" y="3926"/>
                  </a:lnTo>
                  <a:lnTo>
                    <a:pt x="19" y="4092"/>
                  </a:lnTo>
                  <a:lnTo>
                    <a:pt x="0" y="4258"/>
                  </a:lnTo>
                  <a:lnTo>
                    <a:pt x="0" y="4424"/>
                  </a:lnTo>
                  <a:lnTo>
                    <a:pt x="19" y="4590"/>
                  </a:lnTo>
                  <a:lnTo>
                    <a:pt x="37" y="4719"/>
                  </a:lnTo>
                  <a:lnTo>
                    <a:pt x="92" y="4848"/>
                  </a:lnTo>
                  <a:lnTo>
                    <a:pt x="129" y="4959"/>
                  </a:lnTo>
                  <a:lnTo>
                    <a:pt x="203" y="5069"/>
                  </a:lnTo>
                  <a:lnTo>
                    <a:pt x="277" y="5161"/>
                  </a:lnTo>
                  <a:lnTo>
                    <a:pt x="369" y="5254"/>
                  </a:lnTo>
                  <a:lnTo>
                    <a:pt x="461" y="5327"/>
                  </a:lnTo>
                  <a:lnTo>
                    <a:pt x="553" y="5401"/>
                  </a:lnTo>
                  <a:lnTo>
                    <a:pt x="774" y="5530"/>
                  </a:lnTo>
                  <a:lnTo>
                    <a:pt x="1014" y="5604"/>
                  </a:lnTo>
                  <a:lnTo>
                    <a:pt x="1272" y="5659"/>
                  </a:lnTo>
                  <a:lnTo>
                    <a:pt x="1530" y="5678"/>
                  </a:lnTo>
                  <a:lnTo>
                    <a:pt x="1678" y="5678"/>
                  </a:lnTo>
                  <a:lnTo>
                    <a:pt x="1954" y="5641"/>
                  </a:lnTo>
                  <a:lnTo>
                    <a:pt x="2212" y="5549"/>
                  </a:lnTo>
                  <a:lnTo>
                    <a:pt x="2470" y="5456"/>
                  </a:lnTo>
                  <a:lnTo>
                    <a:pt x="2728" y="5327"/>
                  </a:lnTo>
                  <a:lnTo>
                    <a:pt x="2968" y="5180"/>
                  </a:lnTo>
                  <a:lnTo>
                    <a:pt x="3208" y="5032"/>
                  </a:lnTo>
                  <a:lnTo>
                    <a:pt x="3650" y="4737"/>
                  </a:lnTo>
                  <a:lnTo>
                    <a:pt x="3982" y="4479"/>
                  </a:lnTo>
                  <a:lnTo>
                    <a:pt x="4314" y="4203"/>
                  </a:lnTo>
                  <a:lnTo>
                    <a:pt x="4922" y="3631"/>
                  </a:lnTo>
                  <a:lnTo>
                    <a:pt x="5475" y="3097"/>
                  </a:lnTo>
                  <a:lnTo>
                    <a:pt x="5770" y="2839"/>
                  </a:lnTo>
                  <a:lnTo>
                    <a:pt x="6083" y="2599"/>
                  </a:lnTo>
                  <a:lnTo>
                    <a:pt x="6563" y="2249"/>
                  </a:lnTo>
                  <a:lnTo>
                    <a:pt x="7023" y="1862"/>
                  </a:lnTo>
                  <a:lnTo>
                    <a:pt x="7060" y="1825"/>
                  </a:lnTo>
                  <a:lnTo>
                    <a:pt x="7116" y="1825"/>
                  </a:lnTo>
                  <a:lnTo>
                    <a:pt x="7410" y="1843"/>
                  </a:lnTo>
                  <a:lnTo>
                    <a:pt x="7705" y="1825"/>
                  </a:lnTo>
                  <a:lnTo>
                    <a:pt x="8000" y="1807"/>
                  </a:lnTo>
                  <a:lnTo>
                    <a:pt x="8295" y="1788"/>
                  </a:lnTo>
                  <a:lnTo>
                    <a:pt x="8406" y="1770"/>
                  </a:lnTo>
                  <a:lnTo>
                    <a:pt x="8516" y="1733"/>
                  </a:lnTo>
                  <a:lnTo>
                    <a:pt x="8609" y="1696"/>
                  </a:lnTo>
                  <a:lnTo>
                    <a:pt x="8682" y="1622"/>
                  </a:lnTo>
                  <a:lnTo>
                    <a:pt x="8719" y="1530"/>
                  </a:lnTo>
                  <a:lnTo>
                    <a:pt x="8719" y="1456"/>
                  </a:lnTo>
                  <a:lnTo>
                    <a:pt x="8701" y="1401"/>
                  </a:lnTo>
                  <a:lnTo>
                    <a:pt x="8664" y="1364"/>
                  </a:lnTo>
                  <a:lnTo>
                    <a:pt x="8756" y="1290"/>
                  </a:lnTo>
                  <a:lnTo>
                    <a:pt x="8793" y="1254"/>
                  </a:lnTo>
                  <a:lnTo>
                    <a:pt x="8811" y="1198"/>
                  </a:lnTo>
                  <a:lnTo>
                    <a:pt x="8830" y="1106"/>
                  </a:lnTo>
                  <a:lnTo>
                    <a:pt x="8793" y="1014"/>
                  </a:lnTo>
                  <a:lnTo>
                    <a:pt x="8756" y="995"/>
                  </a:lnTo>
                  <a:lnTo>
                    <a:pt x="8830" y="977"/>
                  </a:lnTo>
                  <a:lnTo>
                    <a:pt x="8885" y="940"/>
                  </a:lnTo>
                  <a:lnTo>
                    <a:pt x="8940" y="885"/>
                  </a:lnTo>
                  <a:lnTo>
                    <a:pt x="8977" y="811"/>
                  </a:lnTo>
                  <a:lnTo>
                    <a:pt x="8977" y="756"/>
                  </a:lnTo>
                  <a:lnTo>
                    <a:pt x="8959" y="701"/>
                  </a:lnTo>
                  <a:lnTo>
                    <a:pt x="8940" y="645"/>
                  </a:lnTo>
                  <a:lnTo>
                    <a:pt x="8904" y="590"/>
                  </a:lnTo>
                  <a:lnTo>
                    <a:pt x="8867" y="553"/>
                  </a:lnTo>
                  <a:lnTo>
                    <a:pt x="8940" y="535"/>
                  </a:lnTo>
                  <a:lnTo>
                    <a:pt x="9014" y="498"/>
                  </a:lnTo>
                  <a:lnTo>
                    <a:pt x="9051" y="461"/>
                  </a:lnTo>
                  <a:lnTo>
                    <a:pt x="9088" y="424"/>
                  </a:lnTo>
                  <a:lnTo>
                    <a:pt x="9106" y="369"/>
                  </a:lnTo>
                  <a:lnTo>
                    <a:pt x="9088" y="313"/>
                  </a:lnTo>
                  <a:lnTo>
                    <a:pt x="9069" y="277"/>
                  </a:lnTo>
                  <a:lnTo>
                    <a:pt x="9033" y="203"/>
                  </a:lnTo>
                  <a:lnTo>
                    <a:pt x="8977" y="148"/>
                  </a:lnTo>
                  <a:lnTo>
                    <a:pt x="8922" y="111"/>
                  </a:lnTo>
                  <a:lnTo>
                    <a:pt x="8774" y="55"/>
                  </a:lnTo>
                  <a:lnTo>
                    <a:pt x="8590" y="19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3120100" y="1063925"/>
              <a:ext cx="39200" cy="23075"/>
            </a:xfrm>
            <a:custGeom>
              <a:avLst/>
              <a:gdLst/>
              <a:ahLst/>
              <a:cxnLst/>
              <a:rect l="l" t="t" r="r" b="b"/>
              <a:pathLst>
                <a:path w="1568" h="923" extrusionOk="0">
                  <a:moveTo>
                    <a:pt x="1107" y="1"/>
                  </a:moveTo>
                  <a:lnTo>
                    <a:pt x="1070" y="37"/>
                  </a:lnTo>
                  <a:lnTo>
                    <a:pt x="1052" y="93"/>
                  </a:lnTo>
                  <a:lnTo>
                    <a:pt x="1033" y="130"/>
                  </a:lnTo>
                  <a:lnTo>
                    <a:pt x="1033" y="240"/>
                  </a:lnTo>
                  <a:lnTo>
                    <a:pt x="1052" y="351"/>
                  </a:lnTo>
                  <a:lnTo>
                    <a:pt x="1107" y="443"/>
                  </a:lnTo>
                  <a:lnTo>
                    <a:pt x="1144" y="554"/>
                  </a:lnTo>
                  <a:lnTo>
                    <a:pt x="1144" y="627"/>
                  </a:lnTo>
                  <a:lnTo>
                    <a:pt x="1144" y="701"/>
                  </a:lnTo>
                  <a:lnTo>
                    <a:pt x="1125" y="756"/>
                  </a:lnTo>
                  <a:lnTo>
                    <a:pt x="1088" y="793"/>
                  </a:lnTo>
                  <a:lnTo>
                    <a:pt x="1052" y="793"/>
                  </a:lnTo>
                  <a:lnTo>
                    <a:pt x="996" y="775"/>
                  </a:lnTo>
                  <a:lnTo>
                    <a:pt x="959" y="738"/>
                  </a:lnTo>
                  <a:lnTo>
                    <a:pt x="923" y="683"/>
                  </a:lnTo>
                  <a:lnTo>
                    <a:pt x="886" y="590"/>
                  </a:lnTo>
                  <a:lnTo>
                    <a:pt x="830" y="480"/>
                  </a:lnTo>
                  <a:lnTo>
                    <a:pt x="793" y="351"/>
                  </a:lnTo>
                  <a:lnTo>
                    <a:pt x="757" y="277"/>
                  </a:lnTo>
                  <a:lnTo>
                    <a:pt x="701" y="185"/>
                  </a:lnTo>
                  <a:lnTo>
                    <a:pt x="646" y="130"/>
                  </a:lnTo>
                  <a:lnTo>
                    <a:pt x="554" y="74"/>
                  </a:lnTo>
                  <a:lnTo>
                    <a:pt x="499" y="74"/>
                  </a:lnTo>
                  <a:lnTo>
                    <a:pt x="462" y="93"/>
                  </a:lnTo>
                  <a:lnTo>
                    <a:pt x="425" y="130"/>
                  </a:lnTo>
                  <a:lnTo>
                    <a:pt x="406" y="203"/>
                  </a:lnTo>
                  <a:lnTo>
                    <a:pt x="388" y="259"/>
                  </a:lnTo>
                  <a:lnTo>
                    <a:pt x="388" y="332"/>
                  </a:lnTo>
                  <a:lnTo>
                    <a:pt x="425" y="480"/>
                  </a:lnTo>
                  <a:lnTo>
                    <a:pt x="425" y="535"/>
                  </a:lnTo>
                  <a:lnTo>
                    <a:pt x="443" y="664"/>
                  </a:lnTo>
                  <a:lnTo>
                    <a:pt x="425" y="738"/>
                  </a:lnTo>
                  <a:lnTo>
                    <a:pt x="406" y="812"/>
                  </a:lnTo>
                  <a:lnTo>
                    <a:pt x="370" y="830"/>
                  </a:lnTo>
                  <a:lnTo>
                    <a:pt x="314" y="848"/>
                  </a:lnTo>
                  <a:lnTo>
                    <a:pt x="240" y="830"/>
                  </a:lnTo>
                  <a:lnTo>
                    <a:pt x="185" y="756"/>
                  </a:lnTo>
                  <a:lnTo>
                    <a:pt x="148" y="683"/>
                  </a:lnTo>
                  <a:lnTo>
                    <a:pt x="111" y="609"/>
                  </a:lnTo>
                  <a:lnTo>
                    <a:pt x="75" y="424"/>
                  </a:lnTo>
                  <a:lnTo>
                    <a:pt x="1" y="443"/>
                  </a:lnTo>
                  <a:lnTo>
                    <a:pt x="38" y="627"/>
                  </a:lnTo>
                  <a:lnTo>
                    <a:pt x="75" y="719"/>
                  </a:lnTo>
                  <a:lnTo>
                    <a:pt x="130" y="812"/>
                  </a:lnTo>
                  <a:lnTo>
                    <a:pt x="167" y="848"/>
                  </a:lnTo>
                  <a:lnTo>
                    <a:pt x="204" y="885"/>
                  </a:lnTo>
                  <a:lnTo>
                    <a:pt x="259" y="904"/>
                  </a:lnTo>
                  <a:lnTo>
                    <a:pt x="314" y="922"/>
                  </a:lnTo>
                  <a:lnTo>
                    <a:pt x="388" y="904"/>
                  </a:lnTo>
                  <a:lnTo>
                    <a:pt x="443" y="848"/>
                  </a:lnTo>
                  <a:lnTo>
                    <a:pt x="499" y="775"/>
                  </a:lnTo>
                  <a:lnTo>
                    <a:pt x="517" y="683"/>
                  </a:lnTo>
                  <a:lnTo>
                    <a:pt x="517" y="609"/>
                  </a:lnTo>
                  <a:lnTo>
                    <a:pt x="499" y="517"/>
                  </a:lnTo>
                  <a:lnTo>
                    <a:pt x="480" y="461"/>
                  </a:lnTo>
                  <a:lnTo>
                    <a:pt x="462" y="332"/>
                  </a:lnTo>
                  <a:lnTo>
                    <a:pt x="462" y="277"/>
                  </a:lnTo>
                  <a:lnTo>
                    <a:pt x="462" y="203"/>
                  </a:lnTo>
                  <a:lnTo>
                    <a:pt x="499" y="148"/>
                  </a:lnTo>
                  <a:lnTo>
                    <a:pt x="535" y="148"/>
                  </a:lnTo>
                  <a:lnTo>
                    <a:pt x="609" y="185"/>
                  </a:lnTo>
                  <a:lnTo>
                    <a:pt x="664" y="240"/>
                  </a:lnTo>
                  <a:lnTo>
                    <a:pt x="701" y="314"/>
                  </a:lnTo>
                  <a:lnTo>
                    <a:pt x="738" y="369"/>
                  </a:lnTo>
                  <a:lnTo>
                    <a:pt x="775" y="498"/>
                  </a:lnTo>
                  <a:lnTo>
                    <a:pt x="812" y="609"/>
                  </a:lnTo>
                  <a:lnTo>
                    <a:pt x="867" y="719"/>
                  </a:lnTo>
                  <a:lnTo>
                    <a:pt x="904" y="793"/>
                  </a:lnTo>
                  <a:lnTo>
                    <a:pt x="978" y="848"/>
                  </a:lnTo>
                  <a:lnTo>
                    <a:pt x="1052" y="867"/>
                  </a:lnTo>
                  <a:lnTo>
                    <a:pt x="1088" y="867"/>
                  </a:lnTo>
                  <a:lnTo>
                    <a:pt x="1125" y="848"/>
                  </a:lnTo>
                  <a:lnTo>
                    <a:pt x="1181" y="793"/>
                  </a:lnTo>
                  <a:lnTo>
                    <a:pt x="1217" y="719"/>
                  </a:lnTo>
                  <a:lnTo>
                    <a:pt x="1217" y="627"/>
                  </a:lnTo>
                  <a:lnTo>
                    <a:pt x="1199" y="535"/>
                  </a:lnTo>
                  <a:lnTo>
                    <a:pt x="1162" y="424"/>
                  </a:lnTo>
                  <a:lnTo>
                    <a:pt x="1125" y="332"/>
                  </a:lnTo>
                  <a:lnTo>
                    <a:pt x="1107" y="240"/>
                  </a:lnTo>
                  <a:lnTo>
                    <a:pt x="1088" y="148"/>
                  </a:lnTo>
                  <a:lnTo>
                    <a:pt x="1107" y="111"/>
                  </a:lnTo>
                  <a:lnTo>
                    <a:pt x="1125" y="93"/>
                  </a:lnTo>
                  <a:lnTo>
                    <a:pt x="1162" y="56"/>
                  </a:lnTo>
                  <a:lnTo>
                    <a:pt x="1199" y="56"/>
                  </a:lnTo>
                  <a:lnTo>
                    <a:pt x="1254" y="93"/>
                  </a:lnTo>
                  <a:lnTo>
                    <a:pt x="1291" y="148"/>
                  </a:lnTo>
                  <a:lnTo>
                    <a:pt x="1383" y="295"/>
                  </a:lnTo>
                  <a:lnTo>
                    <a:pt x="1457" y="480"/>
                  </a:lnTo>
                  <a:lnTo>
                    <a:pt x="1494" y="609"/>
                  </a:lnTo>
                  <a:lnTo>
                    <a:pt x="1568" y="590"/>
                  </a:lnTo>
                  <a:lnTo>
                    <a:pt x="1531" y="461"/>
                  </a:lnTo>
                  <a:lnTo>
                    <a:pt x="1439" y="277"/>
                  </a:lnTo>
                  <a:lnTo>
                    <a:pt x="1402" y="185"/>
                  </a:lnTo>
                  <a:lnTo>
                    <a:pt x="1346" y="93"/>
                  </a:lnTo>
                  <a:lnTo>
                    <a:pt x="1273" y="37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2935775" y="12648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extrusionOk="0">
                  <a:moveTo>
                    <a:pt x="425" y="0"/>
                  </a:moveTo>
                  <a:lnTo>
                    <a:pt x="351" y="19"/>
                  </a:lnTo>
                  <a:lnTo>
                    <a:pt x="277" y="56"/>
                  </a:lnTo>
                  <a:lnTo>
                    <a:pt x="185" y="129"/>
                  </a:lnTo>
                  <a:lnTo>
                    <a:pt x="111" y="222"/>
                  </a:lnTo>
                  <a:lnTo>
                    <a:pt x="56" y="332"/>
                  </a:lnTo>
                  <a:lnTo>
                    <a:pt x="1" y="443"/>
                  </a:lnTo>
                  <a:lnTo>
                    <a:pt x="74" y="461"/>
                  </a:lnTo>
                  <a:lnTo>
                    <a:pt x="111" y="369"/>
                  </a:lnTo>
                  <a:lnTo>
                    <a:pt x="166" y="277"/>
                  </a:lnTo>
                  <a:lnTo>
                    <a:pt x="240" y="185"/>
                  </a:lnTo>
                  <a:lnTo>
                    <a:pt x="314" y="111"/>
                  </a:lnTo>
                  <a:lnTo>
                    <a:pt x="369" y="93"/>
                  </a:lnTo>
                  <a:lnTo>
                    <a:pt x="425" y="74"/>
                  </a:lnTo>
                  <a:lnTo>
                    <a:pt x="480" y="56"/>
                  </a:lnTo>
                  <a:lnTo>
                    <a:pt x="517" y="74"/>
                  </a:lnTo>
                  <a:lnTo>
                    <a:pt x="554" y="111"/>
                  </a:lnTo>
                  <a:lnTo>
                    <a:pt x="572" y="148"/>
                  </a:lnTo>
                  <a:lnTo>
                    <a:pt x="554" y="240"/>
                  </a:lnTo>
                  <a:lnTo>
                    <a:pt x="535" y="314"/>
                  </a:lnTo>
                  <a:lnTo>
                    <a:pt x="498" y="369"/>
                  </a:lnTo>
                  <a:lnTo>
                    <a:pt x="461" y="424"/>
                  </a:lnTo>
                  <a:lnTo>
                    <a:pt x="425" y="517"/>
                  </a:lnTo>
                  <a:lnTo>
                    <a:pt x="406" y="590"/>
                  </a:lnTo>
                  <a:lnTo>
                    <a:pt x="406" y="664"/>
                  </a:lnTo>
                  <a:lnTo>
                    <a:pt x="406" y="738"/>
                  </a:lnTo>
                  <a:lnTo>
                    <a:pt x="425" y="775"/>
                  </a:lnTo>
                  <a:lnTo>
                    <a:pt x="461" y="812"/>
                  </a:lnTo>
                  <a:lnTo>
                    <a:pt x="498" y="848"/>
                  </a:lnTo>
                  <a:lnTo>
                    <a:pt x="554" y="867"/>
                  </a:lnTo>
                  <a:lnTo>
                    <a:pt x="627" y="867"/>
                  </a:lnTo>
                  <a:lnTo>
                    <a:pt x="683" y="848"/>
                  </a:lnTo>
                  <a:lnTo>
                    <a:pt x="738" y="812"/>
                  </a:lnTo>
                  <a:lnTo>
                    <a:pt x="793" y="756"/>
                  </a:lnTo>
                  <a:lnTo>
                    <a:pt x="867" y="609"/>
                  </a:lnTo>
                  <a:lnTo>
                    <a:pt x="941" y="498"/>
                  </a:lnTo>
                  <a:lnTo>
                    <a:pt x="978" y="461"/>
                  </a:lnTo>
                  <a:lnTo>
                    <a:pt x="1033" y="424"/>
                  </a:lnTo>
                  <a:lnTo>
                    <a:pt x="1088" y="406"/>
                  </a:lnTo>
                  <a:lnTo>
                    <a:pt x="1143" y="406"/>
                  </a:lnTo>
                  <a:lnTo>
                    <a:pt x="1180" y="424"/>
                  </a:lnTo>
                  <a:lnTo>
                    <a:pt x="1199" y="461"/>
                  </a:lnTo>
                  <a:lnTo>
                    <a:pt x="1217" y="553"/>
                  </a:lnTo>
                  <a:lnTo>
                    <a:pt x="1217" y="627"/>
                  </a:lnTo>
                  <a:lnTo>
                    <a:pt x="1180" y="719"/>
                  </a:lnTo>
                  <a:lnTo>
                    <a:pt x="1143" y="848"/>
                  </a:lnTo>
                  <a:lnTo>
                    <a:pt x="1143" y="904"/>
                  </a:lnTo>
                  <a:lnTo>
                    <a:pt x="1162" y="977"/>
                  </a:lnTo>
                  <a:lnTo>
                    <a:pt x="1180" y="1051"/>
                  </a:lnTo>
                  <a:lnTo>
                    <a:pt x="1217" y="1106"/>
                  </a:lnTo>
                  <a:lnTo>
                    <a:pt x="1272" y="1125"/>
                  </a:lnTo>
                  <a:lnTo>
                    <a:pt x="1309" y="1143"/>
                  </a:lnTo>
                  <a:lnTo>
                    <a:pt x="1383" y="1106"/>
                  </a:lnTo>
                  <a:lnTo>
                    <a:pt x="1438" y="1051"/>
                  </a:lnTo>
                  <a:lnTo>
                    <a:pt x="1494" y="959"/>
                  </a:lnTo>
                  <a:lnTo>
                    <a:pt x="1549" y="867"/>
                  </a:lnTo>
                  <a:lnTo>
                    <a:pt x="1623" y="682"/>
                  </a:lnTo>
                  <a:lnTo>
                    <a:pt x="1660" y="609"/>
                  </a:lnTo>
                  <a:lnTo>
                    <a:pt x="1586" y="590"/>
                  </a:lnTo>
                  <a:lnTo>
                    <a:pt x="1549" y="719"/>
                  </a:lnTo>
                  <a:lnTo>
                    <a:pt x="1475" y="885"/>
                  </a:lnTo>
                  <a:lnTo>
                    <a:pt x="1383" y="1014"/>
                  </a:lnTo>
                  <a:lnTo>
                    <a:pt x="1346" y="1051"/>
                  </a:lnTo>
                  <a:lnTo>
                    <a:pt x="1309" y="1070"/>
                  </a:lnTo>
                  <a:lnTo>
                    <a:pt x="1291" y="1051"/>
                  </a:lnTo>
                  <a:lnTo>
                    <a:pt x="1272" y="1033"/>
                  </a:lnTo>
                  <a:lnTo>
                    <a:pt x="1217" y="959"/>
                  </a:lnTo>
                  <a:lnTo>
                    <a:pt x="1217" y="904"/>
                  </a:lnTo>
                  <a:lnTo>
                    <a:pt x="1217" y="848"/>
                  </a:lnTo>
                  <a:lnTo>
                    <a:pt x="1254" y="738"/>
                  </a:lnTo>
                  <a:lnTo>
                    <a:pt x="1291" y="646"/>
                  </a:lnTo>
                  <a:lnTo>
                    <a:pt x="1291" y="553"/>
                  </a:lnTo>
                  <a:lnTo>
                    <a:pt x="1291" y="480"/>
                  </a:lnTo>
                  <a:lnTo>
                    <a:pt x="1254" y="424"/>
                  </a:lnTo>
                  <a:lnTo>
                    <a:pt x="1217" y="369"/>
                  </a:lnTo>
                  <a:lnTo>
                    <a:pt x="1162" y="351"/>
                  </a:lnTo>
                  <a:lnTo>
                    <a:pt x="1088" y="332"/>
                  </a:lnTo>
                  <a:lnTo>
                    <a:pt x="1014" y="351"/>
                  </a:lnTo>
                  <a:lnTo>
                    <a:pt x="941" y="406"/>
                  </a:lnTo>
                  <a:lnTo>
                    <a:pt x="885" y="461"/>
                  </a:lnTo>
                  <a:lnTo>
                    <a:pt x="812" y="590"/>
                  </a:lnTo>
                  <a:lnTo>
                    <a:pt x="738" y="701"/>
                  </a:lnTo>
                  <a:lnTo>
                    <a:pt x="701" y="756"/>
                  </a:lnTo>
                  <a:lnTo>
                    <a:pt x="646" y="793"/>
                  </a:lnTo>
                  <a:lnTo>
                    <a:pt x="609" y="812"/>
                  </a:lnTo>
                  <a:lnTo>
                    <a:pt x="572" y="793"/>
                  </a:lnTo>
                  <a:lnTo>
                    <a:pt x="517" y="756"/>
                  </a:lnTo>
                  <a:lnTo>
                    <a:pt x="480" y="701"/>
                  </a:lnTo>
                  <a:lnTo>
                    <a:pt x="461" y="646"/>
                  </a:lnTo>
                  <a:lnTo>
                    <a:pt x="480" y="572"/>
                  </a:lnTo>
                  <a:lnTo>
                    <a:pt x="517" y="461"/>
                  </a:lnTo>
                  <a:lnTo>
                    <a:pt x="554" y="406"/>
                  </a:lnTo>
                  <a:lnTo>
                    <a:pt x="590" y="332"/>
                  </a:lnTo>
                  <a:lnTo>
                    <a:pt x="627" y="259"/>
                  </a:lnTo>
                  <a:lnTo>
                    <a:pt x="646" y="203"/>
                  </a:lnTo>
                  <a:lnTo>
                    <a:pt x="627" y="129"/>
                  </a:lnTo>
                  <a:lnTo>
                    <a:pt x="609" y="74"/>
                  </a:lnTo>
                  <a:lnTo>
                    <a:pt x="572" y="1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2521500" y="558400"/>
              <a:ext cx="27200" cy="42425"/>
            </a:xfrm>
            <a:custGeom>
              <a:avLst/>
              <a:gdLst/>
              <a:ahLst/>
              <a:cxnLst/>
              <a:rect l="l" t="t" r="r" b="b"/>
              <a:pathLst>
                <a:path w="1088" h="1697" extrusionOk="0">
                  <a:moveTo>
                    <a:pt x="1032" y="0"/>
                  </a:moveTo>
                  <a:lnTo>
                    <a:pt x="866" y="166"/>
                  </a:lnTo>
                  <a:lnTo>
                    <a:pt x="700" y="369"/>
                  </a:lnTo>
                  <a:lnTo>
                    <a:pt x="535" y="553"/>
                  </a:lnTo>
                  <a:lnTo>
                    <a:pt x="406" y="774"/>
                  </a:lnTo>
                  <a:lnTo>
                    <a:pt x="277" y="996"/>
                  </a:lnTo>
                  <a:lnTo>
                    <a:pt x="166" y="1217"/>
                  </a:lnTo>
                  <a:lnTo>
                    <a:pt x="74" y="1438"/>
                  </a:lnTo>
                  <a:lnTo>
                    <a:pt x="0" y="1678"/>
                  </a:lnTo>
                  <a:lnTo>
                    <a:pt x="55" y="1696"/>
                  </a:lnTo>
                  <a:lnTo>
                    <a:pt x="147" y="1475"/>
                  </a:lnTo>
                  <a:lnTo>
                    <a:pt x="240" y="1235"/>
                  </a:lnTo>
                  <a:lnTo>
                    <a:pt x="350" y="1014"/>
                  </a:lnTo>
                  <a:lnTo>
                    <a:pt x="461" y="811"/>
                  </a:lnTo>
                  <a:lnTo>
                    <a:pt x="608" y="608"/>
                  </a:lnTo>
                  <a:lnTo>
                    <a:pt x="756" y="406"/>
                  </a:lnTo>
                  <a:lnTo>
                    <a:pt x="903" y="221"/>
                  </a:lnTo>
                  <a:lnTo>
                    <a:pt x="1088" y="3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2516425" y="611375"/>
              <a:ext cx="4175" cy="13850"/>
            </a:xfrm>
            <a:custGeom>
              <a:avLst/>
              <a:gdLst/>
              <a:ahLst/>
              <a:cxnLst/>
              <a:rect l="l" t="t" r="r" b="b"/>
              <a:pathLst>
                <a:path w="167" h="554" extrusionOk="0">
                  <a:moveTo>
                    <a:pt x="92" y="1"/>
                  </a:moveTo>
                  <a:lnTo>
                    <a:pt x="0" y="536"/>
                  </a:lnTo>
                  <a:lnTo>
                    <a:pt x="56" y="554"/>
                  </a:lnTo>
                  <a:lnTo>
                    <a:pt x="166" y="1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2500300" y="705850"/>
              <a:ext cx="2775" cy="48875"/>
            </a:xfrm>
            <a:custGeom>
              <a:avLst/>
              <a:gdLst/>
              <a:ahLst/>
              <a:cxnLst/>
              <a:rect l="l" t="t" r="r" b="b"/>
              <a:pathLst>
                <a:path w="111" h="1955" extrusionOk="0">
                  <a:moveTo>
                    <a:pt x="37" y="1"/>
                  </a:moveTo>
                  <a:lnTo>
                    <a:pt x="19" y="499"/>
                  </a:lnTo>
                  <a:lnTo>
                    <a:pt x="0" y="978"/>
                  </a:lnTo>
                  <a:lnTo>
                    <a:pt x="0" y="1457"/>
                  </a:lnTo>
                  <a:lnTo>
                    <a:pt x="19" y="1955"/>
                  </a:lnTo>
                  <a:lnTo>
                    <a:pt x="74" y="1955"/>
                  </a:lnTo>
                  <a:lnTo>
                    <a:pt x="74" y="1457"/>
                  </a:lnTo>
                  <a:lnTo>
                    <a:pt x="74" y="978"/>
                  </a:lnTo>
                  <a:lnTo>
                    <a:pt x="74" y="499"/>
                  </a:lnTo>
                  <a:lnTo>
                    <a:pt x="111" y="1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2616875" y="994800"/>
              <a:ext cx="56700" cy="12000"/>
            </a:xfrm>
            <a:custGeom>
              <a:avLst/>
              <a:gdLst/>
              <a:ahLst/>
              <a:cxnLst/>
              <a:rect l="l" t="t" r="r" b="b"/>
              <a:pathLst>
                <a:path w="2268" h="480" extrusionOk="0">
                  <a:moveTo>
                    <a:pt x="38" y="1"/>
                  </a:moveTo>
                  <a:lnTo>
                    <a:pt x="1" y="56"/>
                  </a:lnTo>
                  <a:lnTo>
                    <a:pt x="259" y="148"/>
                  </a:lnTo>
                  <a:lnTo>
                    <a:pt x="517" y="240"/>
                  </a:lnTo>
                  <a:lnTo>
                    <a:pt x="793" y="314"/>
                  </a:lnTo>
                  <a:lnTo>
                    <a:pt x="1070" y="369"/>
                  </a:lnTo>
                  <a:lnTo>
                    <a:pt x="1346" y="424"/>
                  </a:lnTo>
                  <a:lnTo>
                    <a:pt x="1623" y="461"/>
                  </a:lnTo>
                  <a:lnTo>
                    <a:pt x="1899" y="480"/>
                  </a:lnTo>
                  <a:lnTo>
                    <a:pt x="2268" y="480"/>
                  </a:lnTo>
                  <a:lnTo>
                    <a:pt x="2268" y="406"/>
                  </a:lnTo>
                  <a:lnTo>
                    <a:pt x="1973" y="406"/>
                  </a:lnTo>
                  <a:lnTo>
                    <a:pt x="1697" y="388"/>
                  </a:lnTo>
                  <a:lnTo>
                    <a:pt x="1402" y="369"/>
                  </a:lnTo>
                  <a:lnTo>
                    <a:pt x="1125" y="314"/>
                  </a:lnTo>
                  <a:lnTo>
                    <a:pt x="849" y="259"/>
                  </a:lnTo>
                  <a:lnTo>
                    <a:pt x="572" y="185"/>
                  </a:lnTo>
                  <a:lnTo>
                    <a:pt x="296" y="9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3105825" y="365775"/>
              <a:ext cx="115700" cy="115675"/>
            </a:xfrm>
            <a:custGeom>
              <a:avLst/>
              <a:gdLst/>
              <a:ahLst/>
              <a:cxnLst/>
              <a:rect l="l" t="t" r="r" b="b"/>
              <a:pathLst>
                <a:path w="4628" h="4627" extrusionOk="0">
                  <a:moveTo>
                    <a:pt x="2065" y="0"/>
                  </a:moveTo>
                  <a:lnTo>
                    <a:pt x="1844" y="37"/>
                  </a:lnTo>
                  <a:lnTo>
                    <a:pt x="1623" y="92"/>
                  </a:lnTo>
                  <a:lnTo>
                    <a:pt x="1401" y="184"/>
                  </a:lnTo>
                  <a:lnTo>
                    <a:pt x="1199" y="277"/>
                  </a:lnTo>
                  <a:lnTo>
                    <a:pt x="1014" y="387"/>
                  </a:lnTo>
                  <a:lnTo>
                    <a:pt x="830" y="516"/>
                  </a:lnTo>
                  <a:lnTo>
                    <a:pt x="664" y="664"/>
                  </a:lnTo>
                  <a:lnTo>
                    <a:pt x="517" y="830"/>
                  </a:lnTo>
                  <a:lnTo>
                    <a:pt x="388" y="1014"/>
                  </a:lnTo>
                  <a:lnTo>
                    <a:pt x="277" y="1198"/>
                  </a:lnTo>
                  <a:lnTo>
                    <a:pt x="166" y="1401"/>
                  </a:lnTo>
                  <a:lnTo>
                    <a:pt x="93" y="1622"/>
                  </a:lnTo>
                  <a:lnTo>
                    <a:pt x="37" y="1843"/>
                  </a:lnTo>
                  <a:lnTo>
                    <a:pt x="0" y="2065"/>
                  </a:lnTo>
                  <a:lnTo>
                    <a:pt x="0" y="2304"/>
                  </a:lnTo>
                  <a:lnTo>
                    <a:pt x="0" y="2544"/>
                  </a:lnTo>
                  <a:lnTo>
                    <a:pt x="37" y="2783"/>
                  </a:lnTo>
                  <a:lnTo>
                    <a:pt x="93" y="3005"/>
                  </a:lnTo>
                  <a:lnTo>
                    <a:pt x="166" y="3207"/>
                  </a:lnTo>
                  <a:lnTo>
                    <a:pt x="277" y="3410"/>
                  </a:lnTo>
                  <a:lnTo>
                    <a:pt x="388" y="3613"/>
                  </a:lnTo>
                  <a:lnTo>
                    <a:pt x="517" y="3779"/>
                  </a:lnTo>
                  <a:lnTo>
                    <a:pt x="664" y="3945"/>
                  </a:lnTo>
                  <a:lnTo>
                    <a:pt x="830" y="4092"/>
                  </a:lnTo>
                  <a:lnTo>
                    <a:pt x="1014" y="4221"/>
                  </a:lnTo>
                  <a:lnTo>
                    <a:pt x="1199" y="4350"/>
                  </a:lnTo>
                  <a:lnTo>
                    <a:pt x="1401" y="4442"/>
                  </a:lnTo>
                  <a:lnTo>
                    <a:pt x="1623" y="4516"/>
                  </a:lnTo>
                  <a:lnTo>
                    <a:pt x="1844" y="4571"/>
                  </a:lnTo>
                  <a:lnTo>
                    <a:pt x="2065" y="4608"/>
                  </a:lnTo>
                  <a:lnTo>
                    <a:pt x="2305" y="4627"/>
                  </a:lnTo>
                  <a:lnTo>
                    <a:pt x="2544" y="4608"/>
                  </a:lnTo>
                  <a:lnTo>
                    <a:pt x="2784" y="4571"/>
                  </a:lnTo>
                  <a:lnTo>
                    <a:pt x="3005" y="4516"/>
                  </a:lnTo>
                  <a:lnTo>
                    <a:pt x="3208" y="4442"/>
                  </a:lnTo>
                  <a:lnTo>
                    <a:pt x="3411" y="4350"/>
                  </a:lnTo>
                  <a:lnTo>
                    <a:pt x="3595" y="4221"/>
                  </a:lnTo>
                  <a:lnTo>
                    <a:pt x="3779" y="4092"/>
                  </a:lnTo>
                  <a:lnTo>
                    <a:pt x="3945" y="3945"/>
                  </a:lnTo>
                  <a:lnTo>
                    <a:pt x="4093" y="3779"/>
                  </a:lnTo>
                  <a:lnTo>
                    <a:pt x="4222" y="3613"/>
                  </a:lnTo>
                  <a:lnTo>
                    <a:pt x="4351" y="3410"/>
                  </a:lnTo>
                  <a:lnTo>
                    <a:pt x="4443" y="3207"/>
                  </a:lnTo>
                  <a:lnTo>
                    <a:pt x="4517" y="3005"/>
                  </a:lnTo>
                  <a:lnTo>
                    <a:pt x="4572" y="2783"/>
                  </a:lnTo>
                  <a:lnTo>
                    <a:pt x="4609" y="2544"/>
                  </a:lnTo>
                  <a:lnTo>
                    <a:pt x="4627" y="2304"/>
                  </a:lnTo>
                  <a:lnTo>
                    <a:pt x="4609" y="2065"/>
                  </a:lnTo>
                  <a:lnTo>
                    <a:pt x="4572" y="1843"/>
                  </a:lnTo>
                  <a:lnTo>
                    <a:pt x="4517" y="1622"/>
                  </a:lnTo>
                  <a:lnTo>
                    <a:pt x="4443" y="1401"/>
                  </a:lnTo>
                  <a:lnTo>
                    <a:pt x="4351" y="1198"/>
                  </a:lnTo>
                  <a:lnTo>
                    <a:pt x="4222" y="1014"/>
                  </a:lnTo>
                  <a:lnTo>
                    <a:pt x="4093" y="830"/>
                  </a:lnTo>
                  <a:lnTo>
                    <a:pt x="3945" y="664"/>
                  </a:lnTo>
                  <a:lnTo>
                    <a:pt x="3779" y="516"/>
                  </a:lnTo>
                  <a:lnTo>
                    <a:pt x="3595" y="387"/>
                  </a:lnTo>
                  <a:lnTo>
                    <a:pt x="3411" y="277"/>
                  </a:lnTo>
                  <a:lnTo>
                    <a:pt x="3208" y="184"/>
                  </a:lnTo>
                  <a:lnTo>
                    <a:pt x="3005" y="92"/>
                  </a:lnTo>
                  <a:lnTo>
                    <a:pt x="2784" y="37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extrusionOk="0">
                  <a:moveTo>
                    <a:pt x="2084" y="1"/>
                  </a:moveTo>
                  <a:lnTo>
                    <a:pt x="1862" y="37"/>
                  </a:lnTo>
                  <a:lnTo>
                    <a:pt x="1641" y="93"/>
                  </a:lnTo>
                  <a:lnTo>
                    <a:pt x="1420" y="166"/>
                  </a:lnTo>
                  <a:lnTo>
                    <a:pt x="1217" y="277"/>
                  </a:lnTo>
                  <a:lnTo>
                    <a:pt x="1033" y="388"/>
                  </a:lnTo>
                  <a:lnTo>
                    <a:pt x="849" y="517"/>
                  </a:lnTo>
                  <a:lnTo>
                    <a:pt x="683" y="664"/>
                  </a:lnTo>
                  <a:lnTo>
                    <a:pt x="535" y="830"/>
                  </a:lnTo>
                  <a:lnTo>
                    <a:pt x="406" y="1014"/>
                  </a:lnTo>
                  <a:lnTo>
                    <a:pt x="277" y="1199"/>
                  </a:lnTo>
                  <a:lnTo>
                    <a:pt x="185" y="1401"/>
                  </a:lnTo>
                  <a:lnTo>
                    <a:pt x="111" y="1623"/>
                  </a:lnTo>
                  <a:lnTo>
                    <a:pt x="56" y="1844"/>
                  </a:lnTo>
                  <a:lnTo>
                    <a:pt x="19" y="2065"/>
                  </a:lnTo>
                  <a:lnTo>
                    <a:pt x="1" y="2305"/>
                  </a:lnTo>
                  <a:lnTo>
                    <a:pt x="19" y="2544"/>
                  </a:lnTo>
                  <a:lnTo>
                    <a:pt x="56" y="2784"/>
                  </a:lnTo>
                  <a:lnTo>
                    <a:pt x="111" y="3005"/>
                  </a:lnTo>
                  <a:lnTo>
                    <a:pt x="185" y="3208"/>
                  </a:lnTo>
                  <a:lnTo>
                    <a:pt x="277" y="3411"/>
                  </a:lnTo>
                  <a:lnTo>
                    <a:pt x="406" y="3595"/>
                  </a:lnTo>
                  <a:lnTo>
                    <a:pt x="535" y="3779"/>
                  </a:lnTo>
                  <a:lnTo>
                    <a:pt x="683" y="3945"/>
                  </a:lnTo>
                  <a:lnTo>
                    <a:pt x="849" y="4093"/>
                  </a:lnTo>
                  <a:lnTo>
                    <a:pt x="1033" y="4222"/>
                  </a:lnTo>
                  <a:lnTo>
                    <a:pt x="1217" y="4351"/>
                  </a:lnTo>
                  <a:lnTo>
                    <a:pt x="1420" y="4443"/>
                  </a:lnTo>
                  <a:lnTo>
                    <a:pt x="1641" y="4517"/>
                  </a:lnTo>
                  <a:lnTo>
                    <a:pt x="1862" y="4572"/>
                  </a:lnTo>
                  <a:lnTo>
                    <a:pt x="2084" y="4609"/>
                  </a:lnTo>
                  <a:lnTo>
                    <a:pt x="2323" y="4627"/>
                  </a:lnTo>
                  <a:lnTo>
                    <a:pt x="2563" y="4609"/>
                  </a:lnTo>
                  <a:lnTo>
                    <a:pt x="2784" y="4572"/>
                  </a:lnTo>
                  <a:lnTo>
                    <a:pt x="3005" y="4517"/>
                  </a:lnTo>
                  <a:lnTo>
                    <a:pt x="3226" y="4443"/>
                  </a:lnTo>
                  <a:lnTo>
                    <a:pt x="3429" y="4351"/>
                  </a:lnTo>
                  <a:lnTo>
                    <a:pt x="3614" y="4222"/>
                  </a:lnTo>
                  <a:lnTo>
                    <a:pt x="3798" y="4093"/>
                  </a:lnTo>
                  <a:lnTo>
                    <a:pt x="3964" y="3945"/>
                  </a:lnTo>
                  <a:lnTo>
                    <a:pt x="4111" y="3779"/>
                  </a:lnTo>
                  <a:lnTo>
                    <a:pt x="4240" y="3595"/>
                  </a:lnTo>
                  <a:lnTo>
                    <a:pt x="4351" y="3411"/>
                  </a:lnTo>
                  <a:lnTo>
                    <a:pt x="4461" y="3208"/>
                  </a:lnTo>
                  <a:lnTo>
                    <a:pt x="4535" y="3005"/>
                  </a:lnTo>
                  <a:lnTo>
                    <a:pt x="4590" y="2784"/>
                  </a:lnTo>
                  <a:lnTo>
                    <a:pt x="4627" y="2544"/>
                  </a:lnTo>
                  <a:lnTo>
                    <a:pt x="4646" y="2305"/>
                  </a:lnTo>
                  <a:lnTo>
                    <a:pt x="4627" y="2065"/>
                  </a:lnTo>
                  <a:lnTo>
                    <a:pt x="4590" y="1844"/>
                  </a:lnTo>
                  <a:lnTo>
                    <a:pt x="4535" y="1623"/>
                  </a:lnTo>
                  <a:lnTo>
                    <a:pt x="4461" y="1401"/>
                  </a:lnTo>
                  <a:lnTo>
                    <a:pt x="4351" y="1199"/>
                  </a:lnTo>
                  <a:lnTo>
                    <a:pt x="4240" y="1014"/>
                  </a:lnTo>
                  <a:lnTo>
                    <a:pt x="4111" y="830"/>
                  </a:lnTo>
                  <a:lnTo>
                    <a:pt x="3964" y="664"/>
                  </a:lnTo>
                  <a:lnTo>
                    <a:pt x="3798" y="517"/>
                  </a:lnTo>
                  <a:lnTo>
                    <a:pt x="3614" y="388"/>
                  </a:lnTo>
                  <a:lnTo>
                    <a:pt x="3429" y="277"/>
                  </a:lnTo>
                  <a:lnTo>
                    <a:pt x="3226" y="166"/>
                  </a:lnTo>
                  <a:lnTo>
                    <a:pt x="3005" y="93"/>
                  </a:lnTo>
                  <a:lnTo>
                    <a:pt x="2784" y="37"/>
                  </a:lnTo>
                  <a:lnTo>
                    <a:pt x="2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extrusionOk="0">
                  <a:moveTo>
                    <a:pt x="2673" y="130"/>
                  </a:moveTo>
                  <a:lnTo>
                    <a:pt x="2894" y="166"/>
                  </a:lnTo>
                  <a:lnTo>
                    <a:pt x="3115" y="222"/>
                  </a:lnTo>
                  <a:lnTo>
                    <a:pt x="3336" y="295"/>
                  </a:lnTo>
                  <a:lnTo>
                    <a:pt x="3539" y="406"/>
                  </a:lnTo>
                  <a:lnTo>
                    <a:pt x="3724" y="517"/>
                  </a:lnTo>
                  <a:lnTo>
                    <a:pt x="3908" y="646"/>
                  </a:lnTo>
                  <a:lnTo>
                    <a:pt x="4074" y="793"/>
                  </a:lnTo>
                  <a:lnTo>
                    <a:pt x="4221" y="959"/>
                  </a:lnTo>
                  <a:lnTo>
                    <a:pt x="4350" y="1143"/>
                  </a:lnTo>
                  <a:lnTo>
                    <a:pt x="4461" y="1328"/>
                  </a:lnTo>
                  <a:lnTo>
                    <a:pt x="4571" y="1530"/>
                  </a:lnTo>
                  <a:lnTo>
                    <a:pt x="4645" y="1752"/>
                  </a:lnTo>
                  <a:lnTo>
                    <a:pt x="4700" y="1973"/>
                  </a:lnTo>
                  <a:lnTo>
                    <a:pt x="4737" y="2194"/>
                  </a:lnTo>
                  <a:lnTo>
                    <a:pt x="4756" y="2434"/>
                  </a:lnTo>
                  <a:lnTo>
                    <a:pt x="4737" y="2673"/>
                  </a:lnTo>
                  <a:lnTo>
                    <a:pt x="4700" y="2913"/>
                  </a:lnTo>
                  <a:lnTo>
                    <a:pt x="4645" y="3134"/>
                  </a:lnTo>
                  <a:lnTo>
                    <a:pt x="4571" y="3337"/>
                  </a:lnTo>
                  <a:lnTo>
                    <a:pt x="4461" y="3540"/>
                  </a:lnTo>
                  <a:lnTo>
                    <a:pt x="4350" y="3724"/>
                  </a:lnTo>
                  <a:lnTo>
                    <a:pt x="4221" y="3908"/>
                  </a:lnTo>
                  <a:lnTo>
                    <a:pt x="4074" y="4074"/>
                  </a:lnTo>
                  <a:lnTo>
                    <a:pt x="3908" y="4222"/>
                  </a:lnTo>
                  <a:lnTo>
                    <a:pt x="3724" y="4351"/>
                  </a:lnTo>
                  <a:lnTo>
                    <a:pt x="3539" y="4480"/>
                  </a:lnTo>
                  <a:lnTo>
                    <a:pt x="3336" y="4572"/>
                  </a:lnTo>
                  <a:lnTo>
                    <a:pt x="3115" y="4646"/>
                  </a:lnTo>
                  <a:lnTo>
                    <a:pt x="2894" y="4701"/>
                  </a:lnTo>
                  <a:lnTo>
                    <a:pt x="2673" y="4738"/>
                  </a:lnTo>
                  <a:lnTo>
                    <a:pt x="2433" y="4756"/>
                  </a:lnTo>
                  <a:lnTo>
                    <a:pt x="2194" y="4738"/>
                  </a:lnTo>
                  <a:lnTo>
                    <a:pt x="1972" y="4701"/>
                  </a:lnTo>
                  <a:lnTo>
                    <a:pt x="1751" y="4646"/>
                  </a:lnTo>
                  <a:lnTo>
                    <a:pt x="1530" y="4572"/>
                  </a:lnTo>
                  <a:lnTo>
                    <a:pt x="1327" y="4480"/>
                  </a:lnTo>
                  <a:lnTo>
                    <a:pt x="1143" y="4351"/>
                  </a:lnTo>
                  <a:lnTo>
                    <a:pt x="959" y="4222"/>
                  </a:lnTo>
                  <a:lnTo>
                    <a:pt x="793" y="4074"/>
                  </a:lnTo>
                  <a:lnTo>
                    <a:pt x="645" y="3908"/>
                  </a:lnTo>
                  <a:lnTo>
                    <a:pt x="516" y="3724"/>
                  </a:lnTo>
                  <a:lnTo>
                    <a:pt x="387" y="3540"/>
                  </a:lnTo>
                  <a:lnTo>
                    <a:pt x="295" y="3337"/>
                  </a:lnTo>
                  <a:lnTo>
                    <a:pt x="221" y="3134"/>
                  </a:lnTo>
                  <a:lnTo>
                    <a:pt x="166" y="2913"/>
                  </a:lnTo>
                  <a:lnTo>
                    <a:pt x="129" y="2673"/>
                  </a:lnTo>
                  <a:lnTo>
                    <a:pt x="111" y="2434"/>
                  </a:lnTo>
                  <a:lnTo>
                    <a:pt x="129" y="2194"/>
                  </a:lnTo>
                  <a:lnTo>
                    <a:pt x="166" y="1973"/>
                  </a:lnTo>
                  <a:lnTo>
                    <a:pt x="221" y="1752"/>
                  </a:lnTo>
                  <a:lnTo>
                    <a:pt x="295" y="1530"/>
                  </a:lnTo>
                  <a:lnTo>
                    <a:pt x="387" y="1328"/>
                  </a:lnTo>
                  <a:lnTo>
                    <a:pt x="516" y="1143"/>
                  </a:lnTo>
                  <a:lnTo>
                    <a:pt x="645" y="959"/>
                  </a:lnTo>
                  <a:lnTo>
                    <a:pt x="793" y="793"/>
                  </a:lnTo>
                  <a:lnTo>
                    <a:pt x="959" y="646"/>
                  </a:lnTo>
                  <a:lnTo>
                    <a:pt x="1143" y="517"/>
                  </a:lnTo>
                  <a:lnTo>
                    <a:pt x="1327" y="406"/>
                  </a:lnTo>
                  <a:lnTo>
                    <a:pt x="1530" y="295"/>
                  </a:lnTo>
                  <a:lnTo>
                    <a:pt x="1751" y="222"/>
                  </a:lnTo>
                  <a:lnTo>
                    <a:pt x="1972" y="166"/>
                  </a:lnTo>
                  <a:lnTo>
                    <a:pt x="2194" y="130"/>
                  </a:lnTo>
                  <a:close/>
                  <a:moveTo>
                    <a:pt x="2433" y="1"/>
                  </a:move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fill="none" extrusionOk="0">
                  <a:moveTo>
                    <a:pt x="2323" y="1"/>
                  </a:moveTo>
                  <a:lnTo>
                    <a:pt x="2323" y="1"/>
                  </a:lnTo>
                  <a:lnTo>
                    <a:pt x="2563" y="1"/>
                  </a:lnTo>
                  <a:lnTo>
                    <a:pt x="2784" y="37"/>
                  </a:lnTo>
                  <a:lnTo>
                    <a:pt x="3005" y="93"/>
                  </a:lnTo>
                  <a:lnTo>
                    <a:pt x="3226" y="166"/>
                  </a:lnTo>
                  <a:lnTo>
                    <a:pt x="3429" y="277"/>
                  </a:lnTo>
                  <a:lnTo>
                    <a:pt x="3614" y="388"/>
                  </a:lnTo>
                  <a:lnTo>
                    <a:pt x="3798" y="517"/>
                  </a:lnTo>
                  <a:lnTo>
                    <a:pt x="3964" y="664"/>
                  </a:lnTo>
                  <a:lnTo>
                    <a:pt x="4111" y="830"/>
                  </a:lnTo>
                  <a:lnTo>
                    <a:pt x="4240" y="1014"/>
                  </a:lnTo>
                  <a:lnTo>
                    <a:pt x="4351" y="1199"/>
                  </a:lnTo>
                  <a:lnTo>
                    <a:pt x="4461" y="1401"/>
                  </a:lnTo>
                  <a:lnTo>
                    <a:pt x="4535" y="1623"/>
                  </a:lnTo>
                  <a:lnTo>
                    <a:pt x="4590" y="1844"/>
                  </a:lnTo>
                  <a:lnTo>
                    <a:pt x="4627" y="2065"/>
                  </a:lnTo>
                  <a:lnTo>
                    <a:pt x="4646" y="2305"/>
                  </a:lnTo>
                  <a:lnTo>
                    <a:pt x="4646" y="2305"/>
                  </a:lnTo>
                  <a:lnTo>
                    <a:pt x="4627" y="2544"/>
                  </a:lnTo>
                  <a:lnTo>
                    <a:pt x="4590" y="2784"/>
                  </a:lnTo>
                  <a:lnTo>
                    <a:pt x="4535" y="3005"/>
                  </a:lnTo>
                  <a:lnTo>
                    <a:pt x="4461" y="3208"/>
                  </a:lnTo>
                  <a:lnTo>
                    <a:pt x="4351" y="3411"/>
                  </a:lnTo>
                  <a:lnTo>
                    <a:pt x="4240" y="3595"/>
                  </a:lnTo>
                  <a:lnTo>
                    <a:pt x="4111" y="3779"/>
                  </a:lnTo>
                  <a:lnTo>
                    <a:pt x="3964" y="3945"/>
                  </a:lnTo>
                  <a:lnTo>
                    <a:pt x="3798" y="4093"/>
                  </a:lnTo>
                  <a:lnTo>
                    <a:pt x="3614" y="4222"/>
                  </a:lnTo>
                  <a:lnTo>
                    <a:pt x="3429" y="4351"/>
                  </a:lnTo>
                  <a:lnTo>
                    <a:pt x="3226" y="4443"/>
                  </a:lnTo>
                  <a:lnTo>
                    <a:pt x="3005" y="4517"/>
                  </a:lnTo>
                  <a:lnTo>
                    <a:pt x="2784" y="4572"/>
                  </a:lnTo>
                  <a:lnTo>
                    <a:pt x="2563" y="4609"/>
                  </a:lnTo>
                  <a:lnTo>
                    <a:pt x="2323" y="4627"/>
                  </a:lnTo>
                  <a:lnTo>
                    <a:pt x="2323" y="4627"/>
                  </a:lnTo>
                  <a:lnTo>
                    <a:pt x="2084" y="4609"/>
                  </a:lnTo>
                  <a:lnTo>
                    <a:pt x="1862" y="4572"/>
                  </a:lnTo>
                  <a:lnTo>
                    <a:pt x="1641" y="4517"/>
                  </a:lnTo>
                  <a:lnTo>
                    <a:pt x="1420" y="4443"/>
                  </a:lnTo>
                  <a:lnTo>
                    <a:pt x="1217" y="4351"/>
                  </a:lnTo>
                  <a:lnTo>
                    <a:pt x="1033" y="4222"/>
                  </a:lnTo>
                  <a:lnTo>
                    <a:pt x="849" y="4093"/>
                  </a:lnTo>
                  <a:lnTo>
                    <a:pt x="683" y="3945"/>
                  </a:lnTo>
                  <a:lnTo>
                    <a:pt x="535" y="3779"/>
                  </a:lnTo>
                  <a:lnTo>
                    <a:pt x="406" y="3595"/>
                  </a:lnTo>
                  <a:lnTo>
                    <a:pt x="277" y="3411"/>
                  </a:lnTo>
                  <a:lnTo>
                    <a:pt x="185" y="3208"/>
                  </a:lnTo>
                  <a:lnTo>
                    <a:pt x="111" y="3005"/>
                  </a:lnTo>
                  <a:lnTo>
                    <a:pt x="56" y="2784"/>
                  </a:lnTo>
                  <a:lnTo>
                    <a:pt x="19" y="2544"/>
                  </a:lnTo>
                  <a:lnTo>
                    <a:pt x="1" y="2305"/>
                  </a:lnTo>
                  <a:lnTo>
                    <a:pt x="1" y="2305"/>
                  </a:lnTo>
                  <a:lnTo>
                    <a:pt x="19" y="2065"/>
                  </a:lnTo>
                  <a:lnTo>
                    <a:pt x="56" y="1844"/>
                  </a:lnTo>
                  <a:lnTo>
                    <a:pt x="111" y="1623"/>
                  </a:lnTo>
                  <a:lnTo>
                    <a:pt x="185" y="1401"/>
                  </a:lnTo>
                  <a:lnTo>
                    <a:pt x="277" y="1199"/>
                  </a:lnTo>
                  <a:lnTo>
                    <a:pt x="406" y="1014"/>
                  </a:lnTo>
                  <a:lnTo>
                    <a:pt x="535" y="830"/>
                  </a:lnTo>
                  <a:lnTo>
                    <a:pt x="683" y="664"/>
                  </a:lnTo>
                  <a:lnTo>
                    <a:pt x="849" y="517"/>
                  </a:lnTo>
                  <a:lnTo>
                    <a:pt x="1033" y="388"/>
                  </a:lnTo>
                  <a:lnTo>
                    <a:pt x="1217" y="277"/>
                  </a:lnTo>
                  <a:lnTo>
                    <a:pt x="1420" y="166"/>
                  </a:lnTo>
                  <a:lnTo>
                    <a:pt x="1641" y="93"/>
                  </a:lnTo>
                  <a:lnTo>
                    <a:pt x="1862" y="37"/>
                  </a:lnTo>
                  <a:lnTo>
                    <a:pt x="2084" y="1"/>
                  </a:lnTo>
                  <a:lnTo>
                    <a:pt x="23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fill="none" extrusionOk="0">
                  <a:moveTo>
                    <a:pt x="2433" y="1"/>
                  </a:moveTo>
                  <a:lnTo>
                    <a:pt x="2433" y="1"/>
                  </a:ln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3131175" y="377275"/>
              <a:ext cx="40575" cy="84375"/>
            </a:xfrm>
            <a:custGeom>
              <a:avLst/>
              <a:gdLst/>
              <a:ahLst/>
              <a:cxnLst/>
              <a:rect l="l" t="t" r="r" b="b"/>
              <a:pathLst>
                <a:path w="1623" h="3375" extrusionOk="0">
                  <a:moveTo>
                    <a:pt x="830" y="1"/>
                  </a:moveTo>
                  <a:lnTo>
                    <a:pt x="719" y="19"/>
                  </a:lnTo>
                  <a:lnTo>
                    <a:pt x="719" y="370"/>
                  </a:lnTo>
                  <a:lnTo>
                    <a:pt x="572" y="388"/>
                  </a:lnTo>
                  <a:lnTo>
                    <a:pt x="443" y="443"/>
                  </a:lnTo>
                  <a:lnTo>
                    <a:pt x="332" y="499"/>
                  </a:lnTo>
                  <a:lnTo>
                    <a:pt x="240" y="591"/>
                  </a:lnTo>
                  <a:lnTo>
                    <a:pt x="166" y="683"/>
                  </a:lnTo>
                  <a:lnTo>
                    <a:pt x="111" y="793"/>
                  </a:lnTo>
                  <a:lnTo>
                    <a:pt x="74" y="904"/>
                  </a:lnTo>
                  <a:lnTo>
                    <a:pt x="74" y="1033"/>
                  </a:lnTo>
                  <a:lnTo>
                    <a:pt x="74" y="1162"/>
                  </a:lnTo>
                  <a:lnTo>
                    <a:pt x="92" y="1273"/>
                  </a:lnTo>
                  <a:lnTo>
                    <a:pt x="148" y="1365"/>
                  </a:lnTo>
                  <a:lnTo>
                    <a:pt x="203" y="1457"/>
                  </a:lnTo>
                  <a:lnTo>
                    <a:pt x="277" y="1512"/>
                  </a:lnTo>
                  <a:lnTo>
                    <a:pt x="369" y="1586"/>
                  </a:lnTo>
                  <a:lnTo>
                    <a:pt x="553" y="1678"/>
                  </a:lnTo>
                  <a:lnTo>
                    <a:pt x="738" y="1752"/>
                  </a:lnTo>
                  <a:lnTo>
                    <a:pt x="959" y="1844"/>
                  </a:lnTo>
                  <a:lnTo>
                    <a:pt x="1033" y="1881"/>
                  </a:lnTo>
                  <a:lnTo>
                    <a:pt x="1106" y="1936"/>
                  </a:lnTo>
                  <a:lnTo>
                    <a:pt x="1162" y="1992"/>
                  </a:lnTo>
                  <a:lnTo>
                    <a:pt x="1198" y="2047"/>
                  </a:lnTo>
                  <a:lnTo>
                    <a:pt x="1217" y="2139"/>
                  </a:lnTo>
                  <a:lnTo>
                    <a:pt x="1235" y="2231"/>
                  </a:lnTo>
                  <a:lnTo>
                    <a:pt x="1217" y="2323"/>
                  </a:lnTo>
                  <a:lnTo>
                    <a:pt x="1198" y="2397"/>
                  </a:lnTo>
                  <a:lnTo>
                    <a:pt x="1143" y="2471"/>
                  </a:lnTo>
                  <a:lnTo>
                    <a:pt x="1088" y="2545"/>
                  </a:lnTo>
                  <a:lnTo>
                    <a:pt x="996" y="2582"/>
                  </a:lnTo>
                  <a:lnTo>
                    <a:pt x="903" y="2618"/>
                  </a:lnTo>
                  <a:lnTo>
                    <a:pt x="774" y="2655"/>
                  </a:lnTo>
                  <a:lnTo>
                    <a:pt x="480" y="2655"/>
                  </a:lnTo>
                  <a:lnTo>
                    <a:pt x="332" y="2618"/>
                  </a:lnTo>
                  <a:lnTo>
                    <a:pt x="74" y="2563"/>
                  </a:lnTo>
                  <a:lnTo>
                    <a:pt x="19" y="2711"/>
                  </a:lnTo>
                  <a:lnTo>
                    <a:pt x="0" y="2876"/>
                  </a:lnTo>
                  <a:lnTo>
                    <a:pt x="148" y="2913"/>
                  </a:lnTo>
                  <a:lnTo>
                    <a:pt x="295" y="2950"/>
                  </a:lnTo>
                  <a:lnTo>
                    <a:pt x="461" y="2969"/>
                  </a:lnTo>
                  <a:lnTo>
                    <a:pt x="664" y="2987"/>
                  </a:lnTo>
                  <a:lnTo>
                    <a:pt x="719" y="2987"/>
                  </a:lnTo>
                  <a:lnTo>
                    <a:pt x="719" y="3356"/>
                  </a:lnTo>
                  <a:lnTo>
                    <a:pt x="774" y="3374"/>
                  </a:lnTo>
                  <a:lnTo>
                    <a:pt x="903" y="3374"/>
                  </a:lnTo>
                  <a:lnTo>
                    <a:pt x="959" y="3356"/>
                  </a:lnTo>
                  <a:lnTo>
                    <a:pt x="959" y="2950"/>
                  </a:lnTo>
                  <a:lnTo>
                    <a:pt x="1106" y="2913"/>
                  </a:lnTo>
                  <a:lnTo>
                    <a:pt x="1254" y="2858"/>
                  </a:lnTo>
                  <a:lnTo>
                    <a:pt x="1364" y="2784"/>
                  </a:lnTo>
                  <a:lnTo>
                    <a:pt x="1456" y="2692"/>
                  </a:lnTo>
                  <a:lnTo>
                    <a:pt x="1530" y="2600"/>
                  </a:lnTo>
                  <a:lnTo>
                    <a:pt x="1586" y="2471"/>
                  </a:lnTo>
                  <a:lnTo>
                    <a:pt x="1622" y="2342"/>
                  </a:lnTo>
                  <a:lnTo>
                    <a:pt x="1622" y="2194"/>
                  </a:lnTo>
                  <a:lnTo>
                    <a:pt x="1622" y="2047"/>
                  </a:lnTo>
                  <a:lnTo>
                    <a:pt x="1586" y="1936"/>
                  </a:lnTo>
                  <a:lnTo>
                    <a:pt x="1530" y="1844"/>
                  </a:lnTo>
                  <a:lnTo>
                    <a:pt x="1475" y="1752"/>
                  </a:lnTo>
                  <a:lnTo>
                    <a:pt x="1383" y="1678"/>
                  </a:lnTo>
                  <a:lnTo>
                    <a:pt x="1291" y="1605"/>
                  </a:lnTo>
                  <a:lnTo>
                    <a:pt x="1069" y="1494"/>
                  </a:lnTo>
                  <a:lnTo>
                    <a:pt x="922" y="1439"/>
                  </a:lnTo>
                  <a:lnTo>
                    <a:pt x="719" y="1365"/>
                  </a:lnTo>
                  <a:lnTo>
                    <a:pt x="572" y="1273"/>
                  </a:lnTo>
                  <a:lnTo>
                    <a:pt x="516" y="1217"/>
                  </a:lnTo>
                  <a:lnTo>
                    <a:pt x="480" y="1162"/>
                  </a:lnTo>
                  <a:lnTo>
                    <a:pt x="461" y="1088"/>
                  </a:lnTo>
                  <a:lnTo>
                    <a:pt x="443" y="1015"/>
                  </a:lnTo>
                  <a:lnTo>
                    <a:pt x="461" y="923"/>
                  </a:lnTo>
                  <a:lnTo>
                    <a:pt x="480" y="849"/>
                  </a:lnTo>
                  <a:lnTo>
                    <a:pt x="516" y="793"/>
                  </a:lnTo>
                  <a:lnTo>
                    <a:pt x="572" y="738"/>
                  </a:lnTo>
                  <a:lnTo>
                    <a:pt x="645" y="701"/>
                  </a:lnTo>
                  <a:lnTo>
                    <a:pt x="719" y="683"/>
                  </a:lnTo>
                  <a:lnTo>
                    <a:pt x="811" y="664"/>
                  </a:lnTo>
                  <a:lnTo>
                    <a:pt x="1069" y="664"/>
                  </a:lnTo>
                  <a:lnTo>
                    <a:pt x="1217" y="683"/>
                  </a:lnTo>
                  <a:lnTo>
                    <a:pt x="1438" y="738"/>
                  </a:lnTo>
                  <a:lnTo>
                    <a:pt x="1475" y="591"/>
                  </a:lnTo>
                  <a:lnTo>
                    <a:pt x="1512" y="443"/>
                  </a:lnTo>
                  <a:lnTo>
                    <a:pt x="1401" y="406"/>
                  </a:lnTo>
                  <a:lnTo>
                    <a:pt x="1254" y="388"/>
                  </a:lnTo>
                  <a:lnTo>
                    <a:pt x="959" y="351"/>
                  </a:lnTo>
                  <a:lnTo>
                    <a:pt x="959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extrusionOk="0">
                  <a:moveTo>
                    <a:pt x="0" y="1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fill="none" extrusionOk="0">
                  <a:moveTo>
                    <a:pt x="203" y="720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3098900" y="448725"/>
              <a:ext cx="44725" cy="22125"/>
            </a:xfrm>
            <a:custGeom>
              <a:avLst/>
              <a:gdLst/>
              <a:ahLst/>
              <a:cxnLst/>
              <a:rect l="l" t="t" r="r" b="b"/>
              <a:pathLst>
                <a:path w="1789" h="885" extrusionOk="0">
                  <a:moveTo>
                    <a:pt x="38" y="0"/>
                  </a:moveTo>
                  <a:lnTo>
                    <a:pt x="1" y="74"/>
                  </a:lnTo>
                  <a:lnTo>
                    <a:pt x="130" y="147"/>
                  </a:lnTo>
                  <a:lnTo>
                    <a:pt x="314" y="221"/>
                  </a:lnTo>
                  <a:lnTo>
                    <a:pt x="720" y="369"/>
                  </a:lnTo>
                  <a:lnTo>
                    <a:pt x="941" y="424"/>
                  </a:lnTo>
                  <a:lnTo>
                    <a:pt x="1144" y="479"/>
                  </a:lnTo>
                  <a:lnTo>
                    <a:pt x="1347" y="498"/>
                  </a:lnTo>
                  <a:lnTo>
                    <a:pt x="1494" y="516"/>
                  </a:lnTo>
                  <a:lnTo>
                    <a:pt x="1660" y="516"/>
                  </a:lnTo>
                  <a:lnTo>
                    <a:pt x="1697" y="553"/>
                  </a:lnTo>
                  <a:lnTo>
                    <a:pt x="1715" y="590"/>
                  </a:lnTo>
                  <a:lnTo>
                    <a:pt x="1715" y="627"/>
                  </a:lnTo>
                  <a:lnTo>
                    <a:pt x="1697" y="682"/>
                  </a:lnTo>
                  <a:lnTo>
                    <a:pt x="1660" y="719"/>
                  </a:lnTo>
                  <a:lnTo>
                    <a:pt x="1623" y="737"/>
                  </a:lnTo>
                  <a:lnTo>
                    <a:pt x="1568" y="756"/>
                  </a:lnTo>
                  <a:lnTo>
                    <a:pt x="1457" y="793"/>
                  </a:lnTo>
                  <a:lnTo>
                    <a:pt x="1162" y="811"/>
                  </a:lnTo>
                  <a:lnTo>
                    <a:pt x="849" y="811"/>
                  </a:lnTo>
                  <a:lnTo>
                    <a:pt x="517" y="793"/>
                  </a:lnTo>
                  <a:lnTo>
                    <a:pt x="222" y="737"/>
                  </a:lnTo>
                  <a:lnTo>
                    <a:pt x="204" y="793"/>
                  </a:lnTo>
                  <a:lnTo>
                    <a:pt x="406" y="830"/>
                  </a:lnTo>
                  <a:lnTo>
                    <a:pt x="609" y="866"/>
                  </a:lnTo>
                  <a:lnTo>
                    <a:pt x="812" y="885"/>
                  </a:lnTo>
                  <a:lnTo>
                    <a:pt x="1254" y="885"/>
                  </a:lnTo>
                  <a:lnTo>
                    <a:pt x="1476" y="848"/>
                  </a:lnTo>
                  <a:lnTo>
                    <a:pt x="1605" y="830"/>
                  </a:lnTo>
                  <a:lnTo>
                    <a:pt x="1660" y="811"/>
                  </a:lnTo>
                  <a:lnTo>
                    <a:pt x="1715" y="774"/>
                  </a:lnTo>
                  <a:lnTo>
                    <a:pt x="1752" y="719"/>
                  </a:lnTo>
                  <a:lnTo>
                    <a:pt x="1789" y="645"/>
                  </a:lnTo>
                  <a:lnTo>
                    <a:pt x="1789" y="571"/>
                  </a:lnTo>
                  <a:lnTo>
                    <a:pt x="1752" y="516"/>
                  </a:lnTo>
                  <a:lnTo>
                    <a:pt x="1697" y="461"/>
                  </a:lnTo>
                  <a:lnTo>
                    <a:pt x="1623" y="442"/>
                  </a:lnTo>
                  <a:lnTo>
                    <a:pt x="1476" y="442"/>
                  </a:lnTo>
                  <a:lnTo>
                    <a:pt x="1347" y="424"/>
                  </a:lnTo>
                  <a:lnTo>
                    <a:pt x="1162" y="406"/>
                  </a:lnTo>
                  <a:lnTo>
                    <a:pt x="959" y="350"/>
                  </a:lnTo>
                  <a:lnTo>
                    <a:pt x="738" y="295"/>
                  </a:lnTo>
                  <a:lnTo>
                    <a:pt x="333" y="147"/>
                  </a:lnTo>
                  <a:lnTo>
                    <a:pt x="167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2347300" y="1345500"/>
              <a:ext cx="1006925" cy="5550"/>
            </a:xfrm>
            <a:custGeom>
              <a:avLst/>
              <a:gdLst/>
              <a:ahLst/>
              <a:cxnLst/>
              <a:rect l="l" t="t" r="r" b="b"/>
              <a:pathLst>
                <a:path w="40277" h="222" extrusionOk="0">
                  <a:moveTo>
                    <a:pt x="0" y="0"/>
                  </a:moveTo>
                  <a:lnTo>
                    <a:pt x="0" y="221"/>
                  </a:lnTo>
                  <a:lnTo>
                    <a:pt x="40277" y="221"/>
                  </a:lnTo>
                  <a:lnTo>
                    <a:pt x="40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38"/>
          <p:cNvSpPr/>
          <p:nvPr/>
        </p:nvSpPr>
        <p:spPr>
          <a:xfrm>
            <a:off x="3754800" y="1578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31E7E-7DC7-447B-314C-F5619232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95" y="126369"/>
            <a:ext cx="4347677" cy="3940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C2E08-4066-8535-4BC2-D545A7DD5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95" y="4055800"/>
            <a:ext cx="4347677" cy="823057"/>
          </a:xfrm>
          <a:prstGeom prst="rect">
            <a:avLst/>
          </a:prstGeom>
        </p:spPr>
      </p:pic>
      <p:sp>
        <p:nvSpPr>
          <p:cNvPr id="12" name="Google Shape;1239;p35">
            <a:extLst>
              <a:ext uri="{FF2B5EF4-FFF2-40B4-BE49-F238E27FC236}">
                <a16:creationId xmlns:a16="http://schemas.microsoft.com/office/drawing/2014/main" id="{696599A8-6902-5B86-4B26-00A3E5E22423}"/>
              </a:ext>
            </a:extLst>
          </p:cNvPr>
          <p:cNvSpPr txBox="1">
            <a:spLocks/>
          </p:cNvSpPr>
          <p:nvPr/>
        </p:nvSpPr>
        <p:spPr>
          <a:xfrm>
            <a:off x="777386" y="434518"/>
            <a:ext cx="1632975" cy="1531165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/>
              <a:t>Approval</a:t>
            </a:r>
          </a:p>
          <a:p>
            <a:pPr algn="r"/>
            <a:r>
              <a:rPr lang="en-US" sz="2400" dirty="0"/>
              <a:t>Letter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Identified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87" name="Google Shape;1387;p41"/>
          <p:cNvSpPr txBox="1">
            <a:spLocks noGrp="1"/>
          </p:cNvSpPr>
          <p:nvPr>
            <p:ph type="body" idx="1"/>
          </p:nvPr>
        </p:nvSpPr>
        <p:spPr>
          <a:xfrm>
            <a:off x="929243" y="1852789"/>
            <a:ext cx="7285464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Sivasakthi</a:t>
            </a:r>
            <a:r>
              <a:rPr lang="en-US" dirty="0"/>
              <a:t> Stores, a local retail establishment in </a:t>
            </a:r>
            <a:r>
              <a:rPr lang="en-US" dirty="0" err="1"/>
              <a:t>Veppanapalli</a:t>
            </a:r>
            <a:r>
              <a:rPr lang="en-US" dirty="0"/>
              <a:t>, </a:t>
            </a:r>
            <a:r>
              <a:rPr lang="en-US" dirty="0" err="1"/>
              <a:t>Krishnagiri</a:t>
            </a:r>
            <a:r>
              <a:rPr lang="en-US" dirty="0"/>
              <a:t>, has been managing its Diwali chit fund through traditional paper-based methods. This approach has led to several challenges: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1. </a:t>
            </a:r>
            <a:r>
              <a:rPr lang="en-US" dirty="0">
                <a:solidFill>
                  <a:schemeClr val="tx2"/>
                </a:solidFill>
              </a:rPr>
              <a:t>Inefficient Record Keeping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2. Limited Accessibility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3. </a:t>
            </a:r>
            <a:r>
              <a:rPr lang="en-US" dirty="0">
                <a:solidFill>
                  <a:schemeClr val="tx2"/>
                </a:solidFill>
              </a:rPr>
              <a:t>Scalability Issues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4. Lack of Real-time Updates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5. </a:t>
            </a:r>
            <a:r>
              <a:rPr lang="en-US" dirty="0">
                <a:solidFill>
                  <a:schemeClr val="tx2"/>
                </a:solidFill>
              </a:rPr>
              <a:t>Data Security Concerns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6. Reporting Challenges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7. </a:t>
            </a:r>
            <a:r>
              <a:rPr lang="en-US" dirty="0">
                <a:solidFill>
                  <a:schemeClr val="tx2"/>
                </a:solidFill>
              </a:rPr>
              <a:t>Payment Tracking Difficulties</a:t>
            </a: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9"/>
          <p:cNvSpPr/>
          <p:nvPr/>
        </p:nvSpPr>
        <p:spPr>
          <a:xfrm>
            <a:off x="2878650" y="3026098"/>
            <a:ext cx="33867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39"/>
          <p:cNvSpPr txBox="1">
            <a:spLocks noGrp="1"/>
          </p:cNvSpPr>
          <p:nvPr>
            <p:ph type="title"/>
          </p:nvPr>
        </p:nvSpPr>
        <p:spPr>
          <a:xfrm>
            <a:off x="3028950" y="3179998"/>
            <a:ext cx="30861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—Madhu Kumar</a:t>
            </a:r>
            <a:endParaRPr dirty="0"/>
          </a:p>
        </p:txBody>
      </p:sp>
      <p:sp>
        <p:nvSpPr>
          <p:cNvPr id="1371" name="Google Shape;1371;p39"/>
          <p:cNvSpPr txBox="1">
            <a:spLocks noGrp="1"/>
          </p:cNvSpPr>
          <p:nvPr>
            <p:ph type="subTitle" idx="1"/>
          </p:nvPr>
        </p:nvSpPr>
        <p:spPr>
          <a:xfrm>
            <a:off x="1795478" y="1739445"/>
            <a:ext cx="571301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“Sometimes </a:t>
            </a:r>
            <a:r>
              <a:rPr lang="en-US" dirty="0"/>
              <a:t>I</a:t>
            </a:r>
            <a:r>
              <a:rPr lang="en" dirty="0"/>
              <a:t> feel like instead of managing the details of 600 people for the whole year, </a:t>
            </a:r>
            <a:r>
              <a:rPr lang="en-US" dirty="0"/>
              <a:t>I</a:t>
            </a:r>
            <a:r>
              <a:rPr lang="en" dirty="0"/>
              <a:t> would simply stop this service 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9;p39">
            <a:extLst>
              <a:ext uri="{FF2B5EF4-FFF2-40B4-BE49-F238E27FC236}">
                <a16:creationId xmlns:a16="http://schemas.microsoft.com/office/drawing/2014/main" id="{E5B6BBB3-7D62-7C20-6C44-146980D0A0BD}"/>
              </a:ext>
            </a:extLst>
          </p:cNvPr>
          <p:cNvSpPr/>
          <p:nvPr/>
        </p:nvSpPr>
        <p:spPr>
          <a:xfrm>
            <a:off x="1743270" y="504525"/>
            <a:ext cx="567861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4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Gathered</a:t>
            </a:r>
            <a:endParaRPr dirty="0"/>
          </a:p>
        </p:txBody>
      </p:sp>
      <p:sp>
        <p:nvSpPr>
          <p:cNvPr id="1397" name="Google Shape;1397;p42"/>
          <p:cNvSpPr txBox="1">
            <a:spLocks noGrp="1"/>
          </p:cNvSpPr>
          <p:nvPr>
            <p:ph type="subTitle" idx="3"/>
          </p:nvPr>
        </p:nvSpPr>
        <p:spPr>
          <a:xfrm>
            <a:off x="804665" y="2647980"/>
            <a:ext cx="360883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Multiple chit categories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(Gold: </a:t>
            </a:r>
            <a:r>
              <a:rPr lang="en" dirty="0"/>
              <a:t>₹500/</a:t>
            </a:r>
            <a:r>
              <a:rPr lang="en-US" dirty="0"/>
              <a:t>month, Silver:</a:t>
            </a:r>
            <a:r>
              <a:rPr lang="en" dirty="0"/>
              <a:t>₹300/</a:t>
            </a:r>
            <a:r>
              <a:rPr lang="en-US" dirty="0"/>
              <a:t>month)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product inventory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Secure user authentication and admin panel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Payment tracking and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" name="Google Shape;1397;p42">
            <a:extLst>
              <a:ext uri="{FF2B5EF4-FFF2-40B4-BE49-F238E27FC236}">
                <a16:creationId xmlns:a16="http://schemas.microsoft.com/office/drawing/2014/main" id="{FA7F11F2-14A5-A3E6-5810-DB6A737CC3F5}"/>
              </a:ext>
            </a:extLst>
          </p:cNvPr>
          <p:cNvSpPr txBox="1">
            <a:spLocks/>
          </p:cNvSpPr>
          <p:nvPr/>
        </p:nvSpPr>
        <p:spPr>
          <a:xfrm>
            <a:off x="4821893" y="2106930"/>
            <a:ext cx="360883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Customer profile management</a:t>
            </a:r>
          </a:p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800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Search and filter capabilities</a:t>
            </a: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Database integration</a:t>
            </a:r>
            <a:endParaRPr lang="en-US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46"/>
          <p:cNvSpPr txBox="1">
            <a:spLocks noGrp="1"/>
          </p:cNvSpPr>
          <p:nvPr>
            <p:ph type="body" idx="1"/>
          </p:nvPr>
        </p:nvSpPr>
        <p:spPr>
          <a:xfrm>
            <a:off x="3395095" y="483773"/>
            <a:ext cx="40908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47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LedgerGlow</a:t>
            </a:r>
            <a:endParaRPr sz="6600" dirty="0"/>
          </a:p>
        </p:txBody>
      </p:sp>
      <p:grpSp>
        <p:nvGrpSpPr>
          <p:cNvPr id="1738" name="Google Shape;1738;p47"/>
          <p:cNvGrpSpPr/>
          <p:nvPr/>
        </p:nvGrpSpPr>
        <p:grpSpPr>
          <a:xfrm flipH="1">
            <a:off x="5118976" y="539541"/>
            <a:ext cx="3231659" cy="4059829"/>
            <a:chOff x="4803075" y="238125"/>
            <a:chExt cx="915225" cy="1149800"/>
          </a:xfrm>
        </p:grpSpPr>
        <p:sp>
          <p:nvSpPr>
            <p:cNvPr id="1739" name="Google Shape;1739;p47"/>
            <p:cNvSpPr/>
            <p:nvPr/>
          </p:nvSpPr>
          <p:spPr>
            <a:xfrm>
              <a:off x="4857450" y="1237200"/>
              <a:ext cx="223525" cy="147500"/>
            </a:xfrm>
            <a:custGeom>
              <a:avLst/>
              <a:gdLst/>
              <a:ahLst/>
              <a:cxnLst/>
              <a:rect l="l" t="t" r="r" b="b"/>
              <a:pathLst>
                <a:path w="8941" h="5900" extrusionOk="0">
                  <a:moveTo>
                    <a:pt x="0" y="0"/>
                  </a:moveTo>
                  <a:lnTo>
                    <a:pt x="0" y="5899"/>
                  </a:lnTo>
                  <a:lnTo>
                    <a:pt x="8941" y="5899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4855600" y="1235350"/>
              <a:ext cx="227225" cy="151175"/>
            </a:xfrm>
            <a:custGeom>
              <a:avLst/>
              <a:gdLst/>
              <a:ahLst/>
              <a:cxnLst/>
              <a:rect l="l" t="t" r="r" b="b"/>
              <a:pathLst>
                <a:path w="9089" h="6047" extrusionOk="0">
                  <a:moveTo>
                    <a:pt x="8959" y="130"/>
                  </a:moveTo>
                  <a:lnTo>
                    <a:pt x="8959" y="5918"/>
                  </a:lnTo>
                  <a:lnTo>
                    <a:pt x="130" y="591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6047"/>
                  </a:lnTo>
                  <a:lnTo>
                    <a:pt x="9088" y="6047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5107225" y="1174975"/>
              <a:ext cx="211075" cy="209725"/>
            </a:xfrm>
            <a:custGeom>
              <a:avLst/>
              <a:gdLst/>
              <a:ahLst/>
              <a:cxnLst/>
              <a:rect l="l" t="t" r="r" b="b"/>
              <a:pathLst>
                <a:path w="8443" h="8389" extrusionOk="0">
                  <a:moveTo>
                    <a:pt x="0" y="1"/>
                  </a:moveTo>
                  <a:lnTo>
                    <a:pt x="0" y="8388"/>
                  </a:lnTo>
                  <a:lnTo>
                    <a:pt x="8443" y="8388"/>
                  </a:lnTo>
                  <a:lnTo>
                    <a:pt x="8443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5105825" y="1173600"/>
              <a:ext cx="213850" cy="212925"/>
            </a:xfrm>
            <a:custGeom>
              <a:avLst/>
              <a:gdLst/>
              <a:ahLst/>
              <a:cxnLst/>
              <a:rect l="l" t="t" r="r" b="b"/>
              <a:pathLst>
                <a:path w="8554" h="8517" extrusionOk="0">
                  <a:moveTo>
                    <a:pt x="8425" y="130"/>
                  </a:moveTo>
                  <a:lnTo>
                    <a:pt x="8425" y="8388"/>
                  </a:lnTo>
                  <a:lnTo>
                    <a:pt x="130" y="838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8517"/>
                  </a:lnTo>
                  <a:lnTo>
                    <a:pt x="8554" y="8517"/>
                  </a:lnTo>
                  <a:lnTo>
                    <a:pt x="8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5351450" y="1112325"/>
              <a:ext cx="223550" cy="272375"/>
            </a:xfrm>
            <a:custGeom>
              <a:avLst/>
              <a:gdLst/>
              <a:ahLst/>
              <a:cxnLst/>
              <a:rect l="l" t="t" r="r" b="b"/>
              <a:pathLst>
                <a:path w="8942" h="10895" extrusionOk="0">
                  <a:moveTo>
                    <a:pt x="1" y="0"/>
                  </a:moveTo>
                  <a:lnTo>
                    <a:pt x="1" y="10894"/>
                  </a:lnTo>
                  <a:lnTo>
                    <a:pt x="8941" y="10894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5349625" y="1110925"/>
              <a:ext cx="226750" cy="275600"/>
            </a:xfrm>
            <a:custGeom>
              <a:avLst/>
              <a:gdLst/>
              <a:ahLst/>
              <a:cxnLst/>
              <a:rect l="l" t="t" r="r" b="b"/>
              <a:pathLst>
                <a:path w="9070" h="11024" extrusionOk="0">
                  <a:moveTo>
                    <a:pt x="8940" y="130"/>
                  </a:moveTo>
                  <a:lnTo>
                    <a:pt x="8940" y="10895"/>
                  </a:lnTo>
                  <a:lnTo>
                    <a:pt x="129" y="10895"/>
                  </a:lnTo>
                  <a:lnTo>
                    <a:pt x="129" y="130"/>
                  </a:lnTo>
                  <a:close/>
                  <a:moveTo>
                    <a:pt x="0" y="1"/>
                  </a:moveTo>
                  <a:lnTo>
                    <a:pt x="0" y="11024"/>
                  </a:lnTo>
                  <a:lnTo>
                    <a:pt x="9069" y="11024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5241325" y="429825"/>
              <a:ext cx="100475" cy="266375"/>
            </a:xfrm>
            <a:custGeom>
              <a:avLst/>
              <a:gdLst/>
              <a:ahLst/>
              <a:cxnLst/>
              <a:rect l="l" t="t" r="r" b="b"/>
              <a:pathLst>
                <a:path w="4019" h="10655" extrusionOk="0">
                  <a:moveTo>
                    <a:pt x="1309" y="0"/>
                  </a:moveTo>
                  <a:lnTo>
                    <a:pt x="1162" y="37"/>
                  </a:lnTo>
                  <a:lnTo>
                    <a:pt x="1014" y="111"/>
                  </a:lnTo>
                  <a:lnTo>
                    <a:pt x="904" y="185"/>
                  </a:lnTo>
                  <a:lnTo>
                    <a:pt x="793" y="277"/>
                  </a:lnTo>
                  <a:lnTo>
                    <a:pt x="701" y="387"/>
                  </a:lnTo>
                  <a:lnTo>
                    <a:pt x="609" y="498"/>
                  </a:lnTo>
                  <a:lnTo>
                    <a:pt x="553" y="627"/>
                  </a:lnTo>
                  <a:lnTo>
                    <a:pt x="480" y="756"/>
                  </a:lnTo>
                  <a:lnTo>
                    <a:pt x="424" y="922"/>
                  </a:lnTo>
                  <a:lnTo>
                    <a:pt x="406" y="1088"/>
                  </a:lnTo>
                  <a:lnTo>
                    <a:pt x="387" y="1272"/>
                  </a:lnTo>
                  <a:lnTo>
                    <a:pt x="387" y="1438"/>
                  </a:lnTo>
                  <a:lnTo>
                    <a:pt x="424" y="1788"/>
                  </a:lnTo>
                  <a:lnTo>
                    <a:pt x="498" y="2120"/>
                  </a:lnTo>
                  <a:lnTo>
                    <a:pt x="572" y="2397"/>
                  </a:lnTo>
                  <a:lnTo>
                    <a:pt x="645" y="2673"/>
                  </a:lnTo>
                  <a:lnTo>
                    <a:pt x="830" y="3226"/>
                  </a:lnTo>
                  <a:lnTo>
                    <a:pt x="1033" y="3779"/>
                  </a:lnTo>
                  <a:lnTo>
                    <a:pt x="1217" y="4351"/>
                  </a:lnTo>
                  <a:lnTo>
                    <a:pt x="1309" y="4719"/>
                  </a:lnTo>
                  <a:lnTo>
                    <a:pt x="1346" y="4922"/>
                  </a:lnTo>
                  <a:lnTo>
                    <a:pt x="1364" y="5106"/>
                  </a:lnTo>
                  <a:lnTo>
                    <a:pt x="1364" y="5254"/>
                  </a:lnTo>
                  <a:lnTo>
                    <a:pt x="1364" y="5401"/>
                  </a:lnTo>
                  <a:lnTo>
                    <a:pt x="1328" y="5678"/>
                  </a:lnTo>
                  <a:lnTo>
                    <a:pt x="1254" y="5954"/>
                  </a:lnTo>
                  <a:lnTo>
                    <a:pt x="1143" y="6212"/>
                  </a:lnTo>
                  <a:lnTo>
                    <a:pt x="1033" y="6470"/>
                  </a:lnTo>
                  <a:lnTo>
                    <a:pt x="885" y="6728"/>
                  </a:lnTo>
                  <a:lnTo>
                    <a:pt x="590" y="7245"/>
                  </a:lnTo>
                  <a:lnTo>
                    <a:pt x="443" y="7503"/>
                  </a:lnTo>
                  <a:lnTo>
                    <a:pt x="314" y="7761"/>
                  </a:lnTo>
                  <a:lnTo>
                    <a:pt x="203" y="8019"/>
                  </a:lnTo>
                  <a:lnTo>
                    <a:pt x="92" y="8295"/>
                  </a:lnTo>
                  <a:lnTo>
                    <a:pt x="37" y="8572"/>
                  </a:lnTo>
                  <a:lnTo>
                    <a:pt x="0" y="8867"/>
                  </a:lnTo>
                  <a:lnTo>
                    <a:pt x="0" y="8996"/>
                  </a:lnTo>
                  <a:lnTo>
                    <a:pt x="19" y="9143"/>
                  </a:lnTo>
                  <a:lnTo>
                    <a:pt x="37" y="9272"/>
                  </a:lnTo>
                  <a:lnTo>
                    <a:pt x="74" y="9420"/>
                  </a:lnTo>
                  <a:lnTo>
                    <a:pt x="129" y="9549"/>
                  </a:lnTo>
                  <a:lnTo>
                    <a:pt x="185" y="9696"/>
                  </a:lnTo>
                  <a:lnTo>
                    <a:pt x="258" y="9825"/>
                  </a:lnTo>
                  <a:lnTo>
                    <a:pt x="351" y="9936"/>
                  </a:lnTo>
                  <a:lnTo>
                    <a:pt x="535" y="10175"/>
                  </a:lnTo>
                  <a:lnTo>
                    <a:pt x="738" y="10397"/>
                  </a:lnTo>
                  <a:lnTo>
                    <a:pt x="885" y="10507"/>
                  </a:lnTo>
                  <a:lnTo>
                    <a:pt x="996" y="10581"/>
                  </a:lnTo>
                  <a:lnTo>
                    <a:pt x="1125" y="10636"/>
                  </a:lnTo>
                  <a:lnTo>
                    <a:pt x="1235" y="10655"/>
                  </a:lnTo>
                  <a:lnTo>
                    <a:pt x="1328" y="10636"/>
                  </a:lnTo>
                  <a:lnTo>
                    <a:pt x="1420" y="10618"/>
                  </a:lnTo>
                  <a:lnTo>
                    <a:pt x="1512" y="10563"/>
                  </a:lnTo>
                  <a:lnTo>
                    <a:pt x="1604" y="10489"/>
                  </a:lnTo>
                  <a:lnTo>
                    <a:pt x="1678" y="10397"/>
                  </a:lnTo>
                  <a:lnTo>
                    <a:pt x="1751" y="10304"/>
                  </a:lnTo>
                  <a:lnTo>
                    <a:pt x="1899" y="10065"/>
                  </a:lnTo>
                  <a:lnTo>
                    <a:pt x="2157" y="9586"/>
                  </a:lnTo>
                  <a:lnTo>
                    <a:pt x="2360" y="9217"/>
                  </a:lnTo>
                  <a:lnTo>
                    <a:pt x="2563" y="8867"/>
                  </a:lnTo>
                  <a:lnTo>
                    <a:pt x="3042" y="8185"/>
                  </a:lnTo>
                  <a:lnTo>
                    <a:pt x="3263" y="7834"/>
                  </a:lnTo>
                  <a:lnTo>
                    <a:pt x="3466" y="7484"/>
                  </a:lnTo>
                  <a:lnTo>
                    <a:pt x="3669" y="7134"/>
                  </a:lnTo>
                  <a:lnTo>
                    <a:pt x="3816" y="6747"/>
                  </a:lnTo>
                  <a:lnTo>
                    <a:pt x="3908" y="6470"/>
                  </a:lnTo>
                  <a:lnTo>
                    <a:pt x="3963" y="6194"/>
                  </a:lnTo>
                  <a:lnTo>
                    <a:pt x="4000" y="5899"/>
                  </a:lnTo>
                  <a:lnTo>
                    <a:pt x="4019" y="5604"/>
                  </a:lnTo>
                  <a:lnTo>
                    <a:pt x="4019" y="5327"/>
                  </a:lnTo>
                  <a:lnTo>
                    <a:pt x="4000" y="5033"/>
                  </a:lnTo>
                  <a:lnTo>
                    <a:pt x="3963" y="4738"/>
                  </a:lnTo>
                  <a:lnTo>
                    <a:pt x="3927" y="4443"/>
                  </a:lnTo>
                  <a:lnTo>
                    <a:pt x="3853" y="4148"/>
                  </a:lnTo>
                  <a:lnTo>
                    <a:pt x="3779" y="3853"/>
                  </a:lnTo>
                  <a:lnTo>
                    <a:pt x="3613" y="3281"/>
                  </a:lnTo>
                  <a:lnTo>
                    <a:pt x="3410" y="2728"/>
                  </a:lnTo>
                  <a:lnTo>
                    <a:pt x="3189" y="2212"/>
                  </a:lnTo>
                  <a:lnTo>
                    <a:pt x="2913" y="1512"/>
                  </a:lnTo>
                  <a:lnTo>
                    <a:pt x="2747" y="1125"/>
                  </a:lnTo>
                  <a:lnTo>
                    <a:pt x="2655" y="922"/>
                  </a:lnTo>
                  <a:lnTo>
                    <a:pt x="2544" y="738"/>
                  </a:lnTo>
                  <a:lnTo>
                    <a:pt x="2434" y="572"/>
                  </a:lnTo>
                  <a:lnTo>
                    <a:pt x="2304" y="424"/>
                  </a:lnTo>
                  <a:lnTo>
                    <a:pt x="2175" y="277"/>
                  </a:lnTo>
                  <a:lnTo>
                    <a:pt x="2028" y="166"/>
                  </a:lnTo>
                  <a:lnTo>
                    <a:pt x="1862" y="74"/>
                  </a:lnTo>
                  <a:lnTo>
                    <a:pt x="1696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5240400" y="428900"/>
              <a:ext cx="102325" cy="268225"/>
            </a:xfrm>
            <a:custGeom>
              <a:avLst/>
              <a:gdLst/>
              <a:ahLst/>
              <a:cxnLst/>
              <a:rect l="l" t="t" r="r" b="b"/>
              <a:pathLst>
                <a:path w="4093" h="10729" extrusionOk="0">
                  <a:moveTo>
                    <a:pt x="1512" y="56"/>
                  </a:moveTo>
                  <a:lnTo>
                    <a:pt x="1678" y="74"/>
                  </a:lnTo>
                  <a:lnTo>
                    <a:pt x="1825" y="111"/>
                  </a:lnTo>
                  <a:lnTo>
                    <a:pt x="1973" y="166"/>
                  </a:lnTo>
                  <a:lnTo>
                    <a:pt x="2102" y="258"/>
                  </a:lnTo>
                  <a:lnTo>
                    <a:pt x="2212" y="369"/>
                  </a:lnTo>
                  <a:lnTo>
                    <a:pt x="2323" y="480"/>
                  </a:lnTo>
                  <a:lnTo>
                    <a:pt x="2434" y="609"/>
                  </a:lnTo>
                  <a:lnTo>
                    <a:pt x="2526" y="756"/>
                  </a:lnTo>
                  <a:lnTo>
                    <a:pt x="2618" y="904"/>
                  </a:lnTo>
                  <a:lnTo>
                    <a:pt x="2784" y="1235"/>
                  </a:lnTo>
                  <a:lnTo>
                    <a:pt x="2931" y="1567"/>
                  </a:lnTo>
                  <a:lnTo>
                    <a:pt x="3060" y="1899"/>
                  </a:lnTo>
                  <a:lnTo>
                    <a:pt x="3208" y="2268"/>
                  </a:lnTo>
                  <a:lnTo>
                    <a:pt x="3411" y="2747"/>
                  </a:lnTo>
                  <a:lnTo>
                    <a:pt x="3595" y="3263"/>
                  </a:lnTo>
                  <a:lnTo>
                    <a:pt x="3761" y="3816"/>
                  </a:lnTo>
                  <a:lnTo>
                    <a:pt x="3835" y="4111"/>
                  </a:lnTo>
                  <a:lnTo>
                    <a:pt x="3908" y="4406"/>
                  </a:lnTo>
                  <a:lnTo>
                    <a:pt x="3964" y="4701"/>
                  </a:lnTo>
                  <a:lnTo>
                    <a:pt x="4000" y="4996"/>
                  </a:lnTo>
                  <a:lnTo>
                    <a:pt x="4019" y="5291"/>
                  </a:lnTo>
                  <a:lnTo>
                    <a:pt x="4019" y="5604"/>
                  </a:lnTo>
                  <a:lnTo>
                    <a:pt x="4000" y="5899"/>
                  </a:lnTo>
                  <a:lnTo>
                    <a:pt x="3964" y="6194"/>
                  </a:lnTo>
                  <a:lnTo>
                    <a:pt x="3908" y="6489"/>
                  </a:lnTo>
                  <a:lnTo>
                    <a:pt x="3816" y="6765"/>
                  </a:lnTo>
                  <a:lnTo>
                    <a:pt x="3742" y="7005"/>
                  </a:lnTo>
                  <a:lnTo>
                    <a:pt x="3632" y="7208"/>
                  </a:lnTo>
                  <a:lnTo>
                    <a:pt x="3411" y="7650"/>
                  </a:lnTo>
                  <a:lnTo>
                    <a:pt x="3153" y="8056"/>
                  </a:lnTo>
                  <a:lnTo>
                    <a:pt x="2876" y="8443"/>
                  </a:lnTo>
                  <a:lnTo>
                    <a:pt x="2507" y="9014"/>
                  </a:lnTo>
                  <a:lnTo>
                    <a:pt x="2323" y="9309"/>
                  </a:lnTo>
                  <a:lnTo>
                    <a:pt x="2157" y="9604"/>
                  </a:lnTo>
                  <a:lnTo>
                    <a:pt x="2083" y="9752"/>
                  </a:lnTo>
                  <a:lnTo>
                    <a:pt x="1936" y="10047"/>
                  </a:lnTo>
                  <a:lnTo>
                    <a:pt x="1752" y="10323"/>
                  </a:lnTo>
                  <a:lnTo>
                    <a:pt x="1659" y="10452"/>
                  </a:lnTo>
                  <a:lnTo>
                    <a:pt x="1567" y="10544"/>
                  </a:lnTo>
                  <a:lnTo>
                    <a:pt x="1457" y="10618"/>
                  </a:lnTo>
                  <a:lnTo>
                    <a:pt x="1346" y="10655"/>
                  </a:lnTo>
                  <a:lnTo>
                    <a:pt x="1217" y="10655"/>
                  </a:lnTo>
                  <a:lnTo>
                    <a:pt x="1088" y="10618"/>
                  </a:lnTo>
                  <a:lnTo>
                    <a:pt x="959" y="10526"/>
                  </a:lnTo>
                  <a:lnTo>
                    <a:pt x="812" y="10397"/>
                  </a:lnTo>
                  <a:lnTo>
                    <a:pt x="609" y="10212"/>
                  </a:lnTo>
                  <a:lnTo>
                    <a:pt x="424" y="9991"/>
                  </a:lnTo>
                  <a:lnTo>
                    <a:pt x="332" y="9862"/>
                  </a:lnTo>
                  <a:lnTo>
                    <a:pt x="259" y="9733"/>
                  </a:lnTo>
                  <a:lnTo>
                    <a:pt x="185" y="9586"/>
                  </a:lnTo>
                  <a:lnTo>
                    <a:pt x="129" y="9438"/>
                  </a:lnTo>
                  <a:lnTo>
                    <a:pt x="93" y="9309"/>
                  </a:lnTo>
                  <a:lnTo>
                    <a:pt x="74" y="9162"/>
                  </a:lnTo>
                  <a:lnTo>
                    <a:pt x="74" y="9033"/>
                  </a:lnTo>
                  <a:lnTo>
                    <a:pt x="74" y="8885"/>
                  </a:lnTo>
                  <a:lnTo>
                    <a:pt x="93" y="8609"/>
                  </a:lnTo>
                  <a:lnTo>
                    <a:pt x="166" y="8332"/>
                  </a:lnTo>
                  <a:lnTo>
                    <a:pt x="259" y="8074"/>
                  </a:lnTo>
                  <a:lnTo>
                    <a:pt x="388" y="7798"/>
                  </a:lnTo>
                  <a:lnTo>
                    <a:pt x="517" y="7540"/>
                  </a:lnTo>
                  <a:lnTo>
                    <a:pt x="664" y="7300"/>
                  </a:lnTo>
                  <a:lnTo>
                    <a:pt x="719" y="7189"/>
                  </a:lnTo>
                  <a:lnTo>
                    <a:pt x="996" y="6710"/>
                  </a:lnTo>
                  <a:lnTo>
                    <a:pt x="1125" y="6452"/>
                  </a:lnTo>
                  <a:lnTo>
                    <a:pt x="1235" y="6212"/>
                  </a:lnTo>
                  <a:lnTo>
                    <a:pt x="1346" y="5954"/>
                  </a:lnTo>
                  <a:lnTo>
                    <a:pt x="1401" y="5678"/>
                  </a:lnTo>
                  <a:lnTo>
                    <a:pt x="1438" y="5420"/>
                  </a:lnTo>
                  <a:lnTo>
                    <a:pt x="1438" y="5143"/>
                  </a:lnTo>
                  <a:lnTo>
                    <a:pt x="1383" y="4775"/>
                  </a:lnTo>
                  <a:lnTo>
                    <a:pt x="1291" y="4369"/>
                  </a:lnTo>
                  <a:lnTo>
                    <a:pt x="1143" y="3890"/>
                  </a:lnTo>
                  <a:lnTo>
                    <a:pt x="959" y="3411"/>
                  </a:lnTo>
                  <a:lnTo>
                    <a:pt x="738" y="2784"/>
                  </a:lnTo>
                  <a:lnTo>
                    <a:pt x="646" y="2470"/>
                  </a:lnTo>
                  <a:lnTo>
                    <a:pt x="572" y="2157"/>
                  </a:lnTo>
                  <a:lnTo>
                    <a:pt x="498" y="1825"/>
                  </a:lnTo>
                  <a:lnTo>
                    <a:pt x="461" y="1493"/>
                  </a:lnTo>
                  <a:lnTo>
                    <a:pt x="461" y="1309"/>
                  </a:lnTo>
                  <a:lnTo>
                    <a:pt x="461" y="1143"/>
                  </a:lnTo>
                  <a:lnTo>
                    <a:pt x="498" y="977"/>
                  </a:lnTo>
                  <a:lnTo>
                    <a:pt x="553" y="811"/>
                  </a:lnTo>
                  <a:lnTo>
                    <a:pt x="627" y="664"/>
                  </a:lnTo>
                  <a:lnTo>
                    <a:pt x="701" y="517"/>
                  </a:lnTo>
                  <a:lnTo>
                    <a:pt x="793" y="406"/>
                  </a:lnTo>
                  <a:lnTo>
                    <a:pt x="885" y="314"/>
                  </a:lnTo>
                  <a:lnTo>
                    <a:pt x="977" y="222"/>
                  </a:lnTo>
                  <a:lnTo>
                    <a:pt x="1088" y="148"/>
                  </a:lnTo>
                  <a:lnTo>
                    <a:pt x="1217" y="111"/>
                  </a:lnTo>
                  <a:lnTo>
                    <a:pt x="1346" y="74"/>
                  </a:lnTo>
                  <a:lnTo>
                    <a:pt x="1512" y="56"/>
                  </a:lnTo>
                  <a:close/>
                  <a:moveTo>
                    <a:pt x="1512" y="0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70" y="93"/>
                  </a:lnTo>
                  <a:lnTo>
                    <a:pt x="959" y="166"/>
                  </a:lnTo>
                  <a:lnTo>
                    <a:pt x="848" y="258"/>
                  </a:lnTo>
                  <a:lnTo>
                    <a:pt x="738" y="369"/>
                  </a:lnTo>
                  <a:lnTo>
                    <a:pt x="646" y="480"/>
                  </a:lnTo>
                  <a:lnTo>
                    <a:pt x="572" y="627"/>
                  </a:lnTo>
                  <a:lnTo>
                    <a:pt x="498" y="793"/>
                  </a:lnTo>
                  <a:lnTo>
                    <a:pt x="443" y="959"/>
                  </a:lnTo>
                  <a:lnTo>
                    <a:pt x="406" y="1125"/>
                  </a:lnTo>
                  <a:lnTo>
                    <a:pt x="388" y="1309"/>
                  </a:lnTo>
                  <a:lnTo>
                    <a:pt x="406" y="1493"/>
                  </a:lnTo>
                  <a:lnTo>
                    <a:pt x="443" y="1844"/>
                  </a:lnTo>
                  <a:lnTo>
                    <a:pt x="498" y="2157"/>
                  </a:lnTo>
                  <a:lnTo>
                    <a:pt x="590" y="2489"/>
                  </a:lnTo>
                  <a:lnTo>
                    <a:pt x="682" y="2802"/>
                  </a:lnTo>
                  <a:lnTo>
                    <a:pt x="904" y="3447"/>
                  </a:lnTo>
                  <a:lnTo>
                    <a:pt x="1070" y="3908"/>
                  </a:lnTo>
                  <a:lnTo>
                    <a:pt x="1217" y="4388"/>
                  </a:lnTo>
                  <a:lnTo>
                    <a:pt x="1328" y="4793"/>
                  </a:lnTo>
                  <a:lnTo>
                    <a:pt x="1365" y="5143"/>
                  </a:lnTo>
                  <a:lnTo>
                    <a:pt x="1383" y="5420"/>
                  </a:lnTo>
                  <a:lnTo>
                    <a:pt x="1346" y="5678"/>
                  </a:lnTo>
                  <a:lnTo>
                    <a:pt x="1272" y="5936"/>
                  </a:lnTo>
                  <a:lnTo>
                    <a:pt x="1180" y="6194"/>
                  </a:lnTo>
                  <a:lnTo>
                    <a:pt x="1070" y="6434"/>
                  </a:lnTo>
                  <a:lnTo>
                    <a:pt x="941" y="6673"/>
                  </a:lnTo>
                  <a:lnTo>
                    <a:pt x="664" y="7171"/>
                  </a:lnTo>
                  <a:lnTo>
                    <a:pt x="609" y="7263"/>
                  </a:lnTo>
                  <a:lnTo>
                    <a:pt x="461" y="7521"/>
                  </a:lnTo>
                  <a:lnTo>
                    <a:pt x="314" y="7779"/>
                  </a:lnTo>
                  <a:lnTo>
                    <a:pt x="203" y="8056"/>
                  </a:lnTo>
                  <a:lnTo>
                    <a:pt x="111" y="8332"/>
                  </a:lnTo>
                  <a:lnTo>
                    <a:pt x="37" y="8609"/>
                  </a:lnTo>
                  <a:lnTo>
                    <a:pt x="0" y="8885"/>
                  </a:lnTo>
                  <a:lnTo>
                    <a:pt x="0" y="9033"/>
                  </a:lnTo>
                  <a:lnTo>
                    <a:pt x="19" y="9180"/>
                  </a:lnTo>
                  <a:lnTo>
                    <a:pt x="37" y="9328"/>
                  </a:lnTo>
                  <a:lnTo>
                    <a:pt x="74" y="9457"/>
                  </a:lnTo>
                  <a:lnTo>
                    <a:pt x="129" y="9604"/>
                  </a:lnTo>
                  <a:lnTo>
                    <a:pt x="203" y="9752"/>
                  </a:lnTo>
                  <a:lnTo>
                    <a:pt x="277" y="9881"/>
                  </a:lnTo>
                  <a:lnTo>
                    <a:pt x="369" y="10010"/>
                  </a:lnTo>
                  <a:lnTo>
                    <a:pt x="572" y="10249"/>
                  </a:lnTo>
                  <a:lnTo>
                    <a:pt x="756" y="10452"/>
                  </a:lnTo>
                  <a:lnTo>
                    <a:pt x="904" y="10563"/>
                  </a:lnTo>
                  <a:lnTo>
                    <a:pt x="1033" y="10655"/>
                  </a:lnTo>
                  <a:lnTo>
                    <a:pt x="1162" y="10710"/>
                  </a:lnTo>
                  <a:lnTo>
                    <a:pt x="1272" y="10729"/>
                  </a:lnTo>
                  <a:lnTo>
                    <a:pt x="1365" y="10710"/>
                  </a:lnTo>
                  <a:lnTo>
                    <a:pt x="1475" y="10673"/>
                  </a:lnTo>
                  <a:lnTo>
                    <a:pt x="1604" y="10600"/>
                  </a:lnTo>
                  <a:lnTo>
                    <a:pt x="1696" y="10507"/>
                  </a:lnTo>
                  <a:lnTo>
                    <a:pt x="1807" y="10378"/>
                  </a:lnTo>
                  <a:lnTo>
                    <a:pt x="1899" y="10249"/>
                  </a:lnTo>
                  <a:lnTo>
                    <a:pt x="1991" y="10083"/>
                  </a:lnTo>
                  <a:lnTo>
                    <a:pt x="2139" y="9770"/>
                  </a:lnTo>
                  <a:lnTo>
                    <a:pt x="2212" y="9623"/>
                  </a:lnTo>
                  <a:lnTo>
                    <a:pt x="2378" y="9328"/>
                  </a:lnTo>
                  <a:lnTo>
                    <a:pt x="2563" y="9051"/>
                  </a:lnTo>
                  <a:lnTo>
                    <a:pt x="2931" y="8480"/>
                  </a:lnTo>
                  <a:lnTo>
                    <a:pt x="3208" y="8093"/>
                  </a:lnTo>
                  <a:lnTo>
                    <a:pt x="3466" y="7669"/>
                  </a:lnTo>
                  <a:lnTo>
                    <a:pt x="3687" y="7245"/>
                  </a:lnTo>
                  <a:lnTo>
                    <a:pt x="3798" y="7023"/>
                  </a:lnTo>
                  <a:lnTo>
                    <a:pt x="3890" y="6802"/>
                  </a:lnTo>
                  <a:lnTo>
                    <a:pt x="3964" y="6507"/>
                  </a:lnTo>
                  <a:lnTo>
                    <a:pt x="4037" y="6212"/>
                  </a:lnTo>
                  <a:lnTo>
                    <a:pt x="4074" y="5899"/>
                  </a:lnTo>
                  <a:lnTo>
                    <a:pt x="4093" y="5604"/>
                  </a:lnTo>
                  <a:lnTo>
                    <a:pt x="4093" y="5291"/>
                  </a:lnTo>
                  <a:lnTo>
                    <a:pt x="4056" y="4996"/>
                  </a:lnTo>
                  <a:lnTo>
                    <a:pt x="4019" y="4701"/>
                  </a:lnTo>
                  <a:lnTo>
                    <a:pt x="3964" y="4388"/>
                  </a:lnTo>
                  <a:lnTo>
                    <a:pt x="3908" y="4093"/>
                  </a:lnTo>
                  <a:lnTo>
                    <a:pt x="3835" y="3798"/>
                  </a:lnTo>
                  <a:lnTo>
                    <a:pt x="3650" y="3245"/>
                  </a:lnTo>
                  <a:lnTo>
                    <a:pt x="3466" y="2710"/>
                  </a:lnTo>
                  <a:lnTo>
                    <a:pt x="3263" y="2231"/>
                  </a:lnTo>
                  <a:lnTo>
                    <a:pt x="3116" y="1881"/>
                  </a:lnTo>
                  <a:lnTo>
                    <a:pt x="2987" y="1549"/>
                  </a:lnTo>
                  <a:lnTo>
                    <a:pt x="2839" y="1217"/>
                  </a:lnTo>
                  <a:lnTo>
                    <a:pt x="2673" y="885"/>
                  </a:lnTo>
                  <a:lnTo>
                    <a:pt x="2581" y="719"/>
                  </a:lnTo>
                  <a:lnTo>
                    <a:pt x="2489" y="572"/>
                  </a:lnTo>
                  <a:lnTo>
                    <a:pt x="2378" y="443"/>
                  </a:lnTo>
                  <a:lnTo>
                    <a:pt x="2249" y="314"/>
                  </a:lnTo>
                  <a:lnTo>
                    <a:pt x="2120" y="203"/>
                  </a:lnTo>
                  <a:lnTo>
                    <a:pt x="1991" y="111"/>
                  </a:lnTo>
                  <a:lnTo>
                    <a:pt x="1844" y="56"/>
                  </a:lnTo>
                  <a:lnTo>
                    <a:pt x="1678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5233025" y="517375"/>
              <a:ext cx="59475" cy="136900"/>
            </a:xfrm>
            <a:custGeom>
              <a:avLst/>
              <a:gdLst/>
              <a:ahLst/>
              <a:cxnLst/>
              <a:rect l="l" t="t" r="r" b="b"/>
              <a:pathLst>
                <a:path w="2379" h="5476" extrusionOk="0">
                  <a:moveTo>
                    <a:pt x="1512" y="1"/>
                  </a:moveTo>
                  <a:lnTo>
                    <a:pt x="1236" y="74"/>
                  </a:lnTo>
                  <a:lnTo>
                    <a:pt x="959" y="148"/>
                  </a:lnTo>
                  <a:lnTo>
                    <a:pt x="701" y="222"/>
                  </a:lnTo>
                  <a:lnTo>
                    <a:pt x="443" y="332"/>
                  </a:lnTo>
                  <a:lnTo>
                    <a:pt x="240" y="425"/>
                  </a:lnTo>
                  <a:lnTo>
                    <a:pt x="130" y="480"/>
                  </a:lnTo>
                  <a:lnTo>
                    <a:pt x="56" y="554"/>
                  </a:lnTo>
                  <a:lnTo>
                    <a:pt x="19" y="590"/>
                  </a:lnTo>
                  <a:lnTo>
                    <a:pt x="1" y="646"/>
                  </a:lnTo>
                  <a:lnTo>
                    <a:pt x="1" y="756"/>
                  </a:lnTo>
                  <a:lnTo>
                    <a:pt x="1" y="867"/>
                  </a:lnTo>
                  <a:lnTo>
                    <a:pt x="37" y="959"/>
                  </a:lnTo>
                  <a:lnTo>
                    <a:pt x="130" y="1217"/>
                  </a:lnTo>
                  <a:lnTo>
                    <a:pt x="203" y="1475"/>
                  </a:lnTo>
                  <a:lnTo>
                    <a:pt x="314" y="2065"/>
                  </a:lnTo>
                  <a:lnTo>
                    <a:pt x="388" y="2655"/>
                  </a:lnTo>
                  <a:lnTo>
                    <a:pt x="443" y="3245"/>
                  </a:lnTo>
                  <a:lnTo>
                    <a:pt x="461" y="3853"/>
                  </a:lnTo>
                  <a:lnTo>
                    <a:pt x="461" y="4443"/>
                  </a:lnTo>
                  <a:lnTo>
                    <a:pt x="443" y="5051"/>
                  </a:lnTo>
                  <a:lnTo>
                    <a:pt x="572" y="5180"/>
                  </a:lnTo>
                  <a:lnTo>
                    <a:pt x="719" y="5309"/>
                  </a:lnTo>
                  <a:lnTo>
                    <a:pt x="830" y="5402"/>
                  </a:lnTo>
                  <a:lnTo>
                    <a:pt x="885" y="5438"/>
                  </a:lnTo>
                  <a:lnTo>
                    <a:pt x="941" y="5457"/>
                  </a:lnTo>
                  <a:lnTo>
                    <a:pt x="1014" y="5475"/>
                  </a:lnTo>
                  <a:lnTo>
                    <a:pt x="1088" y="5475"/>
                  </a:lnTo>
                  <a:lnTo>
                    <a:pt x="1236" y="5457"/>
                  </a:lnTo>
                  <a:lnTo>
                    <a:pt x="1696" y="5365"/>
                  </a:lnTo>
                  <a:lnTo>
                    <a:pt x="1807" y="5346"/>
                  </a:lnTo>
                  <a:lnTo>
                    <a:pt x="1862" y="5309"/>
                  </a:lnTo>
                  <a:lnTo>
                    <a:pt x="1918" y="5291"/>
                  </a:lnTo>
                  <a:lnTo>
                    <a:pt x="1991" y="5217"/>
                  </a:lnTo>
                  <a:lnTo>
                    <a:pt x="2065" y="5125"/>
                  </a:lnTo>
                  <a:lnTo>
                    <a:pt x="2176" y="4959"/>
                  </a:lnTo>
                  <a:lnTo>
                    <a:pt x="2378" y="4590"/>
                  </a:lnTo>
                  <a:lnTo>
                    <a:pt x="2286" y="4369"/>
                  </a:lnTo>
                  <a:lnTo>
                    <a:pt x="2213" y="4130"/>
                  </a:lnTo>
                  <a:lnTo>
                    <a:pt x="2139" y="3908"/>
                  </a:lnTo>
                  <a:lnTo>
                    <a:pt x="2083" y="3669"/>
                  </a:lnTo>
                  <a:lnTo>
                    <a:pt x="2028" y="3411"/>
                  </a:lnTo>
                  <a:lnTo>
                    <a:pt x="2010" y="3171"/>
                  </a:lnTo>
                  <a:lnTo>
                    <a:pt x="1991" y="2931"/>
                  </a:lnTo>
                  <a:lnTo>
                    <a:pt x="2010" y="2710"/>
                  </a:lnTo>
                  <a:lnTo>
                    <a:pt x="2010" y="2581"/>
                  </a:lnTo>
                  <a:lnTo>
                    <a:pt x="2047" y="2489"/>
                  </a:lnTo>
                  <a:lnTo>
                    <a:pt x="2139" y="2286"/>
                  </a:lnTo>
                  <a:lnTo>
                    <a:pt x="2194" y="2157"/>
                  </a:lnTo>
                  <a:lnTo>
                    <a:pt x="2213" y="2028"/>
                  </a:lnTo>
                  <a:lnTo>
                    <a:pt x="2249" y="1899"/>
                  </a:lnTo>
                  <a:lnTo>
                    <a:pt x="2249" y="1770"/>
                  </a:lnTo>
                  <a:lnTo>
                    <a:pt x="2231" y="1512"/>
                  </a:lnTo>
                  <a:lnTo>
                    <a:pt x="2194" y="1254"/>
                  </a:lnTo>
                  <a:lnTo>
                    <a:pt x="2139" y="959"/>
                  </a:lnTo>
                  <a:lnTo>
                    <a:pt x="2047" y="683"/>
                  </a:lnTo>
                  <a:lnTo>
                    <a:pt x="1936" y="406"/>
                  </a:lnTo>
                  <a:lnTo>
                    <a:pt x="1807" y="148"/>
                  </a:lnTo>
                  <a:lnTo>
                    <a:pt x="1770" y="74"/>
                  </a:lnTo>
                  <a:lnTo>
                    <a:pt x="1696" y="1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5232100" y="516450"/>
              <a:ext cx="61325" cy="138750"/>
            </a:xfrm>
            <a:custGeom>
              <a:avLst/>
              <a:gdLst/>
              <a:ahLst/>
              <a:cxnLst/>
              <a:rect l="l" t="t" r="r" b="b"/>
              <a:pathLst>
                <a:path w="2453" h="5550" extrusionOk="0">
                  <a:moveTo>
                    <a:pt x="1641" y="56"/>
                  </a:moveTo>
                  <a:lnTo>
                    <a:pt x="1678" y="74"/>
                  </a:lnTo>
                  <a:lnTo>
                    <a:pt x="1715" y="74"/>
                  </a:lnTo>
                  <a:lnTo>
                    <a:pt x="1770" y="130"/>
                  </a:lnTo>
                  <a:lnTo>
                    <a:pt x="1807" y="203"/>
                  </a:lnTo>
                  <a:lnTo>
                    <a:pt x="1955" y="498"/>
                  </a:lnTo>
                  <a:lnTo>
                    <a:pt x="2065" y="775"/>
                  </a:lnTo>
                  <a:lnTo>
                    <a:pt x="2157" y="1051"/>
                  </a:lnTo>
                  <a:lnTo>
                    <a:pt x="2213" y="1291"/>
                  </a:lnTo>
                  <a:lnTo>
                    <a:pt x="2250" y="1549"/>
                  </a:lnTo>
                  <a:lnTo>
                    <a:pt x="2250" y="1807"/>
                  </a:lnTo>
                  <a:lnTo>
                    <a:pt x="2250" y="1936"/>
                  </a:lnTo>
                  <a:lnTo>
                    <a:pt x="2231" y="2065"/>
                  </a:lnTo>
                  <a:lnTo>
                    <a:pt x="2194" y="2176"/>
                  </a:lnTo>
                  <a:lnTo>
                    <a:pt x="2139" y="2305"/>
                  </a:lnTo>
                  <a:lnTo>
                    <a:pt x="2047" y="2508"/>
                  </a:lnTo>
                  <a:lnTo>
                    <a:pt x="2028" y="2618"/>
                  </a:lnTo>
                  <a:lnTo>
                    <a:pt x="2010" y="2729"/>
                  </a:lnTo>
                  <a:lnTo>
                    <a:pt x="1991" y="2950"/>
                  </a:lnTo>
                  <a:lnTo>
                    <a:pt x="2010" y="3171"/>
                  </a:lnTo>
                  <a:lnTo>
                    <a:pt x="2028" y="3392"/>
                  </a:lnTo>
                  <a:lnTo>
                    <a:pt x="2065" y="3632"/>
                  </a:lnTo>
                  <a:lnTo>
                    <a:pt x="2120" y="3872"/>
                  </a:lnTo>
                  <a:lnTo>
                    <a:pt x="2194" y="4130"/>
                  </a:lnTo>
                  <a:lnTo>
                    <a:pt x="2268" y="4369"/>
                  </a:lnTo>
                  <a:lnTo>
                    <a:pt x="2379" y="4609"/>
                  </a:lnTo>
                  <a:lnTo>
                    <a:pt x="2268" y="4812"/>
                  </a:lnTo>
                  <a:lnTo>
                    <a:pt x="2120" y="5088"/>
                  </a:lnTo>
                  <a:lnTo>
                    <a:pt x="2028" y="5199"/>
                  </a:lnTo>
                  <a:lnTo>
                    <a:pt x="1936" y="5291"/>
                  </a:lnTo>
                  <a:lnTo>
                    <a:pt x="1881" y="5328"/>
                  </a:lnTo>
                  <a:lnTo>
                    <a:pt x="1826" y="5346"/>
                  </a:lnTo>
                  <a:lnTo>
                    <a:pt x="1715" y="5383"/>
                  </a:lnTo>
                  <a:lnTo>
                    <a:pt x="1273" y="5457"/>
                  </a:lnTo>
                  <a:lnTo>
                    <a:pt x="1125" y="5475"/>
                  </a:lnTo>
                  <a:lnTo>
                    <a:pt x="1051" y="5475"/>
                  </a:lnTo>
                  <a:lnTo>
                    <a:pt x="996" y="5457"/>
                  </a:lnTo>
                  <a:lnTo>
                    <a:pt x="922" y="5439"/>
                  </a:lnTo>
                  <a:lnTo>
                    <a:pt x="867" y="5402"/>
                  </a:lnTo>
                  <a:lnTo>
                    <a:pt x="775" y="5328"/>
                  </a:lnTo>
                  <a:lnTo>
                    <a:pt x="646" y="5199"/>
                  </a:lnTo>
                  <a:lnTo>
                    <a:pt x="517" y="5088"/>
                  </a:lnTo>
                  <a:lnTo>
                    <a:pt x="535" y="4425"/>
                  </a:lnTo>
                  <a:lnTo>
                    <a:pt x="535" y="3816"/>
                  </a:lnTo>
                  <a:lnTo>
                    <a:pt x="498" y="3227"/>
                  </a:lnTo>
                  <a:lnTo>
                    <a:pt x="461" y="2692"/>
                  </a:lnTo>
                  <a:lnTo>
                    <a:pt x="369" y="2084"/>
                  </a:lnTo>
                  <a:lnTo>
                    <a:pt x="259" y="1512"/>
                  </a:lnTo>
                  <a:lnTo>
                    <a:pt x="185" y="1236"/>
                  </a:lnTo>
                  <a:lnTo>
                    <a:pt x="111" y="996"/>
                  </a:lnTo>
                  <a:lnTo>
                    <a:pt x="74" y="904"/>
                  </a:lnTo>
                  <a:lnTo>
                    <a:pt x="56" y="793"/>
                  </a:lnTo>
                  <a:lnTo>
                    <a:pt x="74" y="701"/>
                  </a:lnTo>
                  <a:lnTo>
                    <a:pt x="111" y="609"/>
                  </a:lnTo>
                  <a:lnTo>
                    <a:pt x="185" y="554"/>
                  </a:lnTo>
                  <a:lnTo>
                    <a:pt x="277" y="498"/>
                  </a:lnTo>
                  <a:lnTo>
                    <a:pt x="461" y="406"/>
                  </a:lnTo>
                  <a:lnTo>
                    <a:pt x="498" y="406"/>
                  </a:lnTo>
                  <a:lnTo>
                    <a:pt x="756" y="296"/>
                  </a:lnTo>
                  <a:lnTo>
                    <a:pt x="1014" y="203"/>
                  </a:lnTo>
                  <a:lnTo>
                    <a:pt x="1273" y="130"/>
                  </a:lnTo>
                  <a:lnTo>
                    <a:pt x="1549" y="74"/>
                  </a:lnTo>
                  <a:lnTo>
                    <a:pt x="1641" y="56"/>
                  </a:lnTo>
                  <a:close/>
                  <a:moveTo>
                    <a:pt x="1641" y="1"/>
                  </a:moveTo>
                  <a:lnTo>
                    <a:pt x="1531" y="19"/>
                  </a:lnTo>
                  <a:lnTo>
                    <a:pt x="1273" y="74"/>
                  </a:lnTo>
                  <a:lnTo>
                    <a:pt x="996" y="148"/>
                  </a:lnTo>
                  <a:lnTo>
                    <a:pt x="738" y="240"/>
                  </a:lnTo>
                  <a:lnTo>
                    <a:pt x="461" y="333"/>
                  </a:lnTo>
                  <a:lnTo>
                    <a:pt x="425" y="351"/>
                  </a:lnTo>
                  <a:lnTo>
                    <a:pt x="240" y="443"/>
                  </a:lnTo>
                  <a:lnTo>
                    <a:pt x="148" y="498"/>
                  </a:lnTo>
                  <a:lnTo>
                    <a:pt x="74" y="572"/>
                  </a:lnTo>
                  <a:lnTo>
                    <a:pt x="38" y="627"/>
                  </a:lnTo>
                  <a:lnTo>
                    <a:pt x="19" y="683"/>
                  </a:lnTo>
                  <a:lnTo>
                    <a:pt x="1" y="793"/>
                  </a:lnTo>
                  <a:lnTo>
                    <a:pt x="19" y="922"/>
                  </a:lnTo>
                  <a:lnTo>
                    <a:pt x="38" y="1015"/>
                  </a:lnTo>
                  <a:lnTo>
                    <a:pt x="130" y="1254"/>
                  </a:lnTo>
                  <a:lnTo>
                    <a:pt x="203" y="1512"/>
                  </a:lnTo>
                  <a:lnTo>
                    <a:pt x="314" y="2102"/>
                  </a:lnTo>
                  <a:lnTo>
                    <a:pt x="388" y="2692"/>
                  </a:lnTo>
                  <a:lnTo>
                    <a:pt x="443" y="3245"/>
                  </a:lnTo>
                  <a:lnTo>
                    <a:pt x="461" y="3816"/>
                  </a:lnTo>
                  <a:lnTo>
                    <a:pt x="461" y="4425"/>
                  </a:lnTo>
                  <a:lnTo>
                    <a:pt x="443" y="5088"/>
                  </a:lnTo>
                  <a:lnTo>
                    <a:pt x="443" y="5107"/>
                  </a:lnTo>
                  <a:lnTo>
                    <a:pt x="461" y="5107"/>
                  </a:lnTo>
                  <a:lnTo>
                    <a:pt x="591" y="5236"/>
                  </a:lnTo>
                  <a:lnTo>
                    <a:pt x="738" y="5365"/>
                  </a:lnTo>
                  <a:lnTo>
                    <a:pt x="849" y="5457"/>
                  </a:lnTo>
                  <a:lnTo>
                    <a:pt x="904" y="5494"/>
                  </a:lnTo>
                  <a:lnTo>
                    <a:pt x="978" y="5531"/>
                  </a:lnTo>
                  <a:lnTo>
                    <a:pt x="1107" y="5549"/>
                  </a:lnTo>
                  <a:lnTo>
                    <a:pt x="1291" y="5512"/>
                  </a:lnTo>
                  <a:lnTo>
                    <a:pt x="1733" y="5439"/>
                  </a:lnTo>
                  <a:lnTo>
                    <a:pt x="1862" y="5402"/>
                  </a:lnTo>
                  <a:lnTo>
                    <a:pt x="1918" y="5383"/>
                  </a:lnTo>
                  <a:lnTo>
                    <a:pt x="1973" y="5346"/>
                  </a:lnTo>
                  <a:lnTo>
                    <a:pt x="2084" y="5236"/>
                  </a:lnTo>
                  <a:lnTo>
                    <a:pt x="2176" y="5125"/>
                  </a:lnTo>
                  <a:lnTo>
                    <a:pt x="2323" y="4849"/>
                  </a:lnTo>
                  <a:lnTo>
                    <a:pt x="2434" y="4627"/>
                  </a:lnTo>
                  <a:lnTo>
                    <a:pt x="2452" y="4627"/>
                  </a:lnTo>
                  <a:lnTo>
                    <a:pt x="2434" y="4609"/>
                  </a:lnTo>
                  <a:lnTo>
                    <a:pt x="2342" y="4369"/>
                  </a:lnTo>
                  <a:lnTo>
                    <a:pt x="2268" y="4111"/>
                  </a:lnTo>
                  <a:lnTo>
                    <a:pt x="2194" y="3872"/>
                  </a:lnTo>
                  <a:lnTo>
                    <a:pt x="2139" y="3632"/>
                  </a:lnTo>
                  <a:lnTo>
                    <a:pt x="2102" y="3392"/>
                  </a:lnTo>
                  <a:lnTo>
                    <a:pt x="2065" y="3171"/>
                  </a:lnTo>
                  <a:lnTo>
                    <a:pt x="2065" y="2950"/>
                  </a:lnTo>
                  <a:lnTo>
                    <a:pt x="2065" y="2747"/>
                  </a:lnTo>
                  <a:lnTo>
                    <a:pt x="2084" y="2637"/>
                  </a:lnTo>
                  <a:lnTo>
                    <a:pt x="2102" y="2526"/>
                  </a:lnTo>
                  <a:lnTo>
                    <a:pt x="2194" y="2323"/>
                  </a:lnTo>
                  <a:lnTo>
                    <a:pt x="2250" y="2213"/>
                  </a:lnTo>
                  <a:lnTo>
                    <a:pt x="2286" y="2065"/>
                  </a:lnTo>
                  <a:lnTo>
                    <a:pt x="2305" y="1936"/>
                  </a:lnTo>
                  <a:lnTo>
                    <a:pt x="2323" y="1807"/>
                  </a:lnTo>
                  <a:lnTo>
                    <a:pt x="2305" y="1549"/>
                  </a:lnTo>
                  <a:lnTo>
                    <a:pt x="2268" y="1273"/>
                  </a:lnTo>
                  <a:lnTo>
                    <a:pt x="2213" y="1033"/>
                  </a:lnTo>
                  <a:lnTo>
                    <a:pt x="2120" y="756"/>
                  </a:lnTo>
                  <a:lnTo>
                    <a:pt x="2010" y="480"/>
                  </a:lnTo>
                  <a:lnTo>
                    <a:pt x="1862" y="167"/>
                  </a:lnTo>
                  <a:lnTo>
                    <a:pt x="1826" y="93"/>
                  </a:lnTo>
                  <a:lnTo>
                    <a:pt x="1752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extrusionOk="0">
                  <a:moveTo>
                    <a:pt x="314" y="1"/>
                  </a:move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  <a:lnTo>
                    <a:pt x="370" y="19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D9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fill="none" extrusionOk="0">
                  <a:moveTo>
                    <a:pt x="370" y="19"/>
                  </a:moveTo>
                  <a:lnTo>
                    <a:pt x="370" y="19"/>
                  </a:lnTo>
                  <a:lnTo>
                    <a:pt x="314" y="1"/>
                  </a:ln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extrusionOk="0">
                  <a:moveTo>
                    <a:pt x="75" y="0"/>
                  </a:move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75" y="20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2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fill="none" extrusionOk="0">
                  <a:moveTo>
                    <a:pt x="111" y="0"/>
                  </a:moveTo>
                  <a:lnTo>
                    <a:pt x="111" y="0"/>
                  </a:lnTo>
                  <a:lnTo>
                    <a:pt x="75" y="0"/>
                  </a:ln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5" y="2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5219200" y="504925"/>
              <a:ext cx="65475" cy="79750"/>
            </a:xfrm>
            <a:custGeom>
              <a:avLst/>
              <a:gdLst/>
              <a:ahLst/>
              <a:cxnLst/>
              <a:rect l="l" t="t" r="r" b="b"/>
              <a:pathLst>
                <a:path w="2619" h="3190" extrusionOk="0">
                  <a:moveTo>
                    <a:pt x="1936" y="1"/>
                  </a:moveTo>
                  <a:lnTo>
                    <a:pt x="1733" y="19"/>
                  </a:lnTo>
                  <a:lnTo>
                    <a:pt x="1530" y="75"/>
                  </a:lnTo>
                  <a:lnTo>
                    <a:pt x="1346" y="148"/>
                  </a:lnTo>
                  <a:lnTo>
                    <a:pt x="1162" y="222"/>
                  </a:lnTo>
                  <a:lnTo>
                    <a:pt x="996" y="333"/>
                  </a:lnTo>
                  <a:lnTo>
                    <a:pt x="812" y="443"/>
                  </a:lnTo>
                  <a:lnTo>
                    <a:pt x="498" y="701"/>
                  </a:lnTo>
                  <a:lnTo>
                    <a:pt x="295" y="867"/>
                  </a:lnTo>
                  <a:lnTo>
                    <a:pt x="203" y="978"/>
                  </a:lnTo>
                  <a:lnTo>
                    <a:pt x="130" y="1088"/>
                  </a:lnTo>
                  <a:lnTo>
                    <a:pt x="74" y="1199"/>
                  </a:lnTo>
                  <a:lnTo>
                    <a:pt x="37" y="1328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" y="1734"/>
                  </a:lnTo>
                  <a:lnTo>
                    <a:pt x="19" y="1863"/>
                  </a:lnTo>
                  <a:lnTo>
                    <a:pt x="56" y="2010"/>
                  </a:lnTo>
                  <a:lnTo>
                    <a:pt x="111" y="2139"/>
                  </a:lnTo>
                  <a:lnTo>
                    <a:pt x="166" y="2287"/>
                  </a:lnTo>
                  <a:lnTo>
                    <a:pt x="259" y="2434"/>
                  </a:lnTo>
                  <a:lnTo>
                    <a:pt x="443" y="2711"/>
                  </a:lnTo>
                  <a:lnTo>
                    <a:pt x="554" y="2858"/>
                  </a:lnTo>
                  <a:lnTo>
                    <a:pt x="683" y="3006"/>
                  </a:lnTo>
                  <a:lnTo>
                    <a:pt x="756" y="3098"/>
                  </a:lnTo>
                  <a:lnTo>
                    <a:pt x="848" y="3153"/>
                  </a:lnTo>
                  <a:lnTo>
                    <a:pt x="941" y="3190"/>
                  </a:lnTo>
                  <a:lnTo>
                    <a:pt x="996" y="3190"/>
                  </a:lnTo>
                  <a:lnTo>
                    <a:pt x="1033" y="3135"/>
                  </a:lnTo>
                  <a:lnTo>
                    <a:pt x="1051" y="3061"/>
                  </a:lnTo>
                  <a:lnTo>
                    <a:pt x="1051" y="2895"/>
                  </a:lnTo>
                  <a:lnTo>
                    <a:pt x="1033" y="2766"/>
                  </a:lnTo>
                  <a:lnTo>
                    <a:pt x="1014" y="2618"/>
                  </a:lnTo>
                  <a:lnTo>
                    <a:pt x="996" y="2471"/>
                  </a:lnTo>
                  <a:lnTo>
                    <a:pt x="959" y="2323"/>
                  </a:lnTo>
                  <a:lnTo>
                    <a:pt x="941" y="2194"/>
                  </a:lnTo>
                  <a:lnTo>
                    <a:pt x="941" y="2047"/>
                  </a:lnTo>
                  <a:lnTo>
                    <a:pt x="959" y="1973"/>
                  </a:lnTo>
                  <a:lnTo>
                    <a:pt x="996" y="1918"/>
                  </a:lnTo>
                  <a:lnTo>
                    <a:pt x="1070" y="1881"/>
                  </a:lnTo>
                  <a:lnTo>
                    <a:pt x="1143" y="1844"/>
                  </a:lnTo>
                  <a:lnTo>
                    <a:pt x="1199" y="1807"/>
                  </a:lnTo>
                  <a:lnTo>
                    <a:pt x="1217" y="1789"/>
                  </a:lnTo>
                  <a:lnTo>
                    <a:pt x="1236" y="1734"/>
                  </a:lnTo>
                  <a:lnTo>
                    <a:pt x="1217" y="1660"/>
                  </a:lnTo>
                  <a:lnTo>
                    <a:pt x="1236" y="1623"/>
                  </a:lnTo>
                  <a:lnTo>
                    <a:pt x="1254" y="1586"/>
                  </a:lnTo>
                  <a:lnTo>
                    <a:pt x="1309" y="1531"/>
                  </a:lnTo>
                  <a:lnTo>
                    <a:pt x="1438" y="1439"/>
                  </a:lnTo>
                  <a:lnTo>
                    <a:pt x="1567" y="1383"/>
                  </a:lnTo>
                  <a:lnTo>
                    <a:pt x="1862" y="1254"/>
                  </a:lnTo>
                  <a:lnTo>
                    <a:pt x="2139" y="1125"/>
                  </a:lnTo>
                  <a:lnTo>
                    <a:pt x="2268" y="1052"/>
                  </a:lnTo>
                  <a:lnTo>
                    <a:pt x="2378" y="941"/>
                  </a:lnTo>
                  <a:lnTo>
                    <a:pt x="2489" y="830"/>
                  </a:lnTo>
                  <a:lnTo>
                    <a:pt x="2563" y="701"/>
                  </a:lnTo>
                  <a:lnTo>
                    <a:pt x="2600" y="554"/>
                  </a:lnTo>
                  <a:lnTo>
                    <a:pt x="2618" y="480"/>
                  </a:lnTo>
                  <a:lnTo>
                    <a:pt x="2600" y="406"/>
                  </a:lnTo>
                  <a:lnTo>
                    <a:pt x="2581" y="314"/>
                  </a:lnTo>
                  <a:lnTo>
                    <a:pt x="2526" y="222"/>
                  </a:lnTo>
                  <a:lnTo>
                    <a:pt x="2434" y="148"/>
                  </a:lnTo>
                  <a:lnTo>
                    <a:pt x="2342" y="93"/>
                  </a:lnTo>
                  <a:lnTo>
                    <a:pt x="2231" y="56"/>
                  </a:lnTo>
                  <a:lnTo>
                    <a:pt x="2139" y="19"/>
                  </a:lnTo>
                  <a:lnTo>
                    <a:pt x="202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5427950" y="1005400"/>
              <a:ext cx="117550" cy="105550"/>
            </a:xfrm>
            <a:custGeom>
              <a:avLst/>
              <a:gdLst/>
              <a:ahLst/>
              <a:cxnLst/>
              <a:rect l="l" t="t" r="r" b="b"/>
              <a:pathLst>
                <a:path w="4702" h="4222" extrusionOk="0">
                  <a:moveTo>
                    <a:pt x="480" y="0"/>
                  </a:moveTo>
                  <a:lnTo>
                    <a:pt x="314" y="19"/>
                  </a:lnTo>
                  <a:lnTo>
                    <a:pt x="167" y="74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185"/>
                  </a:lnTo>
                  <a:lnTo>
                    <a:pt x="1" y="259"/>
                  </a:lnTo>
                  <a:lnTo>
                    <a:pt x="1" y="388"/>
                  </a:lnTo>
                  <a:lnTo>
                    <a:pt x="19" y="535"/>
                  </a:lnTo>
                  <a:lnTo>
                    <a:pt x="19" y="1291"/>
                  </a:lnTo>
                  <a:lnTo>
                    <a:pt x="75" y="2729"/>
                  </a:lnTo>
                  <a:lnTo>
                    <a:pt x="111" y="3448"/>
                  </a:lnTo>
                  <a:lnTo>
                    <a:pt x="167" y="4166"/>
                  </a:lnTo>
                  <a:lnTo>
                    <a:pt x="185" y="4222"/>
                  </a:lnTo>
                  <a:lnTo>
                    <a:pt x="4591" y="4222"/>
                  </a:lnTo>
                  <a:lnTo>
                    <a:pt x="4664" y="4148"/>
                  </a:lnTo>
                  <a:lnTo>
                    <a:pt x="4701" y="4056"/>
                  </a:lnTo>
                  <a:lnTo>
                    <a:pt x="4701" y="3945"/>
                  </a:lnTo>
                  <a:lnTo>
                    <a:pt x="4664" y="3835"/>
                  </a:lnTo>
                  <a:lnTo>
                    <a:pt x="4609" y="3779"/>
                  </a:lnTo>
                  <a:lnTo>
                    <a:pt x="4535" y="3706"/>
                  </a:lnTo>
                  <a:lnTo>
                    <a:pt x="4443" y="3632"/>
                  </a:lnTo>
                  <a:lnTo>
                    <a:pt x="4259" y="3540"/>
                  </a:lnTo>
                  <a:lnTo>
                    <a:pt x="3724" y="3337"/>
                  </a:lnTo>
                  <a:lnTo>
                    <a:pt x="3171" y="3153"/>
                  </a:lnTo>
                  <a:lnTo>
                    <a:pt x="2618" y="2987"/>
                  </a:lnTo>
                  <a:lnTo>
                    <a:pt x="2065" y="2858"/>
                  </a:lnTo>
                  <a:lnTo>
                    <a:pt x="2084" y="2286"/>
                  </a:lnTo>
                  <a:lnTo>
                    <a:pt x="2065" y="1715"/>
                  </a:lnTo>
                  <a:lnTo>
                    <a:pt x="2010" y="1143"/>
                  </a:lnTo>
                  <a:lnTo>
                    <a:pt x="1899" y="590"/>
                  </a:lnTo>
                  <a:lnTo>
                    <a:pt x="1863" y="443"/>
                  </a:lnTo>
                  <a:lnTo>
                    <a:pt x="1826" y="369"/>
                  </a:lnTo>
                  <a:lnTo>
                    <a:pt x="1770" y="314"/>
                  </a:lnTo>
                  <a:lnTo>
                    <a:pt x="1715" y="259"/>
                  </a:lnTo>
                  <a:lnTo>
                    <a:pt x="1660" y="222"/>
                  </a:lnTo>
                  <a:lnTo>
                    <a:pt x="1512" y="166"/>
                  </a:lnTo>
                  <a:lnTo>
                    <a:pt x="1199" y="93"/>
                  </a:lnTo>
                  <a:lnTo>
                    <a:pt x="849" y="1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extrusionOk="0">
                  <a:moveTo>
                    <a:pt x="277" y="1"/>
                  </a:move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35"/>
                  </a:ln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fill="none" extrusionOk="0">
                  <a:moveTo>
                    <a:pt x="590" y="130"/>
                  </a:move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72"/>
                  </a:lnTo>
                  <a:lnTo>
                    <a:pt x="553" y="5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7"/>
            <p:cNvSpPr/>
            <p:nvPr/>
          </p:nvSpPr>
          <p:spPr>
            <a:xfrm>
              <a:off x="5231175" y="549175"/>
              <a:ext cx="16150" cy="17525"/>
            </a:xfrm>
            <a:custGeom>
              <a:avLst/>
              <a:gdLst/>
              <a:ahLst/>
              <a:cxnLst/>
              <a:rect l="l" t="t" r="r" b="b"/>
              <a:pathLst>
                <a:path w="646" h="701" extrusionOk="0">
                  <a:moveTo>
                    <a:pt x="222" y="0"/>
                  </a:moveTo>
                  <a:lnTo>
                    <a:pt x="148" y="37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222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19" y="443"/>
                  </a:lnTo>
                  <a:lnTo>
                    <a:pt x="56" y="535"/>
                  </a:lnTo>
                  <a:lnTo>
                    <a:pt x="111" y="590"/>
                  </a:lnTo>
                  <a:lnTo>
                    <a:pt x="185" y="646"/>
                  </a:lnTo>
                  <a:lnTo>
                    <a:pt x="259" y="683"/>
                  </a:lnTo>
                  <a:lnTo>
                    <a:pt x="369" y="701"/>
                  </a:lnTo>
                  <a:lnTo>
                    <a:pt x="480" y="683"/>
                  </a:lnTo>
                  <a:lnTo>
                    <a:pt x="591" y="627"/>
                  </a:lnTo>
                  <a:lnTo>
                    <a:pt x="591" y="609"/>
                  </a:lnTo>
                  <a:lnTo>
                    <a:pt x="609" y="553"/>
                  </a:lnTo>
                  <a:lnTo>
                    <a:pt x="535" y="553"/>
                  </a:lnTo>
                  <a:lnTo>
                    <a:pt x="535" y="572"/>
                  </a:lnTo>
                  <a:lnTo>
                    <a:pt x="480" y="609"/>
                  </a:lnTo>
                  <a:lnTo>
                    <a:pt x="406" y="627"/>
                  </a:lnTo>
                  <a:lnTo>
                    <a:pt x="351" y="627"/>
                  </a:lnTo>
                  <a:lnTo>
                    <a:pt x="277" y="609"/>
                  </a:lnTo>
                  <a:lnTo>
                    <a:pt x="204" y="590"/>
                  </a:lnTo>
                  <a:lnTo>
                    <a:pt x="148" y="553"/>
                  </a:lnTo>
                  <a:lnTo>
                    <a:pt x="111" y="498"/>
                  </a:lnTo>
                  <a:lnTo>
                    <a:pt x="75" y="424"/>
                  </a:lnTo>
                  <a:lnTo>
                    <a:pt x="56" y="369"/>
                  </a:lnTo>
                  <a:lnTo>
                    <a:pt x="56" y="295"/>
                  </a:lnTo>
                  <a:lnTo>
                    <a:pt x="75" y="240"/>
                  </a:lnTo>
                  <a:lnTo>
                    <a:pt x="93" y="185"/>
                  </a:lnTo>
                  <a:lnTo>
                    <a:pt x="130" y="130"/>
                  </a:lnTo>
                  <a:lnTo>
                    <a:pt x="185" y="93"/>
                  </a:lnTo>
                  <a:lnTo>
                    <a:pt x="240" y="74"/>
                  </a:lnTo>
                  <a:lnTo>
                    <a:pt x="296" y="56"/>
                  </a:lnTo>
                  <a:lnTo>
                    <a:pt x="388" y="74"/>
                  </a:lnTo>
                  <a:lnTo>
                    <a:pt x="480" y="93"/>
                  </a:lnTo>
                  <a:lnTo>
                    <a:pt x="535" y="111"/>
                  </a:lnTo>
                  <a:lnTo>
                    <a:pt x="591" y="166"/>
                  </a:lnTo>
                  <a:lnTo>
                    <a:pt x="646" y="130"/>
                  </a:lnTo>
                  <a:lnTo>
                    <a:pt x="609" y="93"/>
                  </a:lnTo>
                  <a:lnTo>
                    <a:pt x="572" y="74"/>
                  </a:lnTo>
                  <a:lnTo>
                    <a:pt x="498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5235800" y="792500"/>
              <a:ext cx="287575" cy="276525"/>
            </a:xfrm>
            <a:custGeom>
              <a:avLst/>
              <a:gdLst/>
              <a:ahLst/>
              <a:cxnLst/>
              <a:rect l="l" t="t" r="r" b="b"/>
              <a:pathLst>
                <a:path w="11503" h="11061" extrusionOk="0">
                  <a:moveTo>
                    <a:pt x="8811" y="0"/>
                  </a:moveTo>
                  <a:lnTo>
                    <a:pt x="8369" y="19"/>
                  </a:lnTo>
                  <a:lnTo>
                    <a:pt x="7945" y="56"/>
                  </a:lnTo>
                  <a:lnTo>
                    <a:pt x="7097" y="148"/>
                  </a:lnTo>
                  <a:lnTo>
                    <a:pt x="6249" y="258"/>
                  </a:lnTo>
                  <a:lnTo>
                    <a:pt x="5420" y="406"/>
                  </a:lnTo>
                  <a:lnTo>
                    <a:pt x="3742" y="701"/>
                  </a:lnTo>
                  <a:lnTo>
                    <a:pt x="2913" y="848"/>
                  </a:lnTo>
                  <a:lnTo>
                    <a:pt x="2065" y="977"/>
                  </a:lnTo>
                  <a:lnTo>
                    <a:pt x="1604" y="1033"/>
                  </a:lnTo>
                  <a:lnTo>
                    <a:pt x="1401" y="1069"/>
                  </a:lnTo>
                  <a:lnTo>
                    <a:pt x="1198" y="1106"/>
                  </a:lnTo>
                  <a:lnTo>
                    <a:pt x="996" y="1162"/>
                  </a:lnTo>
                  <a:lnTo>
                    <a:pt x="830" y="1254"/>
                  </a:lnTo>
                  <a:lnTo>
                    <a:pt x="645" y="1383"/>
                  </a:lnTo>
                  <a:lnTo>
                    <a:pt x="479" y="1567"/>
                  </a:lnTo>
                  <a:lnTo>
                    <a:pt x="406" y="1678"/>
                  </a:lnTo>
                  <a:lnTo>
                    <a:pt x="313" y="1825"/>
                  </a:lnTo>
                  <a:lnTo>
                    <a:pt x="184" y="2102"/>
                  </a:lnTo>
                  <a:lnTo>
                    <a:pt x="74" y="2415"/>
                  </a:lnTo>
                  <a:lnTo>
                    <a:pt x="19" y="2728"/>
                  </a:lnTo>
                  <a:lnTo>
                    <a:pt x="0" y="2894"/>
                  </a:lnTo>
                  <a:lnTo>
                    <a:pt x="0" y="3060"/>
                  </a:lnTo>
                  <a:lnTo>
                    <a:pt x="19" y="3226"/>
                  </a:lnTo>
                  <a:lnTo>
                    <a:pt x="37" y="3374"/>
                  </a:lnTo>
                  <a:lnTo>
                    <a:pt x="74" y="3521"/>
                  </a:lnTo>
                  <a:lnTo>
                    <a:pt x="111" y="3669"/>
                  </a:lnTo>
                  <a:lnTo>
                    <a:pt x="184" y="3816"/>
                  </a:lnTo>
                  <a:lnTo>
                    <a:pt x="258" y="3945"/>
                  </a:lnTo>
                  <a:lnTo>
                    <a:pt x="424" y="4203"/>
                  </a:lnTo>
                  <a:lnTo>
                    <a:pt x="608" y="4424"/>
                  </a:lnTo>
                  <a:lnTo>
                    <a:pt x="811" y="4590"/>
                  </a:lnTo>
                  <a:lnTo>
                    <a:pt x="1014" y="4719"/>
                  </a:lnTo>
                  <a:lnTo>
                    <a:pt x="1235" y="4830"/>
                  </a:lnTo>
                  <a:lnTo>
                    <a:pt x="1475" y="4885"/>
                  </a:lnTo>
                  <a:lnTo>
                    <a:pt x="1770" y="4940"/>
                  </a:lnTo>
                  <a:lnTo>
                    <a:pt x="2083" y="4959"/>
                  </a:lnTo>
                  <a:lnTo>
                    <a:pt x="2378" y="4959"/>
                  </a:lnTo>
                  <a:lnTo>
                    <a:pt x="2691" y="4940"/>
                  </a:lnTo>
                  <a:lnTo>
                    <a:pt x="3355" y="4885"/>
                  </a:lnTo>
                  <a:lnTo>
                    <a:pt x="4037" y="4793"/>
                  </a:lnTo>
                  <a:lnTo>
                    <a:pt x="4737" y="4682"/>
                  </a:lnTo>
                  <a:lnTo>
                    <a:pt x="6138" y="4443"/>
                  </a:lnTo>
                  <a:lnTo>
                    <a:pt x="6784" y="4351"/>
                  </a:lnTo>
                  <a:lnTo>
                    <a:pt x="7410" y="4295"/>
                  </a:lnTo>
                  <a:lnTo>
                    <a:pt x="7410" y="4295"/>
                  </a:lnTo>
                  <a:lnTo>
                    <a:pt x="7318" y="5143"/>
                  </a:lnTo>
                  <a:lnTo>
                    <a:pt x="7244" y="6010"/>
                  </a:lnTo>
                  <a:lnTo>
                    <a:pt x="7134" y="7263"/>
                  </a:lnTo>
                  <a:lnTo>
                    <a:pt x="7023" y="8535"/>
                  </a:lnTo>
                  <a:lnTo>
                    <a:pt x="6894" y="9788"/>
                  </a:lnTo>
                  <a:lnTo>
                    <a:pt x="6765" y="11042"/>
                  </a:lnTo>
                  <a:lnTo>
                    <a:pt x="7761" y="11042"/>
                  </a:lnTo>
                  <a:lnTo>
                    <a:pt x="8756" y="11060"/>
                  </a:lnTo>
                  <a:lnTo>
                    <a:pt x="9235" y="11060"/>
                  </a:lnTo>
                  <a:lnTo>
                    <a:pt x="9733" y="11042"/>
                  </a:lnTo>
                  <a:lnTo>
                    <a:pt x="10231" y="11023"/>
                  </a:lnTo>
                  <a:lnTo>
                    <a:pt x="10747" y="10987"/>
                  </a:lnTo>
                  <a:lnTo>
                    <a:pt x="10765" y="10931"/>
                  </a:lnTo>
                  <a:lnTo>
                    <a:pt x="10802" y="10802"/>
                  </a:lnTo>
                  <a:lnTo>
                    <a:pt x="10876" y="10341"/>
                  </a:lnTo>
                  <a:lnTo>
                    <a:pt x="10968" y="9696"/>
                  </a:lnTo>
                  <a:lnTo>
                    <a:pt x="11042" y="8959"/>
                  </a:lnTo>
                  <a:lnTo>
                    <a:pt x="11189" y="7503"/>
                  </a:lnTo>
                  <a:lnTo>
                    <a:pt x="11263" y="6692"/>
                  </a:lnTo>
                  <a:lnTo>
                    <a:pt x="11392" y="5457"/>
                  </a:lnTo>
                  <a:lnTo>
                    <a:pt x="11429" y="4848"/>
                  </a:lnTo>
                  <a:lnTo>
                    <a:pt x="11466" y="4222"/>
                  </a:lnTo>
                  <a:lnTo>
                    <a:pt x="11484" y="3595"/>
                  </a:lnTo>
                  <a:lnTo>
                    <a:pt x="11502" y="2986"/>
                  </a:lnTo>
                  <a:lnTo>
                    <a:pt x="11484" y="2360"/>
                  </a:lnTo>
                  <a:lnTo>
                    <a:pt x="11466" y="1733"/>
                  </a:lnTo>
                  <a:lnTo>
                    <a:pt x="11447" y="1475"/>
                  </a:lnTo>
                  <a:lnTo>
                    <a:pt x="11392" y="1235"/>
                  </a:lnTo>
                  <a:lnTo>
                    <a:pt x="11300" y="1033"/>
                  </a:lnTo>
                  <a:lnTo>
                    <a:pt x="11208" y="830"/>
                  </a:lnTo>
                  <a:lnTo>
                    <a:pt x="11079" y="664"/>
                  </a:lnTo>
                  <a:lnTo>
                    <a:pt x="10931" y="535"/>
                  </a:lnTo>
                  <a:lnTo>
                    <a:pt x="10765" y="406"/>
                  </a:lnTo>
                  <a:lnTo>
                    <a:pt x="10581" y="295"/>
                  </a:lnTo>
                  <a:lnTo>
                    <a:pt x="10396" y="221"/>
                  </a:lnTo>
                  <a:lnTo>
                    <a:pt x="10175" y="148"/>
                  </a:lnTo>
                  <a:lnTo>
                    <a:pt x="9973" y="92"/>
                  </a:lnTo>
                  <a:lnTo>
                    <a:pt x="9733" y="37"/>
                  </a:lnTo>
                  <a:lnTo>
                    <a:pt x="9512" y="19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5234875" y="791575"/>
              <a:ext cx="288950" cy="278375"/>
            </a:xfrm>
            <a:custGeom>
              <a:avLst/>
              <a:gdLst/>
              <a:ahLst/>
              <a:cxnLst/>
              <a:rect l="l" t="t" r="r" b="b"/>
              <a:pathLst>
                <a:path w="11558" h="11135" extrusionOk="0">
                  <a:moveTo>
                    <a:pt x="9143" y="56"/>
                  </a:moveTo>
                  <a:lnTo>
                    <a:pt x="9438" y="74"/>
                  </a:lnTo>
                  <a:lnTo>
                    <a:pt x="9715" y="111"/>
                  </a:lnTo>
                  <a:lnTo>
                    <a:pt x="9954" y="148"/>
                  </a:lnTo>
                  <a:lnTo>
                    <a:pt x="10194" y="203"/>
                  </a:lnTo>
                  <a:lnTo>
                    <a:pt x="10415" y="277"/>
                  </a:lnTo>
                  <a:lnTo>
                    <a:pt x="10599" y="351"/>
                  </a:lnTo>
                  <a:lnTo>
                    <a:pt x="10784" y="461"/>
                  </a:lnTo>
                  <a:lnTo>
                    <a:pt x="10931" y="572"/>
                  </a:lnTo>
                  <a:lnTo>
                    <a:pt x="11060" y="701"/>
                  </a:lnTo>
                  <a:lnTo>
                    <a:pt x="11189" y="848"/>
                  </a:lnTo>
                  <a:lnTo>
                    <a:pt x="11281" y="996"/>
                  </a:lnTo>
                  <a:lnTo>
                    <a:pt x="11355" y="1180"/>
                  </a:lnTo>
                  <a:lnTo>
                    <a:pt x="11410" y="1364"/>
                  </a:lnTo>
                  <a:lnTo>
                    <a:pt x="11447" y="1567"/>
                  </a:lnTo>
                  <a:lnTo>
                    <a:pt x="11484" y="1788"/>
                  </a:lnTo>
                  <a:lnTo>
                    <a:pt x="11503" y="2360"/>
                  </a:lnTo>
                  <a:lnTo>
                    <a:pt x="11503" y="2950"/>
                  </a:lnTo>
                  <a:lnTo>
                    <a:pt x="11503" y="3558"/>
                  </a:lnTo>
                  <a:lnTo>
                    <a:pt x="11484" y="4166"/>
                  </a:lnTo>
                  <a:lnTo>
                    <a:pt x="11447" y="4775"/>
                  </a:lnTo>
                  <a:lnTo>
                    <a:pt x="11392" y="5420"/>
                  </a:lnTo>
                  <a:lnTo>
                    <a:pt x="11337" y="6065"/>
                  </a:lnTo>
                  <a:lnTo>
                    <a:pt x="11281" y="6729"/>
                  </a:lnTo>
                  <a:lnTo>
                    <a:pt x="11226" y="7153"/>
                  </a:lnTo>
                  <a:lnTo>
                    <a:pt x="11134" y="8111"/>
                  </a:lnTo>
                  <a:lnTo>
                    <a:pt x="11023" y="9346"/>
                  </a:lnTo>
                  <a:lnTo>
                    <a:pt x="10876" y="10434"/>
                  </a:lnTo>
                  <a:lnTo>
                    <a:pt x="10821" y="10802"/>
                  </a:lnTo>
                  <a:lnTo>
                    <a:pt x="10802" y="10931"/>
                  </a:lnTo>
                  <a:lnTo>
                    <a:pt x="10765" y="10987"/>
                  </a:lnTo>
                  <a:lnTo>
                    <a:pt x="10120" y="11042"/>
                  </a:lnTo>
                  <a:lnTo>
                    <a:pt x="9493" y="11060"/>
                  </a:lnTo>
                  <a:lnTo>
                    <a:pt x="8221" y="11060"/>
                  </a:lnTo>
                  <a:lnTo>
                    <a:pt x="7263" y="11042"/>
                  </a:lnTo>
                  <a:lnTo>
                    <a:pt x="6839" y="11042"/>
                  </a:lnTo>
                  <a:lnTo>
                    <a:pt x="6968" y="9807"/>
                  </a:lnTo>
                  <a:lnTo>
                    <a:pt x="7097" y="8553"/>
                  </a:lnTo>
                  <a:lnTo>
                    <a:pt x="7208" y="7300"/>
                  </a:lnTo>
                  <a:lnTo>
                    <a:pt x="7318" y="6047"/>
                  </a:lnTo>
                  <a:lnTo>
                    <a:pt x="7392" y="5272"/>
                  </a:lnTo>
                  <a:lnTo>
                    <a:pt x="7466" y="4332"/>
                  </a:lnTo>
                  <a:lnTo>
                    <a:pt x="7466" y="4295"/>
                  </a:lnTo>
                  <a:lnTo>
                    <a:pt x="7429" y="4295"/>
                  </a:lnTo>
                  <a:lnTo>
                    <a:pt x="6931" y="4351"/>
                  </a:lnTo>
                  <a:lnTo>
                    <a:pt x="6397" y="4406"/>
                  </a:lnTo>
                  <a:lnTo>
                    <a:pt x="5235" y="4609"/>
                  </a:lnTo>
                  <a:lnTo>
                    <a:pt x="4424" y="4738"/>
                  </a:lnTo>
                  <a:lnTo>
                    <a:pt x="3613" y="4867"/>
                  </a:lnTo>
                  <a:lnTo>
                    <a:pt x="3208" y="4904"/>
                  </a:lnTo>
                  <a:lnTo>
                    <a:pt x="2839" y="4941"/>
                  </a:lnTo>
                  <a:lnTo>
                    <a:pt x="2470" y="4959"/>
                  </a:lnTo>
                  <a:lnTo>
                    <a:pt x="2120" y="4959"/>
                  </a:lnTo>
                  <a:lnTo>
                    <a:pt x="1807" y="4941"/>
                  </a:lnTo>
                  <a:lnTo>
                    <a:pt x="1512" y="4904"/>
                  </a:lnTo>
                  <a:lnTo>
                    <a:pt x="1272" y="4830"/>
                  </a:lnTo>
                  <a:lnTo>
                    <a:pt x="1051" y="4719"/>
                  </a:lnTo>
                  <a:lnTo>
                    <a:pt x="848" y="4590"/>
                  </a:lnTo>
                  <a:lnTo>
                    <a:pt x="664" y="4424"/>
                  </a:lnTo>
                  <a:lnTo>
                    <a:pt x="498" y="4222"/>
                  </a:lnTo>
                  <a:lnTo>
                    <a:pt x="314" y="3964"/>
                  </a:lnTo>
                  <a:lnTo>
                    <a:pt x="258" y="3853"/>
                  </a:lnTo>
                  <a:lnTo>
                    <a:pt x="203" y="3742"/>
                  </a:lnTo>
                  <a:lnTo>
                    <a:pt x="166" y="3613"/>
                  </a:lnTo>
                  <a:lnTo>
                    <a:pt x="129" y="3484"/>
                  </a:lnTo>
                  <a:lnTo>
                    <a:pt x="74" y="3189"/>
                  </a:lnTo>
                  <a:lnTo>
                    <a:pt x="74" y="2876"/>
                  </a:lnTo>
                  <a:lnTo>
                    <a:pt x="92" y="2710"/>
                  </a:lnTo>
                  <a:lnTo>
                    <a:pt x="129" y="2544"/>
                  </a:lnTo>
                  <a:lnTo>
                    <a:pt x="166" y="2397"/>
                  </a:lnTo>
                  <a:lnTo>
                    <a:pt x="221" y="2231"/>
                  </a:lnTo>
                  <a:lnTo>
                    <a:pt x="277" y="2065"/>
                  </a:lnTo>
                  <a:lnTo>
                    <a:pt x="350" y="1917"/>
                  </a:lnTo>
                  <a:lnTo>
                    <a:pt x="443" y="1770"/>
                  </a:lnTo>
                  <a:lnTo>
                    <a:pt x="553" y="1623"/>
                  </a:lnTo>
                  <a:lnTo>
                    <a:pt x="682" y="1475"/>
                  </a:lnTo>
                  <a:lnTo>
                    <a:pt x="830" y="1364"/>
                  </a:lnTo>
                  <a:lnTo>
                    <a:pt x="959" y="1272"/>
                  </a:lnTo>
                  <a:lnTo>
                    <a:pt x="1125" y="1199"/>
                  </a:lnTo>
                  <a:lnTo>
                    <a:pt x="1272" y="1162"/>
                  </a:lnTo>
                  <a:lnTo>
                    <a:pt x="1438" y="1125"/>
                  </a:lnTo>
                  <a:lnTo>
                    <a:pt x="1807" y="1088"/>
                  </a:lnTo>
                  <a:lnTo>
                    <a:pt x="2102" y="1051"/>
                  </a:lnTo>
                  <a:lnTo>
                    <a:pt x="2728" y="959"/>
                  </a:lnTo>
                  <a:lnTo>
                    <a:pt x="3337" y="848"/>
                  </a:lnTo>
                  <a:lnTo>
                    <a:pt x="4553" y="646"/>
                  </a:lnTo>
                  <a:lnTo>
                    <a:pt x="5604" y="443"/>
                  </a:lnTo>
                  <a:lnTo>
                    <a:pt x="6673" y="277"/>
                  </a:lnTo>
                  <a:lnTo>
                    <a:pt x="7208" y="203"/>
                  </a:lnTo>
                  <a:lnTo>
                    <a:pt x="7742" y="148"/>
                  </a:lnTo>
                  <a:lnTo>
                    <a:pt x="8295" y="93"/>
                  </a:lnTo>
                  <a:lnTo>
                    <a:pt x="8848" y="74"/>
                  </a:lnTo>
                  <a:lnTo>
                    <a:pt x="9143" y="56"/>
                  </a:lnTo>
                  <a:close/>
                  <a:moveTo>
                    <a:pt x="8830" y="0"/>
                  </a:moveTo>
                  <a:lnTo>
                    <a:pt x="8295" y="37"/>
                  </a:lnTo>
                  <a:lnTo>
                    <a:pt x="7742" y="74"/>
                  </a:lnTo>
                  <a:lnTo>
                    <a:pt x="7208" y="129"/>
                  </a:lnTo>
                  <a:lnTo>
                    <a:pt x="6655" y="203"/>
                  </a:lnTo>
                  <a:lnTo>
                    <a:pt x="5604" y="388"/>
                  </a:lnTo>
                  <a:lnTo>
                    <a:pt x="4535" y="572"/>
                  </a:lnTo>
                  <a:lnTo>
                    <a:pt x="3337" y="793"/>
                  </a:lnTo>
                  <a:lnTo>
                    <a:pt x="2710" y="904"/>
                  </a:lnTo>
                  <a:lnTo>
                    <a:pt x="2102" y="977"/>
                  </a:lnTo>
                  <a:lnTo>
                    <a:pt x="1788" y="1014"/>
                  </a:lnTo>
                  <a:lnTo>
                    <a:pt x="1438" y="1070"/>
                  </a:lnTo>
                  <a:lnTo>
                    <a:pt x="1254" y="1106"/>
                  </a:lnTo>
                  <a:lnTo>
                    <a:pt x="1088" y="1143"/>
                  </a:lnTo>
                  <a:lnTo>
                    <a:pt x="940" y="1217"/>
                  </a:lnTo>
                  <a:lnTo>
                    <a:pt x="793" y="1309"/>
                  </a:lnTo>
                  <a:lnTo>
                    <a:pt x="645" y="1420"/>
                  </a:lnTo>
                  <a:lnTo>
                    <a:pt x="498" y="1586"/>
                  </a:lnTo>
                  <a:lnTo>
                    <a:pt x="406" y="1696"/>
                  </a:lnTo>
                  <a:lnTo>
                    <a:pt x="332" y="1825"/>
                  </a:lnTo>
                  <a:lnTo>
                    <a:pt x="203" y="2120"/>
                  </a:lnTo>
                  <a:lnTo>
                    <a:pt x="92" y="2415"/>
                  </a:lnTo>
                  <a:lnTo>
                    <a:pt x="37" y="2747"/>
                  </a:lnTo>
                  <a:lnTo>
                    <a:pt x="19" y="2913"/>
                  </a:lnTo>
                  <a:lnTo>
                    <a:pt x="0" y="3079"/>
                  </a:lnTo>
                  <a:lnTo>
                    <a:pt x="19" y="3245"/>
                  </a:lnTo>
                  <a:lnTo>
                    <a:pt x="37" y="3411"/>
                  </a:lnTo>
                  <a:lnTo>
                    <a:pt x="74" y="3558"/>
                  </a:lnTo>
                  <a:lnTo>
                    <a:pt x="129" y="3724"/>
                  </a:lnTo>
                  <a:lnTo>
                    <a:pt x="185" y="3871"/>
                  </a:lnTo>
                  <a:lnTo>
                    <a:pt x="258" y="4000"/>
                  </a:lnTo>
                  <a:lnTo>
                    <a:pt x="443" y="4259"/>
                  </a:lnTo>
                  <a:lnTo>
                    <a:pt x="627" y="4480"/>
                  </a:lnTo>
                  <a:lnTo>
                    <a:pt x="811" y="4646"/>
                  </a:lnTo>
                  <a:lnTo>
                    <a:pt x="1014" y="4775"/>
                  </a:lnTo>
                  <a:lnTo>
                    <a:pt x="1254" y="4885"/>
                  </a:lnTo>
                  <a:lnTo>
                    <a:pt x="1493" y="4959"/>
                  </a:lnTo>
                  <a:lnTo>
                    <a:pt x="1788" y="4996"/>
                  </a:lnTo>
                  <a:lnTo>
                    <a:pt x="2120" y="5033"/>
                  </a:lnTo>
                  <a:lnTo>
                    <a:pt x="2470" y="5033"/>
                  </a:lnTo>
                  <a:lnTo>
                    <a:pt x="2839" y="5014"/>
                  </a:lnTo>
                  <a:lnTo>
                    <a:pt x="3208" y="4977"/>
                  </a:lnTo>
                  <a:lnTo>
                    <a:pt x="3613" y="4922"/>
                  </a:lnTo>
                  <a:lnTo>
                    <a:pt x="4424" y="4812"/>
                  </a:lnTo>
                  <a:lnTo>
                    <a:pt x="5254" y="4664"/>
                  </a:lnTo>
                  <a:lnTo>
                    <a:pt x="6378" y="4480"/>
                  </a:lnTo>
                  <a:lnTo>
                    <a:pt x="6913" y="4406"/>
                  </a:lnTo>
                  <a:lnTo>
                    <a:pt x="7410" y="4369"/>
                  </a:lnTo>
                  <a:lnTo>
                    <a:pt x="7318" y="5254"/>
                  </a:lnTo>
                  <a:lnTo>
                    <a:pt x="7245" y="6047"/>
                  </a:lnTo>
                  <a:lnTo>
                    <a:pt x="7152" y="7300"/>
                  </a:lnTo>
                  <a:lnTo>
                    <a:pt x="7023" y="8553"/>
                  </a:lnTo>
                  <a:lnTo>
                    <a:pt x="6913" y="9825"/>
                  </a:lnTo>
                  <a:lnTo>
                    <a:pt x="6765" y="11079"/>
                  </a:lnTo>
                  <a:lnTo>
                    <a:pt x="6765" y="11116"/>
                  </a:lnTo>
                  <a:lnTo>
                    <a:pt x="6802" y="11116"/>
                  </a:lnTo>
                  <a:lnTo>
                    <a:pt x="7521" y="11097"/>
                  </a:lnTo>
                  <a:lnTo>
                    <a:pt x="8221" y="11116"/>
                  </a:lnTo>
                  <a:lnTo>
                    <a:pt x="9180" y="11134"/>
                  </a:lnTo>
                  <a:lnTo>
                    <a:pt x="9973" y="11116"/>
                  </a:lnTo>
                  <a:lnTo>
                    <a:pt x="10378" y="11079"/>
                  </a:lnTo>
                  <a:lnTo>
                    <a:pt x="10784" y="11042"/>
                  </a:lnTo>
                  <a:lnTo>
                    <a:pt x="10821" y="11024"/>
                  </a:lnTo>
                  <a:lnTo>
                    <a:pt x="10857" y="10950"/>
                  </a:lnTo>
                  <a:lnTo>
                    <a:pt x="10894" y="10765"/>
                  </a:lnTo>
                  <a:lnTo>
                    <a:pt x="10950" y="10434"/>
                  </a:lnTo>
                  <a:lnTo>
                    <a:pt x="11079" y="9272"/>
                  </a:lnTo>
                  <a:lnTo>
                    <a:pt x="11300" y="7153"/>
                  </a:lnTo>
                  <a:lnTo>
                    <a:pt x="11337" y="6747"/>
                  </a:lnTo>
                  <a:lnTo>
                    <a:pt x="11410" y="6065"/>
                  </a:lnTo>
                  <a:lnTo>
                    <a:pt x="11466" y="5420"/>
                  </a:lnTo>
                  <a:lnTo>
                    <a:pt x="11503" y="4793"/>
                  </a:lnTo>
                  <a:lnTo>
                    <a:pt x="11539" y="4166"/>
                  </a:lnTo>
                  <a:lnTo>
                    <a:pt x="11558" y="3558"/>
                  </a:lnTo>
                  <a:lnTo>
                    <a:pt x="11558" y="2950"/>
                  </a:lnTo>
                  <a:lnTo>
                    <a:pt x="11558" y="2360"/>
                  </a:lnTo>
                  <a:lnTo>
                    <a:pt x="11539" y="1770"/>
                  </a:lnTo>
                  <a:lnTo>
                    <a:pt x="11521" y="1549"/>
                  </a:lnTo>
                  <a:lnTo>
                    <a:pt x="11484" y="1346"/>
                  </a:lnTo>
                  <a:lnTo>
                    <a:pt x="11410" y="1162"/>
                  </a:lnTo>
                  <a:lnTo>
                    <a:pt x="11337" y="977"/>
                  </a:lnTo>
                  <a:lnTo>
                    <a:pt x="11245" y="811"/>
                  </a:lnTo>
                  <a:lnTo>
                    <a:pt x="11116" y="664"/>
                  </a:lnTo>
                  <a:lnTo>
                    <a:pt x="10968" y="535"/>
                  </a:lnTo>
                  <a:lnTo>
                    <a:pt x="10821" y="406"/>
                  </a:lnTo>
                  <a:lnTo>
                    <a:pt x="10636" y="314"/>
                  </a:lnTo>
                  <a:lnTo>
                    <a:pt x="10433" y="222"/>
                  </a:lnTo>
                  <a:lnTo>
                    <a:pt x="10212" y="148"/>
                  </a:lnTo>
                  <a:lnTo>
                    <a:pt x="9973" y="93"/>
                  </a:lnTo>
                  <a:lnTo>
                    <a:pt x="9715" y="37"/>
                  </a:lnTo>
                  <a:lnTo>
                    <a:pt x="9438" y="19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5254675" y="1271300"/>
              <a:ext cx="108325" cy="112475"/>
            </a:xfrm>
            <a:custGeom>
              <a:avLst/>
              <a:gdLst/>
              <a:ahLst/>
              <a:cxnLst/>
              <a:rect l="l" t="t" r="r" b="b"/>
              <a:pathLst>
                <a:path w="4333" h="4499" extrusionOk="0">
                  <a:moveTo>
                    <a:pt x="923" y="1"/>
                  </a:moveTo>
                  <a:lnTo>
                    <a:pt x="812" y="19"/>
                  </a:lnTo>
                  <a:lnTo>
                    <a:pt x="720" y="37"/>
                  </a:lnTo>
                  <a:lnTo>
                    <a:pt x="609" y="93"/>
                  </a:lnTo>
                  <a:lnTo>
                    <a:pt x="462" y="166"/>
                  </a:lnTo>
                  <a:lnTo>
                    <a:pt x="333" y="259"/>
                  </a:lnTo>
                  <a:lnTo>
                    <a:pt x="241" y="369"/>
                  </a:lnTo>
                  <a:lnTo>
                    <a:pt x="167" y="480"/>
                  </a:lnTo>
                  <a:lnTo>
                    <a:pt x="93" y="590"/>
                  </a:lnTo>
                  <a:lnTo>
                    <a:pt x="56" y="719"/>
                  </a:lnTo>
                  <a:lnTo>
                    <a:pt x="19" y="848"/>
                  </a:lnTo>
                  <a:lnTo>
                    <a:pt x="19" y="977"/>
                  </a:lnTo>
                  <a:lnTo>
                    <a:pt x="1" y="1254"/>
                  </a:lnTo>
                  <a:lnTo>
                    <a:pt x="19" y="1549"/>
                  </a:lnTo>
                  <a:lnTo>
                    <a:pt x="38" y="1844"/>
                  </a:lnTo>
                  <a:lnTo>
                    <a:pt x="56" y="2139"/>
                  </a:lnTo>
                  <a:lnTo>
                    <a:pt x="56" y="3042"/>
                  </a:lnTo>
                  <a:lnTo>
                    <a:pt x="56" y="3484"/>
                  </a:lnTo>
                  <a:lnTo>
                    <a:pt x="93" y="3927"/>
                  </a:lnTo>
                  <a:lnTo>
                    <a:pt x="130" y="4259"/>
                  </a:lnTo>
                  <a:lnTo>
                    <a:pt x="148" y="4388"/>
                  </a:lnTo>
                  <a:lnTo>
                    <a:pt x="204" y="4498"/>
                  </a:lnTo>
                  <a:lnTo>
                    <a:pt x="4277" y="4498"/>
                  </a:lnTo>
                  <a:lnTo>
                    <a:pt x="4333" y="4369"/>
                  </a:lnTo>
                  <a:lnTo>
                    <a:pt x="4333" y="4295"/>
                  </a:lnTo>
                  <a:lnTo>
                    <a:pt x="4333" y="4222"/>
                  </a:lnTo>
                  <a:lnTo>
                    <a:pt x="4314" y="4130"/>
                  </a:lnTo>
                  <a:lnTo>
                    <a:pt x="4277" y="4056"/>
                  </a:lnTo>
                  <a:lnTo>
                    <a:pt x="4222" y="4001"/>
                  </a:lnTo>
                  <a:lnTo>
                    <a:pt x="4167" y="3945"/>
                  </a:lnTo>
                  <a:lnTo>
                    <a:pt x="4019" y="3853"/>
                  </a:lnTo>
                  <a:lnTo>
                    <a:pt x="3872" y="3779"/>
                  </a:lnTo>
                  <a:lnTo>
                    <a:pt x="3356" y="3558"/>
                  </a:lnTo>
                  <a:lnTo>
                    <a:pt x="2858" y="3374"/>
                  </a:lnTo>
                  <a:lnTo>
                    <a:pt x="2323" y="3208"/>
                  </a:lnTo>
                  <a:lnTo>
                    <a:pt x="1807" y="3060"/>
                  </a:lnTo>
                  <a:lnTo>
                    <a:pt x="1807" y="3042"/>
                  </a:lnTo>
                  <a:lnTo>
                    <a:pt x="1807" y="2931"/>
                  </a:lnTo>
                  <a:lnTo>
                    <a:pt x="1807" y="2581"/>
                  </a:lnTo>
                  <a:lnTo>
                    <a:pt x="1734" y="1641"/>
                  </a:lnTo>
                  <a:lnTo>
                    <a:pt x="1678" y="941"/>
                  </a:lnTo>
                  <a:lnTo>
                    <a:pt x="1660" y="738"/>
                  </a:lnTo>
                  <a:lnTo>
                    <a:pt x="1641" y="646"/>
                  </a:lnTo>
                  <a:lnTo>
                    <a:pt x="1605" y="554"/>
                  </a:lnTo>
                  <a:lnTo>
                    <a:pt x="1549" y="443"/>
                  </a:lnTo>
                  <a:lnTo>
                    <a:pt x="1494" y="369"/>
                  </a:lnTo>
                  <a:lnTo>
                    <a:pt x="1347" y="203"/>
                  </a:lnTo>
                  <a:lnTo>
                    <a:pt x="1199" y="93"/>
                  </a:lnTo>
                  <a:lnTo>
                    <a:pt x="1125" y="37"/>
                  </a:lnTo>
                  <a:lnTo>
                    <a:pt x="1033" y="1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5211825" y="736725"/>
              <a:ext cx="120775" cy="592675"/>
            </a:xfrm>
            <a:custGeom>
              <a:avLst/>
              <a:gdLst/>
              <a:ahLst/>
              <a:cxnLst/>
              <a:rect l="l" t="t" r="r" b="b"/>
              <a:pathLst>
                <a:path w="4831" h="23707" extrusionOk="0">
                  <a:moveTo>
                    <a:pt x="2084" y="1"/>
                  </a:moveTo>
                  <a:lnTo>
                    <a:pt x="1696" y="591"/>
                  </a:lnTo>
                  <a:lnTo>
                    <a:pt x="1291" y="1217"/>
                  </a:lnTo>
                  <a:lnTo>
                    <a:pt x="1107" y="1531"/>
                  </a:lnTo>
                  <a:lnTo>
                    <a:pt x="941" y="1844"/>
                  </a:lnTo>
                  <a:lnTo>
                    <a:pt x="775" y="2176"/>
                  </a:lnTo>
                  <a:lnTo>
                    <a:pt x="627" y="2508"/>
                  </a:lnTo>
                  <a:lnTo>
                    <a:pt x="498" y="2858"/>
                  </a:lnTo>
                  <a:lnTo>
                    <a:pt x="369" y="3190"/>
                  </a:lnTo>
                  <a:lnTo>
                    <a:pt x="277" y="3540"/>
                  </a:lnTo>
                  <a:lnTo>
                    <a:pt x="203" y="3890"/>
                  </a:lnTo>
                  <a:lnTo>
                    <a:pt x="148" y="4241"/>
                  </a:lnTo>
                  <a:lnTo>
                    <a:pt x="130" y="4609"/>
                  </a:lnTo>
                  <a:lnTo>
                    <a:pt x="148" y="4978"/>
                  </a:lnTo>
                  <a:lnTo>
                    <a:pt x="185" y="5347"/>
                  </a:lnTo>
                  <a:lnTo>
                    <a:pt x="277" y="5826"/>
                  </a:lnTo>
                  <a:lnTo>
                    <a:pt x="314" y="6084"/>
                  </a:lnTo>
                  <a:lnTo>
                    <a:pt x="369" y="6323"/>
                  </a:lnTo>
                  <a:lnTo>
                    <a:pt x="388" y="6600"/>
                  </a:lnTo>
                  <a:lnTo>
                    <a:pt x="406" y="6858"/>
                  </a:lnTo>
                  <a:lnTo>
                    <a:pt x="388" y="7393"/>
                  </a:lnTo>
                  <a:lnTo>
                    <a:pt x="369" y="9402"/>
                  </a:lnTo>
                  <a:lnTo>
                    <a:pt x="369" y="11411"/>
                  </a:lnTo>
                  <a:lnTo>
                    <a:pt x="388" y="13439"/>
                  </a:lnTo>
                  <a:lnTo>
                    <a:pt x="369" y="15466"/>
                  </a:lnTo>
                  <a:lnTo>
                    <a:pt x="351" y="17494"/>
                  </a:lnTo>
                  <a:lnTo>
                    <a:pt x="332" y="18508"/>
                  </a:lnTo>
                  <a:lnTo>
                    <a:pt x="296" y="19503"/>
                  </a:lnTo>
                  <a:lnTo>
                    <a:pt x="240" y="20517"/>
                  </a:lnTo>
                  <a:lnTo>
                    <a:pt x="185" y="21531"/>
                  </a:lnTo>
                  <a:lnTo>
                    <a:pt x="111" y="22526"/>
                  </a:lnTo>
                  <a:lnTo>
                    <a:pt x="1" y="23522"/>
                  </a:lnTo>
                  <a:lnTo>
                    <a:pt x="517" y="23485"/>
                  </a:lnTo>
                  <a:lnTo>
                    <a:pt x="1033" y="23466"/>
                  </a:lnTo>
                  <a:lnTo>
                    <a:pt x="2084" y="23466"/>
                  </a:lnTo>
                  <a:lnTo>
                    <a:pt x="2600" y="23503"/>
                  </a:lnTo>
                  <a:lnTo>
                    <a:pt x="3116" y="23559"/>
                  </a:lnTo>
                  <a:lnTo>
                    <a:pt x="3614" y="23614"/>
                  </a:lnTo>
                  <a:lnTo>
                    <a:pt x="4130" y="23706"/>
                  </a:lnTo>
                  <a:lnTo>
                    <a:pt x="4314" y="20701"/>
                  </a:lnTo>
                  <a:lnTo>
                    <a:pt x="4480" y="17697"/>
                  </a:lnTo>
                  <a:lnTo>
                    <a:pt x="4646" y="14692"/>
                  </a:lnTo>
                  <a:lnTo>
                    <a:pt x="4720" y="13181"/>
                  </a:lnTo>
                  <a:lnTo>
                    <a:pt x="4775" y="11669"/>
                  </a:lnTo>
                  <a:lnTo>
                    <a:pt x="4812" y="9900"/>
                  </a:lnTo>
                  <a:lnTo>
                    <a:pt x="4830" y="8148"/>
                  </a:lnTo>
                  <a:lnTo>
                    <a:pt x="4812" y="6379"/>
                  </a:lnTo>
                  <a:lnTo>
                    <a:pt x="4775" y="4609"/>
                  </a:lnTo>
                  <a:lnTo>
                    <a:pt x="4738" y="3909"/>
                  </a:lnTo>
                  <a:lnTo>
                    <a:pt x="4701" y="3558"/>
                  </a:lnTo>
                  <a:lnTo>
                    <a:pt x="4646" y="3208"/>
                  </a:lnTo>
                  <a:lnTo>
                    <a:pt x="4590" y="2876"/>
                  </a:lnTo>
                  <a:lnTo>
                    <a:pt x="4517" y="2526"/>
                  </a:lnTo>
                  <a:lnTo>
                    <a:pt x="4406" y="2194"/>
                  </a:lnTo>
                  <a:lnTo>
                    <a:pt x="4277" y="1881"/>
                  </a:lnTo>
                  <a:lnTo>
                    <a:pt x="4093" y="1549"/>
                  </a:lnTo>
                  <a:lnTo>
                    <a:pt x="3872" y="1236"/>
                  </a:lnTo>
                  <a:lnTo>
                    <a:pt x="3632" y="959"/>
                  </a:lnTo>
                  <a:lnTo>
                    <a:pt x="3374" y="701"/>
                  </a:lnTo>
                  <a:lnTo>
                    <a:pt x="3079" y="480"/>
                  </a:lnTo>
                  <a:lnTo>
                    <a:pt x="2766" y="296"/>
                  </a:lnTo>
                  <a:lnTo>
                    <a:pt x="2434" y="130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5210900" y="735800"/>
              <a:ext cx="122600" cy="594500"/>
            </a:xfrm>
            <a:custGeom>
              <a:avLst/>
              <a:gdLst/>
              <a:ahLst/>
              <a:cxnLst/>
              <a:rect l="l" t="t" r="r" b="b"/>
              <a:pathLst>
                <a:path w="4904" h="23780" extrusionOk="0">
                  <a:moveTo>
                    <a:pt x="2139" y="75"/>
                  </a:moveTo>
                  <a:lnTo>
                    <a:pt x="2489" y="204"/>
                  </a:lnTo>
                  <a:lnTo>
                    <a:pt x="2821" y="370"/>
                  </a:lnTo>
                  <a:lnTo>
                    <a:pt x="3134" y="572"/>
                  </a:lnTo>
                  <a:lnTo>
                    <a:pt x="3411" y="794"/>
                  </a:lnTo>
                  <a:lnTo>
                    <a:pt x="3669" y="1033"/>
                  </a:lnTo>
                  <a:lnTo>
                    <a:pt x="3909" y="1310"/>
                  </a:lnTo>
                  <a:lnTo>
                    <a:pt x="4111" y="1605"/>
                  </a:lnTo>
                  <a:lnTo>
                    <a:pt x="4277" y="1918"/>
                  </a:lnTo>
                  <a:lnTo>
                    <a:pt x="4406" y="2250"/>
                  </a:lnTo>
                  <a:lnTo>
                    <a:pt x="4517" y="2582"/>
                  </a:lnTo>
                  <a:lnTo>
                    <a:pt x="4591" y="2913"/>
                  </a:lnTo>
                  <a:lnTo>
                    <a:pt x="4664" y="3245"/>
                  </a:lnTo>
                  <a:lnTo>
                    <a:pt x="4701" y="3595"/>
                  </a:lnTo>
                  <a:lnTo>
                    <a:pt x="4738" y="3946"/>
                  </a:lnTo>
                  <a:lnTo>
                    <a:pt x="4775" y="4646"/>
                  </a:lnTo>
                  <a:lnTo>
                    <a:pt x="4812" y="6287"/>
                  </a:lnTo>
                  <a:lnTo>
                    <a:pt x="4830" y="8001"/>
                  </a:lnTo>
                  <a:lnTo>
                    <a:pt x="4812" y="9808"/>
                  </a:lnTo>
                  <a:lnTo>
                    <a:pt x="4775" y="11706"/>
                  </a:lnTo>
                  <a:lnTo>
                    <a:pt x="4701" y="13826"/>
                  </a:lnTo>
                  <a:lnTo>
                    <a:pt x="4591" y="15946"/>
                  </a:lnTo>
                  <a:lnTo>
                    <a:pt x="4351" y="20149"/>
                  </a:lnTo>
                  <a:lnTo>
                    <a:pt x="4130" y="23706"/>
                  </a:lnTo>
                  <a:lnTo>
                    <a:pt x="3466" y="23596"/>
                  </a:lnTo>
                  <a:lnTo>
                    <a:pt x="2784" y="23522"/>
                  </a:lnTo>
                  <a:lnTo>
                    <a:pt x="2102" y="23485"/>
                  </a:lnTo>
                  <a:lnTo>
                    <a:pt x="1420" y="23467"/>
                  </a:lnTo>
                  <a:lnTo>
                    <a:pt x="756" y="23485"/>
                  </a:lnTo>
                  <a:lnTo>
                    <a:pt x="74" y="23522"/>
                  </a:lnTo>
                  <a:lnTo>
                    <a:pt x="203" y="22121"/>
                  </a:lnTo>
                  <a:lnTo>
                    <a:pt x="296" y="20720"/>
                  </a:lnTo>
                  <a:lnTo>
                    <a:pt x="369" y="19301"/>
                  </a:lnTo>
                  <a:lnTo>
                    <a:pt x="406" y="17900"/>
                  </a:lnTo>
                  <a:lnTo>
                    <a:pt x="443" y="16480"/>
                  </a:lnTo>
                  <a:lnTo>
                    <a:pt x="443" y="15061"/>
                  </a:lnTo>
                  <a:lnTo>
                    <a:pt x="443" y="12259"/>
                  </a:lnTo>
                  <a:lnTo>
                    <a:pt x="443" y="9844"/>
                  </a:lnTo>
                  <a:lnTo>
                    <a:pt x="462" y="7430"/>
                  </a:lnTo>
                  <a:lnTo>
                    <a:pt x="462" y="6895"/>
                  </a:lnTo>
                  <a:lnTo>
                    <a:pt x="462" y="6637"/>
                  </a:lnTo>
                  <a:lnTo>
                    <a:pt x="425" y="6360"/>
                  </a:lnTo>
                  <a:lnTo>
                    <a:pt x="388" y="6102"/>
                  </a:lnTo>
                  <a:lnTo>
                    <a:pt x="333" y="5826"/>
                  </a:lnTo>
                  <a:lnTo>
                    <a:pt x="240" y="5365"/>
                  </a:lnTo>
                  <a:lnTo>
                    <a:pt x="203" y="5015"/>
                  </a:lnTo>
                  <a:lnTo>
                    <a:pt x="203" y="4646"/>
                  </a:lnTo>
                  <a:lnTo>
                    <a:pt x="222" y="4296"/>
                  </a:lnTo>
                  <a:lnTo>
                    <a:pt x="277" y="3946"/>
                  </a:lnTo>
                  <a:lnTo>
                    <a:pt x="351" y="3595"/>
                  </a:lnTo>
                  <a:lnTo>
                    <a:pt x="443" y="3264"/>
                  </a:lnTo>
                  <a:lnTo>
                    <a:pt x="554" y="2913"/>
                  </a:lnTo>
                  <a:lnTo>
                    <a:pt x="683" y="2582"/>
                  </a:lnTo>
                  <a:lnTo>
                    <a:pt x="830" y="2250"/>
                  </a:lnTo>
                  <a:lnTo>
                    <a:pt x="996" y="1918"/>
                  </a:lnTo>
                  <a:lnTo>
                    <a:pt x="1162" y="1605"/>
                  </a:lnTo>
                  <a:lnTo>
                    <a:pt x="1346" y="1291"/>
                  </a:lnTo>
                  <a:lnTo>
                    <a:pt x="1733" y="665"/>
                  </a:lnTo>
                  <a:lnTo>
                    <a:pt x="2139" y="75"/>
                  </a:lnTo>
                  <a:close/>
                  <a:moveTo>
                    <a:pt x="2121" y="1"/>
                  </a:moveTo>
                  <a:lnTo>
                    <a:pt x="2102" y="19"/>
                  </a:lnTo>
                  <a:lnTo>
                    <a:pt x="1697" y="628"/>
                  </a:lnTo>
                  <a:lnTo>
                    <a:pt x="1309" y="1236"/>
                  </a:lnTo>
                  <a:lnTo>
                    <a:pt x="1125" y="1568"/>
                  </a:lnTo>
                  <a:lnTo>
                    <a:pt x="941" y="1881"/>
                  </a:lnTo>
                  <a:lnTo>
                    <a:pt x="775" y="2213"/>
                  </a:lnTo>
                  <a:lnTo>
                    <a:pt x="627" y="2545"/>
                  </a:lnTo>
                  <a:lnTo>
                    <a:pt x="498" y="2895"/>
                  </a:lnTo>
                  <a:lnTo>
                    <a:pt x="369" y="3227"/>
                  </a:lnTo>
                  <a:lnTo>
                    <a:pt x="277" y="3577"/>
                  </a:lnTo>
                  <a:lnTo>
                    <a:pt x="203" y="3927"/>
                  </a:lnTo>
                  <a:lnTo>
                    <a:pt x="167" y="4296"/>
                  </a:lnTo>
                  <a:lnTo>
                    <a:pt x="130" y="4646"/>
                  </a:lnTo>
                  <a:lnTo>
                    <a:pt x="148" y="5015"/>
                  </a:lnTo>
                  <a:lnTo>
                    <a:pt x="185" y="5384"/>
                  </a:lnTo>
                  <a:lnTo>
                    <a:pt x="277" y="5844"/>
                  </a:lnTo>
                  <a:lnTo>
                    <a:pt x="333" y="6102"/>
                  </a:lnTo>
                  <a:lnTo>
                    <a:pt x="369" y="6379"/>
                  </a:lnTo>
                  <a:lnTo>
                    <a:pt x="388" y="6637"/>
                  </a:lnTo>
                  <a:lnTo>
                    <a:pt x="406" y="6895"/>
                  </a:lnTo>
                  <a:lnTo>
                    <a:pt x="406" y="7430"/>
                  </a:lnTo>
                  <a:lnTo>
                    <a:pt x="388" y="9844"/>
                  </a:lnTo>
                  <a:lnTo>
                    <a:pt x="388" y="12259"/>
                  </a:lnTo>
                  <a:lnTo>
                    <a:pt x="388" y="15079"/>
                  </a:lnTo>
                  <a:lnTo>
                    <a:pt x="369" y="16499"/>
                  </a:lnTo>
                  <a:lnTo>
                    <a:pt x="351" y="17918"/>
                  </a:lnTo>
                  <a:lnTo>
                    <a:pt x="296" y="19338"/>
                  </a:lnTo>
                  <a:lnTo>
                    <a:pt x="240" y="20738"/>
                  </a:lnTo>
                  <a:lnTo>
                    <a:pt x="148" y="22158"/>
                  </a:lnTo>
                  <a:lnTo>
                    <a:pt x="19" y="23559"/>
                  </a:lnTo>
                  <a:lnTo>
                    <a:pt x="1" y="23596"/>
                  </a:lnTo>
                  <a:lnTo>
                    <a:pt x="56" y="23596"/>
                  </a:lnTo>
                  <a:lnTo>
                    <a:pt x="572" y="23559"/>
                  </a:lnTo>
                  <a:lnTo>
                    <a:pt x="1088" y="23540"/>
                  </a:lnTo>
                  <a:lnTo>
                    <a:pt x="1604" y="23522"/>
                  </a:lnTo>
                  <a:lnTo>
                    <a:pt x="2121" y="23540"/>
                  </a:lnTo>
                  <a:lnTo>
                    <a:pt x="2618" y="23577"/>
                  </a:lnTo>
                  <a:lnTo>
                    <a:pt x="3134" y="23633"/>
                  </a:lnTo>
                  <a:lnTo>
                    <a:pt x="3651" y="23688"/>
                  </a:lnTo>
                  <a:lnTo>
                    <a:pt x="4167" y="23780"/>
                  </a:lnTo>
                  <a:lnTo>
                    <a:pt x="4204" y="23780"/>
                  </a:lnTo>
                  <a:lnTo>
                    <a:pt x="4204" y="23743"/>
                  </a:lnTo>
                  <a:lnTo>
                    <a:pt x="4406" y="20149"/>
                  </a:lnTo>
                  <a:lnTo>
                    <a:pt x="4646" y="15946"/>
                  </a:lnTo>
                  <a:lnTo>
                    <a:pt x="4757" y="13826"/>
                  </a:lnTo>
                  <a:lnTo>
                    <a:pt x="4830" y="11706"/>
                  </a:lnTo>
                  <a:lnTo>
                    <a:pt x="4886" y="9808"/>
                  </a:lnTo>
                  <a:lnTo>
                    <a:pt x="4904" y="8001"/>
                  </a:lnTo>
                  <a:lnTo>
                    <a:pt x="4886" y="6287"/>
                  </a:lnTo>
                  <a:lnTo>
                    <a:pt x="4830" y="4646"/>
                  </a:lnTo>
                  <a:lnTo>
                    <a:pt x="4793" y="3946"/>
                  </a:lnTo>
                  <a:lnTo>
                    <a:pt x="4775" y="3595"/>
                  </a:lnTo>
                  <a:lnTo>
                    <a:pt x="4720" y="3245"/>
                  </a:lnTo>
                  <a:lnTo>
                    <a:pt x="4664" y="2895"/>
                  </a:lnTo>
                  <a:lnTo>
                    <a:pt x="4572" y="2545"/>
                  </a:lnTo>
                  <a:lnTo>
                    <a:pt x="4480" y="2213"/>
                  </a:lnTo>
                  <a:lnTo>
                    <a:pt x="4333" y="1900"/>
                  </a:lnTo>
                  <a:lnTo>
                    <a:pt x="4167" y="1568"/>
                  </a:lnTo>
                  <a:lnTo>
                    <a:pt x="3964" y="1273"/>
                  </a:lnTo>
                  <a:lnTo>
                    <a:pt x="3724" y="996"/>
                  </a:lnTo>
                  <a:lnTo>
                    <a:pt x="3448" y="738"/>
                  </a:lnTo>
                  <a:lnTo>
                    <a:pt x="3153" y="517"/>
                  </a:lnTo>
                  <a:lnTo>
                    <a:pt x="2839" y="314"/>
                  </a:lnTo>
                  <a:lnTo>
                    <a:pt x="2508" y="148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4945000" y="385575"/>
              <a:ext cx="186675" cy="81125"/>
            </a:xfrm>
            <a:custGeom>
              <a:avLst/>
              <a:gdLst/>
              <a:ahLst/>
              <a:cxnLst/>
              <a:rect l="l" t="t" r="r" b="b"/>
              <a:pathLst>
                <a:path w="7467" h="3245" extrusionOk="0">
                  <a:moveTo>
                    <a:pt x="5144" y="1"/>
                  </a:moveTo>
                  <a:lnTo>
                    <a:pt x="2895" y="959"/>
                  </a:lnTo>
                  <a:lnTo>
                    <a:pt x="1" y="2213"/>
                  </a:lnTo>
                  <a:lnTo>
                    <a:pt x="830" y="2434"/>
                  </a:lnTo>
                  <a:lnTo>
                    <a:pt x="1715" y="2673"/>
                  </a:lnTo>
                  <a:lnTo>
                    <a:pt x="2157" y="2803"/>
                  </a:lnTo>
                  <a:lnTo>
                    <a:pt x="2581" y="2932"/>
                  </a:lnTo>
                  <a:lnTo>
                    <a:pt x="3005" y="3079"/>
                  </a:lnTo>
                  <a:lnTo>
                    <a:pt x="3392" y="3245"/>
                  </a:lnTo>
                  <a:lnTo>
                    <a:pt x="3650" y="3171"/>
                  </a:lnTo>
                  <a:lnTo>
                    <a:pt x="3890" y="3079"/>
                  </a:lnTo>
                  <a:lnTo>
                    <a:pt x="4130" y="2968"/>
                  </a:lnTo>
                  <a:lnTo>
                    <a:pt x="4351" y="2821"/>
                  </a:lnTo>
                  <a:lnTo>
                    <a:pt x="7466" y="1402"/>
                  </a:lnTo>
                  <a:lnTo>
                    <a:pt x="6913" y="1014"/>
                  </a:lnTo>
                  <a:lnTo>
                    <a:pt x="6323" y="664"/>
                  </a:lnTo>
                  <a:lnTo>
                    <a:pt x="5733" y="31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4942250" y="384650"/>
              <a:ext cx="191250" cy="82975"/>
            </a:xfrm>
            <a:custGeom>
              <a:avLst/>
              <a:gdLst/>
              <a:ahLst/>
              <a:cxnLst/>
              <a:rect l="l" t="t" r="r" b="b"/>
              <a:pathLst>
                <a:path w="7650" h="3319" extrusionOk="0">
                  <a:moveTo>
                    <a:pt x="5254" y="75"/>
                  </a:moveTo>
                  <a:lnTo>
                    <a:pt x="5843" y="388"/>
                  </a:lnTo>
                  <a:lnTo>
                    <a:pt x="6433" y="720"/>
                  </a:lnTo>
                  <a:lnTo>
                    <a:pt x="6986" y="1070"/>
                  </a:lnTo>
                  <a:lnTo>
                    <a:pt x="7521" y="1420"/>
                  </a:lnTo>
                  <a:lnTo>
                    <a:pt x="4443" y="2840"/>
                  </a:lnTo>
                  <a:lnTo>
                    <a:pt x="4221" y="2969"/>
                  </a:lnTo>
                  <a:lnTo>
                    <a:pt x="4000" y="3079"/>
                  </a:lnTo>
                  <a:lnTo>
                    <a:pt x="3760" y="3171"/>
                  </a:lnTo>
                  <a:lnTo>
                    <a:pt x="3502" y="3245"/>
                  </a:lnTo>
                  <a:lnTo>
                    <a:pt x="3171" y="3116"/>
                  </a:lnTo>
                  <a:lnTo>
                    <a:pt x="2820" y="2987"/>
                  </a:lnTo>
                  <a:lnTo>
                    <a:pt x="2102" y="2747"/>
                  </a:lnTo>
                  <a:lnTo>
                    <a:pt x="1346" y="2545"/>
                  </a:lnTo>
                  <a:lnTo>
                    <a:pt x="627" y="2360"/>
                  </a:lnTo>
                  <a:lnTo>
                    <a:pt x="203" y="2250"/>
                  </a:lnTo>
                  <a:lnTo>
                    <a:pt x="3060" y="1015"/>
                  </a:lnTo>
                  <a:lnTo>
                    <a:pt x="5254" y="75"/>
                  </a:lnTo>
                  <a:close/>
                  <a:moveTo>
                    <a:pt x="5235" y="1"/>
                  </a:moveTo>
                  <a:lnTo>
                    <a:pt x="3023" y="959"/>
                  </a:lnTo>
                  <a:lnTo>
                    <a:pt x="92" y="2231"/>
                  </a:lnTo>
                  <a:lnTo>
                    <a:pt x="0" y="2268"/>
                  </a:lnTo>
                  <a:lnTo>
                    <a:pt x="92" y="2287"/>
                  </a:lnTo>
                  <a:lnTo>
                    <a:pt x="608" y="2416"/>
                  </a:lnTo>
                  <a:lnTo>
                    <a:pt x="1346" y="2600"/>
                  </a:lnTo>
                  <a:lnTo>
                    <a:pt x="2083" y="2803"/>
                  </a:lnTo>
                  <a:lnTo>
                    <a:pt x="2802" y="3042"/>
                  </a:lnTo>
                  <a:lnTo>
                    <a:pt x="3152" y="3171"/>
                  </a:lnTo>
                  <a:lnTo>
                    <a:pt x="3484" y="3319"/>
                  </a:lnTo>
                  <a:lnTo>
                    <a:pt x="3502" y="3319"/>
                  </a:lnTo>
                  <a:lnTo>
                    <a:pt x="3779" y="3227"/>
                  </a:lnTo>
                  <a:lnTo>
                    <a:pt x="4019" y="3134"/>
                  </a:lnTo>
                  <a:lnTo>
                    <a:pt x="4258" y="3024"/>
                  </a:lnTo>
                  <a:lnTo>
                    <a:pt x="4461" y="2895"/>
                  </a:lnTo>
                  <a:lnTo>
                    <a:pt x="7650" y="1439"/>
                  </a:lnTo>
                  <a:lnTo>
                    <a:pt x="7595" y="1402"/>
                  </a:lnTo>
                  <a:lnTo>
                    <a:pt x="7060" y="1033"/>
                  </a:lnTo>
                  <a:lnTo>
                    <a:pt x="6489" y="683"/>
                  </a:lnTo>
                  <a:lnTo>
                    <a:pt x="5880" y="333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4985100" y="421975"/>
              <a:ext cx="140125" cy="125375"/>
            </a:xfrm>
            <a:custGeom>
              <a:avLst/>
              <a:gdLst/>
              <a:ahLst/>
              <a:cxnLst/>
              <a:rect l="l" t="t" r="r" b="b"/>
              <a:pathLst>
                <a:path w="5605" h="5015" extrusionOk="0">
                  <a:moveTo>
                    <a:pt x="5604" y="1"/>
                  </a:moveTo>
                  <a:lnTo>
                    <a:pt x="2452" y="1365"/>
                  </a:lnTo>
                  <a:lnTo>
                    <a:pt x="2212" y="1439"/>
                  </a:lnTo>
                  <a:lnTo>
                    <a:pt x="1954" y="1549"/>
                  </a:lnTo>
                  <a:lnTo>
                    <a:pt x="1733" y="1660"/>
                  </a:lnTo>
                  <a:lnTo>
                    <a:pt x="1512" y="1807"/>
                  </a:lnTo>
                  <a:lnTo>
                    <a:pt x="1364" y="2194"/>
                  </a:lnTo>
                  <a:lnTo>
                    <a:pt x="1199" y="2618"/>
                  </a:lnTo>
                  <a:lnTo>
                    <a:pt x="1014" y="3024"/>
                  </a:lnTo>
                  <a:lnTo>
                    <a:pt x="811" y="3429"/>
                  </a:lnTo>
                  <a:lnTo>
                    <a:pt x="406" y="4241"/>
                  </a:lnTo>
                  <a:lnTo>
                    <a:pt x="0" y="5015"/>
                  </a:lnTo>
                  <a:lnTo>
                    <a:pt x="2876" y="3688"/>
                  </a:lnTo>
                  <a:lnTo>
                    <a:pt x="5088" y="2674"/>
                  </a:lnTo>
                  <a:lnTo>
                    <a:pt x="5254" y="2010"/>
                  </a:lnTo>
                  <a:lnTo>
                    <a:pt x="5401" y="1347"/>
                  </a:lnTo>
                  <a:lnTo>
                    <a:pt x="5512" y="664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4983250" y="420600"/>
              <a:ext cx="142875" cy="128600"/>
            </a:xfrm>
            <a:custGeom>
              <a:avLst/>
              <a:gdLst/>
              <a:ahLst/>
              <a:cxnLst/>
              <a:rect l="l" t="t" r="r" b="b"/>
              <a:pathLst>
                <a:path w="5715" h="5144" extrusionOk="0">
                  <a:moveTo>
                    <a:pt x="5641" y="111"/>
                  </a:moveTo>
                  <a:lnTo>
                    <a:pt x="5549" y="738"/>
                  </a:lnTo>
                  <a:lnTo>
                    <a:pt x="5438" y="1383"/>
                  </a:lnTo>
                  <a:lnTo>
                    <a:pt x="5309" y="2028"/>
                  </a:lnTo>
                  <a:lnTo>
                    <a:pt x="5144" y="2710"/>
                  </a:lnTo>
                  <a:lnTo>
                    <a:pt x="2968" y="3706"/>
                  </a:lnTo>
                  <a:lnTo>
                    <a:pt x="148" y="4996"/>
                  </a:lnTo>
                  <a:lnTo>
                    <a:pt x="351" y="4609"/>
                  </a:lnTo>
                  <a:lnTo>
                    <a:pt x="701" y="3945"/>
                  </a:lnTo>
                  <a:lnTo>
                    <a:pt x="1033" y="3263"/>
                  </a:lnTo>
                  <a:lnTo>
                    <a:pt x="1346" y="2563"/>
                  </a:lnTo>
                  <a:lnTo>
                    <a:pt x="1494" y="2213"/>
                  </a:lnTo>
                  <a:lnTo>
                    <a:pt x="1604" y="1881"/>
                  </a:lnTo>
                  <a:lnTo>
                    <a:pt x="1826" y="1733"/>
                  </a:lnTo>
                  <a:lnTo>
                    <a:pt x="2065" y="1623"/>
                  </a:lnTo>
                  <a:lnTo>
                    <a:pt x="2305" y="1531"/>
                  </a:lnTo>
                  <a:lnTo>
                    <a:pt x="2544" y="1457"/>
                  </a:lnTo>
                  <a:lnTo>
                    <a:pt x="5641" y="111"/>
                  </a:lnTo>
                  <a:close/>
                  <a:moveTo>
                    <a:pt x="5715" y="1"/>
                  </a:moveTo>
                  <a:lnTo>
                    <a:pt x="2526" y="1383"/>
                  </a:lnTo>
                  <a:lnTo>
                    <a:pt x="2268" y="1475"/>
                  </a:lnTo>
                  <a:lnTo>
                    <a:pt x="2028" y="1567"/>
                  </a:lnTo>
                  <a:lnTo>
                    <a:pt x="1789" y="1678"/>
                  </a:lnTo>
                  <a:lnTo>
                    <a:pt x="1568" y="1825"/>
                  </a:lnTo>
                  <a:lnTo>
                    <a:pt x="1549" y="1825"/>
                  </a:lnTo>
                  <a:lnTo>
                    <a:pt x="1549" y="1844"/>
                  </a:lnTo>
                  <a:lnTo>
                    <a:pt x="1438" y="2176"/>
                  </a:lnTo>
                  <a:lnTo>
                    <a:pt x="1291" y="2526"/>
                  </a:lnTo>
                  <a:lnTo>
                    <a:pt x="978" y="3226"/>
                  </a:lnTo>
                  <a:lnTo>
                    <a:pt x="646" y="3927"/>
                  </a:lnTo>
                  <a:lnTo>
                    <a:pt x="296" y="4590"/>
                  </a:lnTo>
                  <a:lnTo>
                    <a:pt x="38" y="5051"/>
                  </a:lnTo>
                  <a:lnTo>
                    <a:pt x="1" y="5143"/>
                  </a:lnTo>
                  <a:lnTo>
                    <a:pt x="93" y="5107"/>
                  </a:lnTo>
                  <a:lnTo>
                    <a:pt x="2987" y="3761"/>
                  </a:lnTo>
                  <a:lnTo>
                    <a:pt x="5180" y="2747"/>
                  </a:lnTo>
                  <a:lnTo>
                    <a:pt x="5199" y="2747"/>
                  </a:lnTo>
                  <a:lnTo>
                    <a:pt x="5199" y="2729"/>
                  </a:lnTo>
                  <a:lnTo>
                    <a:pt x="5365" y="2047"/>
                  </a:lnTo>
                  <a:lnTo>
                    <a:pt x="5512" y="1365"/>
                  </a:lnTo>
                  <a:lnTo>
                    <a:pt x="5623" y="701"/>
                  </a:lnTo>
                  <a:lnTo>
                    <a:pt x="5715" y="56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5383725" y="238125"/>
              <a:ext cx="253925" cy="100925"/>
            </a:xfrm>
            <a:custGeom>
              <a:avLst/>
              <a:gdLst/>
              <a:ahLst/>
              <a:cxnLst/>
              <a:rect l="l" t="t" r="r" b="b"/>
              <a:pathLst>
                <a:path w="10157" h="4037" extrusionOk="0">
                  <a:moveTo>
                    <a:pt x="10102" y="0"/>
                  </a:moveTo>
                  <a:lnTo>
                    <a:pt x="0" y="3594"/>
                  </a:lnTo>
                  <a:lnTo>
                    <a:pt x="166" y="4037"/>
                  </a:lnTo>
                  <a:lnTo>
                    <a:pt x="10157" y="129"/>
                  </a:lnTo>
                  <a:lnTo>
                    <a:pt x="10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5445000" y="268525"/>
              <a:ext cx="80225" cy="53950"/>
            </a:xfrm>
            <a:custGeom>
              <a:avLst/>
              <a:gdLst/>
              <a:ahLst/>
              <a:cxnLst/>
              <a:rect l="l" t="t" r="r" b="b"/>
              <a:pathLst>
                <a:path w="3209" h="2158" extrusionOk="0">
                  <a:moveTo>
                    <a:pt x="2489" y="1"/>
                  </a:moveTo>
                  <a:lnTo>
                    <a:pt x="2323" y="19"/>
                  </a:lnTo>
                  <a:lnTo>
                    <a:pt x="2176" y="56"/>
                  </a:lnTo>
                  <a:lnTo>
                    <a:pt x="517" y="664"/>
                  </a:lnTo>
                  <a:lnTo>
                    <a:pt x="369" y="719"/>
                  </a:lnTo>
                  <a:lnTo>
                    <a:pt x="240" y="812"/>
                  </a:lnTo>
                  <a:lnTo>
                    <a:pt x="148" y="922"/>
                  </a:lnTo>
                  <a:lnTo>
                    <a:pt x="75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38" y="1660"/>
                  </a:lnTo>
                  <a:lnTo>
                    <a:pt x="111" y="1789"/>
                  </a:lnTo>
                  <a:lnTo>
                    <a:pt x="204" y="1918"/>
                  </a:lnTo>
                  <a:lnTo>
                    <a:pt x="314" y="2010"/>
                  </a:lnTo>
                  <a:lnTo>
                    <a:pt x="443" y="2084"/>
                  </a:lnTo>
                  <a:lnTo>
                    <a:pt x="591" y="2139"/>
                  </a:lnTo>
                  <a:lnTo>
                    <a:pt x="738" y="2157"/>
                  </a:lnTo>
                  <a:lnTo>
                    <a:pt x="886" y="2157"/>
                  </a:lnTo>
                  <a:lnTo>
                    <a:pt x="1033" y="2120"/>
                  </a:lnTo>
                  <a:lnTo>
                    <a:pt x="2711" y="1512"/>
                  </a:lnTo>
                  <a:lnTo>
                    <a:pt x="2840" y="1457"/>
                  </a:lnTo>
                  <a:lnTo>
                    <a:pt x="2969" y="1346"/>
                  </a:lnTo>
                  <a:lnTo>
                    <a:pt x="3061" y="1236"/>
                  </a:lnTo>
                  <a:lnTo>
                    <a:pt x="3153" y="1107"/>
                  </a:lnTo>
                  <a:lnTo>
                    <a:pt x="3190" y="978"/>
                  </a:lnTo>
                  <a:lnTo>
                    <a:pt x="3208" y="830"/>
                  </a:lnTo>
                  <a:lnTo>
                    <a:pt x="3208" y="664"/>
                  </a:lnTo>
                  <a:lnTo>
                    <a:pt x="3171" y="517"/>
                  </a:lnTo>
                  <a:lnTo>
                    <a:pt x="3098" y="369"/>
                  </a:lnTo>
                  <a:lnTo>
                    <a:pt x="3005" y="259"/>
                  </a:lnTo>
                  <a:lnTo>
                    <a:pt x="2895" y="148"/>
                  </a:lnTo>
                  <a:lnTo>
                    <a:pt x="2766" y="74"/>
                  </a:lnTo>
                  <a:lnTo>
                    <a:pt x="2637" y="3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25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5011825" y="292500"/>
              <a:ext cx="434125" cy="185725"/>
            </a:xfrm>
            <a:custGeom>
              <a:avLst/>
              <a:gdLst/>
              <a:ahLst/>
              <a:cxnLst/>
              <a:rect l="l" t="t" r="r" b="b"/>
              <a:pathLst>
                <a:path w="17365" h="7429" extrusionOk="0">
                  <a:moveTo>
                    <a:pt x="16554" y="0"/>
                  </a:moveTo>
                  <a:lnTo>
                    <a:pt x="16517" y="19"/>
                  </a:lnTo>
                  <a:lnTo>
                    <a:pt x="295" y="6489"/>
                  </a:lnTo>
                  <a:lnTo>
                    <a:pt x="203" y="6526"/>
                  </a:lnTo>
                  <a:lnTo>
                    <a:pt x="148" y="6581"/>
                  </a:lnTo>
                  <a:lnTo>
                    <a:pt x="74" y="6636"/>
                  </a:lnTo>
                  <a:lnTo>
                    <a:pt x="37" y="6710"/>
                  </a:lnTo>
                  <a:lnTo>
                    <a:pt x="1" y="6784"/>
                  </a:lnTo>
                  <a:lnTo>
                    <a:pt x="1" y="6876"/>
                  </a:lnTo>
                  <a:lnTo>
                    <a:pt x="1" y="6968"/>
                  </a:lnTo>
                  <a:lnTo>
                    <a:pt x="19" y="7060"/>
                  </a:lnTo>
                  <a:lnTo>
                    <a:pt x="37" y="7115"/>
                  </a:lnTo>
                  <a:lnTo>
                    <a:pt x="74" y="7189"/>
                  </a:lnTo>
                  <a:lnTo>
                    <a:pt x="130" y="7281"/>
                  </a:lnTo>
                  <a:lnTo>
                    <a:pt x="185" y="7337"/>
                  </a:lnTo>
                  <a:lnTo>
                    <a:pt x="259" y="7392"/>
                  </a:lnTo>
                  <a:lnTo>
                    <a:pt x="351" y="7410"/>
                  </a:lnTo>
                  <a:lnTo>
                    <a:pt x="443" y="7429"/>
                  </a:lnTo>
                  <a:lnTo>
                    <a:pt x="535" y="7429"/>
                  </a:lnTo>
                  <a:lnTo>
                    <a:pt x="627" y="7410"/>
                  </a:lnTo>
                  <a:lnTo>
                    <a:pt x="17051" y="1880"/>
                  </a:lnTo>
                  <a:lnTo>
                    <a:pt x="17088" y="1862"/>
                  </a:lnTo>
                  <a:lnTo>
                    <a:pt x="17125" y="1825"/>
                  </a:lnTo>
                  <a:lnTo>
                    <a:pt x="17199" y="1733"/>
                  </a:lnTo>
                  <a:lnTo>
                    <a:pt x="17273" y="1604"/>
                  </a:lnTo>
                  <a:lnTo>
                    <a:pt x="17309" y="1456"/>
                  </a:lnTo>
                  <a:lnTo>
                    <a:pt x="17346" y="1290"/>
                  </a:lnTo>
                  <a:lnTo>
                    <a:pt x="17365" y="1143"/>
                  </a:lnTo>
                  <a:lnTo>
                    <a:pt x="17365" y="1014"/>
                  </a:lnTo>
                  <a:lnTo>
                    <a:pt x="17328" y="903"/>
                  </a:lnTo>
                  <a:lnTo>
                    <a:pt x="17309" y="811"/>
                  </a:lnTo>
                  <a:lnTo>
                    <a:pt x="17328" y="848"/>
                  </a:lnTo>
                  <a:lnTo>
                    <a:pt x="17273" y="719"/>
                  </a:lnTo>
                  <a:lnTo>
                    <a:pt x="17236" y="608"/>
                  </a:lnTo>
                  <a:lnTo>
                    <a:pt x="17143" y="498"/>
                  </a:lnTo>
                  <a:lnTo>
                    <a:pt x="17051" y="369"/>
                  </a:lnTo>
                  <a:lnTo>
                    <a:pt x="16941" y="240"/>
                  </a:lnTo>
                  <a:lnTo>
                    <a:pt x="16830" y="148"/>
                  </a:lnTo>
                  <a:lnTo>
                    <a:pt x="16720" y="55"/>
                  </a:lnTo>
                  <a:lnTo>
                    <a:pt x="16609" y="19"/>
                  </a:lnTo>
                  <a:lnTo>
                    <a:pt x="165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5398475" y="254700"/>
              <a:ext cx="119825" cy="92650"/>
            </a:xfrm>
            <a:custGeom>
              <a:avLst/>
              <a:gdLst/>
              <a:ahLst/>
              <a:cxnLst/>
              <a:rect l="l" t="t" r="r" b="b"/>
              <a:pathLst>
                <a:path w="4793" h="3706" extrusionOk="0">
                  <a:moveTo>
                    <a:pt x="2949" y="1"/>
                  </a:moveTo>
                  <a:lnTo>
                    <a:pt x="2728" y="19"/>
                  </a:lnTo>
                  <a:lnTo>
                    <a:pt x="2507" y="56"/>
                  </a:lnTo>
                  <a:lnTo>
                    <a:pt x="2286" y="130"/>
                  </a:lnTo>
                  <a:lnTo>
                    <a:pt x="2083" y="222"/>
                  </a:lnTo>
                  <a:lnTo>
                    <a:pt x="1880" y="351"/>
                  </a:lnTo>
                  <a:lnTo>
                    <a:pt x="1696" y="498"/>
                  </a:lnTo>
                  <a:lnTo>
                    <a:pt x="1530" y="664"/>
                  </a:lnTo>
                  <a:lnTo>
                    <a:pt x="0" y="1918"/>
                  </a:lnTo>
                  <a:lnTo>
                    <a:pt x="682" y="3669"/>
                  </a:lnTo>
                  <a:lnTo>
                    <a:pt x="2673" y="3687"/>
                  </a:lnTo>
                  <a:lnTo>
                    <a:pt x="2894" y="3706"/>
                  </a:lnTo>
                  <a:lnTo>
                    <a:pt x="3097" y="3706"/>
                  </a:lnTo>
                  <a:lnTo>
                    <a:pt x="3318" y="3669"/>
                  </a:lnTo>
                  <a:lnTo>
                    <a:pt x="3502" y="3614"/>
                  </a:lnTo>
                  <a:lnTo>
                    <a:pt x="3705" y="3540"/>
                  </a:lnTo>
                  <a:lnTo>
                    <a:pt x="3871" y="3448"/>
                  </a:lnTo>
                  <a:lnTo>
                    <a:pt x="4055" y="3337"/>
                  </a:lnTo>
                  <a:lnTo>
                    <a:pt x="4203" y="3208"/>
                  </a:lnTo>
                  <a:lnTo>
                    <a:pt x="4350" y="3079"/>
                  </a:lnTo>
                  <a:lnTo>
                    <a:pt x="4461" y="2913"/>
                  </a:lnTo>
                  <a:lnTo>
                    <a:pt x="4572" y="2747"/>
                  </a:lnTo>
                  <a:lnTo>
                    <a:pt x="4664" y="2563"/>
                  </a:lnTo>
                  <a:lnTo>
                    <a:pt x="4737" y="2378"/>
                  </a:lnTo>
                  <a:lnTo>
                    <a:pt x="4774" y="2176"/>
                  </a:lnTo>
                  <a:lnTo>
                    <a:pt x="4793" y="1955"/>
                  </a:lnTo>
                  <a:lnTo>
                    <a:pt x="4793" y="1752"/>
                  </a:lnTo>
                  <a:lnTo>
                    <a:pt x="4737" y="1457"/>
                  </a:lnTo>
                  <a:lnTo>
                    <a:pt x="4701" y="1309"/>
                  </a:lnTo>
                  <a:lnTo>
                    <a:pt x="4645" y="1180"/>
                  </a:lnTo>
                  <a:lnTo>
                    <a:pt x="4627" y="1143"/>
                  </a:lnTo>
                  <a:lnTo>
                    <a:pt x="4590" y="1033"/>
                  </a:lnTo>
                  <a:lnTo>
                    <a:pt x="4479" y="812"/>
                  </a:lnTo>
                  <a:lnTo>
                    <a:pt x="4332" y="627"/>
                  </a:lnTo>
                  <a:lnTo>
                    <a:pt x="4166" y="461"/>
                  </a:lnTo>
                  <a:lnTo>
                    <a:pt x="4000" y="332"/>
                  </a:lnTo>
                  <a:lnTo>
                    <a:pt x="3797" y="203"/>
                  </a:lnTo>
                  <a:lnTo>
                    <a:pt x="3595" y="130"/>
                  </a:lnTo>
                  <a:lnTo>
                    <a:pt x="3392" y="56"/>
                  </a:lnTo>
                  <a:lnTo>
                    <a:pt x="3171" y="1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5397550" y="254250"/>
              <a:ext cx="121675" cy="94025"/>
            </a:xfrm>
            <a:custGeom>
              <a:avLst/>
              <a:gdLst/>
              <a:ahLst/>
              <a:cxnLst/>
              <a:rect l="l" t="t" r="r" b="b"/>
              <a:pathLst>
                <a:path w="4867" h="3761" extrusionOk="0">
                  <a:moveTo>
                    <a:pt x="3005" y="55"/>
                  </a:moveTo>
                  <a:lnTo>
                    <a:pt x="3244" y="74"/>
                  </a:lnTo>
                  <a:lnTo>
                    <a:pt x="3466" y="111"/>
                  </a:lnTo>
                  <a:lnTo>
                    <a:pt x="3668" y="184"/>
                  </a:lnTo>
                  <a:lnTo>
                    <a:pt x="3871" y="277"/>
                  </a:lnTo>
                  <a:lnTo>
                    <a:pt x="4056" y="387"/>
                  </a:lnTo>
                  <a:lnTo>
                    <a:pt x="4221" y="535"/>
                  </a:lnTo>
                  <a:lnTo>
                    <a:pt x="4369" y="682"/>
                  </a:lnTo>
                  <a:lnTo>
                    <a:pt x="4498" y="867"/>
                  </a:lnTo>
                  <a:lnTo>
                    <a:pt x="4590" y="1069"/>
                  </a:lnTo>
                  <a:lnTo>
                    <a:pt x="4645" y="1161"/>
                  </a:lnTo>
                  <a:lnTo>
                    <a:pt x="4664" y="1198"/>
                  </a:lnTo>
                  <a:lnTo>
                    <a:pt x="4738" y="1475"/>
                  </a:lnTo>
                  <a:lnTo>
                    <a:pt x="4793" y="1770"/>
                  </a:lnTo>
                  <a:lnTo>
                    <a:pt x="4793" y="1973"/>
                  </a:lnTo>
                  <a:lnTo>
                    <a:pt x="4774" y="2157"/>
                  </a:lnTo>
                  <a:lnTo>
                    <a:pt x="4738" y="2360"/>
                  </a:lnTo>
                  <a:lnTo>
                    <a:pt x="4682" y="2544"/>
                  </a:lnTo>
                  <a:lnTo>
                    <a:pt x="4609" y="2710"/>
                  </a:lnTo>
                  <a:lnTo>
                    <a:pt x="4498" y="2876"/>
                  </a:lnTo>
                  <a:lnTo>
                    <a:pt x="4387" y="3042"/>
                  </a:lnTo>
                  <a:lnTo>
                    <a:pt x="4240" y="3189"/>
                  </a:lnTo>
                  <a:lnTo>
                    <a:pt x="4092" y="3318"/>
                  </a:lnTo>
                  <a:lnTo>
                    <a:pt x="3908" y="3429"/>
                  </a:lnTo>
                  <a:lnTo>
                    <a:pt x="3724" y="3539"/>
                  </a:lnTo>
                  <a:lnTo>
                    <a:pt x="3539" y="3613"/>
                  </a:lnTo>
                  <a:lnTo>
                    <a:pt x="3337" y="3650"/>
                  </a:lnTo>
                  <a:lnTo>
                    <a:pt x="3134" y="3687"/>
                  </a:lnTo>
                  <a:lnTo>
                    <a:pt x="2931" y="3687"/>
                  </a:lnTo>
                  <a:lnTo>
                    <a:pt x="2710" y="3668"/>
                  </a:lnTo>
                  <a:lnTo>
                    <a:pt x="756" y="3668"/>
                  </a:lnTo>
                  <a:lnTo>
                    <a:pt x="74" y="1936"/>
                  </a:lnTo>
                  <a:lnTo>
                    <a:pt x="1585" y="701"/>
                  </a:lnTo>
                  <a:lnTo>
                    <a:pt x="1751" y="535"/>
                  </a:lnTo>
                  <a:lnTo>
                    <a:pt x="1936" y="387"/>
                  </a:lnTo>
                  <a:lnTo>
                    <a:pt x="2120" y="277"/>
                  </a:lnTo>
                  <a:lnTo>
                    <a:pt x="2323" y="184"/>
                  </a:lnTo>
                  <a:lnTo>
                    <a:pt x="2544" y="111"/>
                  </a:lnTo>
                  <a:lnTo>
                    <a:pt x="2765" y="74"/>
                  </a:lnTo>
                  <a:lnTo>
                    <a:pt x="3005" y="55"/>
                  </a:lnTo>
                  <a:close/>
                  <a:moveTo>
                    <a:pt x="2765" y="0"/>
                  </a:moveTo>
                  <a:lnTo>
                    <a:pt x="2526" y="55"/>
                  </a:lnTo>
                  <a:lnTo>
                    <a:pt x="2304" y="111"/>
                  </a:lnTo>
                  <a:lnTo>
                    <a:pt x="2102" y="221"/>
                  </a:lnTo>
                  <a:lnTo>
                    <a:pt x="1899" y="332"/>
                  </a:lnTo>
                  <a:lnTo>
                    <a:pt x="1714" y="479"/>
                  </a:lnTo>
                  <a:lnTo>
                    <a:pt x="1549" y="664"/>
                  </a:lnTo>
                  <a:lnTo>
                    <a:pt x="0" y="1917"/>
                  </a:lnTo>
                  <a:lnTo>
                    <a:pt x="701" y="3724"/>
                  </a:lnTo>
                  <a:lnTo>
                    <a:pt x="2710" y="3742"/>
                  </a:lnTo>
                  <a:lnTo>
                    <a:pt x="2986" y="3761"/>
                  </a:lnTo>
                  <a:lnTo>
                    <a:pt x="3171" y="3742"/>
                  </a:lnTo>
                  <a:lnTo>
                    <a:pt x="3337" y="3724"/>
                  </a:lnTo>
                  <a:lnTo>
                    <a:pt x="3521" y="3687"/>
                  </a:lnTo>
                  <a:lnTo>
                    <a:pt x="3687" y="3613"/>
                  </a:lnTo>
                  <a:lnTo>
                    <a:pt x="3853" y="3539"/>
                  </a:lnTo>
                  <a:lnTo>
                    <a:pt x="4000" y="3466"/>
                  </a:lnTo>
                  <a:lnTo>
                    <a:pt x="4148" y="3355"/>
                  </a:lnTo>
                  <a:lnTo>
                    <a:pt x="4295" y="3226"/>
                  </a:lnTo>
                  <a:lnTo>
                    <a:pt x="4424" y="3079"/>
                  </a:lnTo>
                  <a:lnTo>
                    <a:pt x="4553" y="2913"/>
                  </a:lnTo>
                  <a:lnTo>
                    <a:pt x="4664" y="2747"/>
                  </a:lnTo>
                  <a:lnTo>
                    <a:pt x="4738" y="2562"/>
                  </a:lnTo>
                  <a:lnTo>
                    <a:pt x="4811" y="2360"/>
                  </a:lnTo>
                  <a:lnTo>
                    <a:pt x="4848" y="2175"/>
                  </a:lnTo>
                  <a:lnTo>
                    <a:pt x="4867" y="1973"/>
                  </a:lnTo>
                  <a:lnTo>
                    <a:pt x="4848" y="1770"/>
                  </a:lnTo>
                  <a:lnTo>
                    <a:pt x="4830" y="1622"/>
                  </a:lnTo>
                  <a:lnTo>
                    <a:pt x="4811" y="1475"/>
                  </a:lnTo>
                  <a:lnTo>
                    <a:pt x="4774" y="1327"/>
                  </a:lnTo>
                  <a:lnTo>
                    <a:pt x="4719" y="1180"/>
                  </a:lnTo>
                  <a:lnTo>
                    <a:pt x="4701" y="1143"/>
                  </a:lnTo>
                  <a:lnTo>
                    <a:pt x="4664" y="1032"/>
                  </a:lnTo>
                  <a:lnTo>
                    <a:pt x="4553" y="830"/>
                  </a:lnTo>
                  <a:lnTo>
                    <a:pt x="4406" y="645"/>
                  </a:lnTo>
                  <a:lnTo>
                    <a:pt x="4258" y="479"/>
                  </a:lnTo>
                  <a:lnTo>
                    <a:pt x="4092" y="350"/>
                  </a:lnTo>
                  <a:lnTo>
                    <a:pt x="3890" y="221"/>
                  </a:lnTo>
                  <a:lnTo>
                    <a:pt x="3687" y="129"/>
                  </a:lnTo>
                  <a:lnTo>
                    <a:pt x="3466" y="55"/>
                  </a:lnTo>
                  <a:lnTo>
                    <a:pt x="3244" y="19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5207225" y="476375"/>
              <a:ext cx="46550" cy="47950"/>
            </a:xfrm>
            <a:custGeom>
              <a:avLst/>
              <a:gdLst/>
              <a:ahLst/>
              <a:cxnLst/>
              <a:rect l="l" t="t" r="r" b="b"/>
              <a:pathLst>
                <a:path w="1862" h="1918" extrusionOk="0">
                  <a:moveTo>
                    <a:pt x="996" y="0"/>
                  </a:moveTo>
                  <a:lnTo>
                    <a:pt x="848" y="18"/>
                  </a:lnTo>
                  <a:lnTo>
                    <a:pt x="701" y="74"/>
                  </a:lnTo>
                  <a:lnTo>
                    <a:pt x="553" y="129"/>
                  </a:lnTo>
                  <a:lnTo>
                    <a:pt x="424" y="203"/>
                  </a:lnTo>
                  <a:lnTo>
                    <a:pt x="314" y="295"/>
                  </a:lnTo>
                  <a:lnTo>
                    <a:pt x="203" y="406"/>
                  </a:lnTo>
                  <a:lnTo>
                    <a:pt x="129" y="516"/>
                  </a:lnTo>
                  <a:lnTo>
                    <a:pt x="74" y="645"/>
                  </a:lnTo>
                  <a:lnTo>
                    <a:pt x="19" y="811"/>
                  </a:lnTo>
                  <a:lnTo>
                    <a:pt x="0" y="959"/>
                  </a:lnTo>
                  <a:lnTo>
                    <a:pt x="0" y="1124"/>
                  </a:lnTo>
                  <a:lnTo>
                    <a:pt x="19" y="1290"/>
                  </a:lnTo>
                  <a:lnTo>
                    <a:pt x="56" y="1438"/>
                  </a:lnTo>
                  <a:lnTo>
                    <a:pt x="129" y="1585"/>
                  </a:lnTo>
                  <a:lnTo>
                    <a:pt x="240" y="1696"/>
                  </a:lnTo>
                  <a:lnTo>
                    <a:pt x="350" y="1770"/>
                  </a:lnTo>
                  <a:lnTo>
                    <a:pt x="480" y="1825"/>
                  </a:lnTo>
                  <a:lnTo>
                    <a:pt x="627" y="1880"/>
                  </a:lnTo>
                  <a:lnTo>
                    <a:pt x="793" y="1899"/>
                  </a:lnTo>
                  <a:lnTo>
                    <a:pt x="959" y="1917"/>
                  </a:lnTo>
                  <a:lnTo>
                    <a:pt x="1106" y="1899"/>
                  </a:lnTo>
                  <a:lnTo>
                    <a:pt x="1235" y="1862"/>
                  </a:lnTo>
                  <a:lnTo>
                    <a:pt x="1346" y="1788"/>
                  </a:lnTo>
                  <a:lnTo>
                    <a:pt x="1401" y="1733"/>
                  </a:lnTo>
                  <a:lnTo>
                    <a:pt x="1438" y="1677"/>
                  </a:lnTo>
                  <a:lnTo>
                    <a:pt x="1530" y="1530"/>
                  </a:lnTo>
                  <a:lnTo>
                    <a:pt x="1715" y="1161"/>
                  </a:lnTo>
                  <a:lnTo>
                    <a:pt x="1807" y="959"/>
                  </a:lnTo>
                  <a:lnTo>
                    <a:pt x="1844" y="848"/>
                  </a:lnTo>
                  <a:lnTo>
                    <a:pt x="1862" y="737"/>
                  </a:lnTo>
                  <a:lnTo>
                    <a:pt x="1862" y="719"/>
                  </a:lnTo>
                  <a:lnTo>
                    <a:pt x="1862" y="535"/>
                  </a:lnTo>
                  <a:lnTo>
                    <a:pt x="1825" y="387"/>
                  </a:lnTo>
                  <a:lnTo>
                    <a:pt x="1751" y="258"/>
                  </a:lnTo>
                  <a:lnTo>
                    <a:pt x="1659" y="166"/>
                  </a:lnTo>
                  <a:lnTo>
                    <a:pt x="1549" y="92"/>
                  </a:lnTo>
                  <a:lnTo>
                    <a:pt x="1438" y="37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5271725" y="558850"/>
              <a:ext cx="13400" cy="8325"/>
            </a:xfrm>
            <a:custGeom>
              <a:avLst/>
              <a:gdLst/>
              <a:ahLst/>
              <a:cxnLst/>
              <a:rect l="l" t="t" r="r" b="b"/>
              <a:pathLst>
                <a:path w="536" h="333" extrusionOk="0">
                  <a:moveTo>
                    <a:pt x="535" y="1"/>
                  </a:moveTo>
                  <a:lnTo>
                    <a:pt x="1" y="259"/>
                  </a:lnTo>
                  <a:lnTo>
                    <a:pt x="75" y="296"/>
                  </a:lnTo>
                  <a:lnTo>
                    <a:pt x="167" y="332"/>
                  </a:lnTo>
                  <a:lnTo>
                    <a:pt x="277" y="314"/>
                  </a:lnTo>
                  <a:lnTo>
                    <a:pt x="351" y="296"/>
                  </a:lnTo>
                  <a:lnTo>
                    <a:pt x="443" y="259"/>
                  </a:lnTo>
                  <a:lnTo>
                    <a:pt x="499" y="185"/>
                  </a:lnTo>
                  <a:lnTo>
                    <a:pt x="535" y="11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7"/>
            <p:cNvSpPr/>
            <p:nvPr/>
          </p:nvSpPr>
          <p:spPr>
            <a:xfrm>
              <a:off x="5270350" y="557925"/>
              <a:ext cx="15700" cy="9700"/>
            </a:xfrm>
            <a:custGeom>
              <a:avLst/>
              <a:gdLst/>
              <a:ahLst/>
              <a:cxnLst/>
              <a:rect l="l" t="t" r="r" b="b"/>
              <a:pathLst>
                <a:path w="628" h="388" extrusionOk="0">
                  <a:moveTo>
                    <a:pt x="572" y="93"/>
                  </a:moveTo>
                  <a:lnTo>
                    <a:pt x="554" y="167"/>
                  </a:lnTo>
                  <a:lnTo>
                    <a:pt x="517" y="222"/>
                  </a:lnTo>
                  <a:lnTo>
                    <a:pt x="480" y="259"/>
                  </a:lnTo>
                  <a:lnTo>
                    <a:pt x="443" y="296"/>
                  </a:lnTo>
                  <a:lnTo>
                    <a:pt x="369" y="314"/>
                  </a:lnTo>
                  <a:lnTo>
                    <a:pt x="277" y="333"/>
                  </a:lnTo>
                  <a:lnTo>
                    <a:pt x="203" y="333"/>
                  </a:lnTo>
                  <a:lnTo>
                    <a:pt x="130" y="296"/>
                  </a:lnTo>
                  <a:lnTo>
                    <a:pt x="572" y="93"/>
                  </a:lnTo>
                  <a:close/>
                  <a:moveTo>
                    <a:pt x="627" y="1"/>
                  </a:moveTo>
                  <a:lnTo>
                    <a:pt x="1" y="277"/>
                  </a:lnTo>
                  <a:lnTo>
                    <a:pt x="37" y="314"/>
                  </a:lnTo>
                  <a:lnTo>
                    <a:pt x="93" y="351"/>
                  </a:lnTo>
                  <a:lnTo>
                    <a:pt x="148" y="369"/>
                  </a:lnTo>
                  <a:lnTo>
                    <a:pt x="277" y="388"/>
                  </a:lnTo>
                  <a:lnTo>
                    <a:pt x="369" y="388"/>
                  </a:lnTo>
                  <a:lnTo>
                    <a:pt x="480" y="351"/>
                  </a:lnTo>
                  <a:lnTo>
                    <a:pt x="554" y="296"/>
                  </a:lnTo>
                  <a:lnTo>
                    <a:pt x="609" y="222"/>
                  </a:lnTo>
                  <a:lnTo>
                    <a:pt x="627" y="130"/>
                  </a:lnTo>
                  <a:lnTo>
                    <a:pt x="627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7"/>
            <p:cNvSpPr/>
            <p:nvPr/>
          </p:nvSpPr>
          <p:spPr>
            <a:xfrm>
              <a:off x="5166675" y="376825"/>
              <a:ext cx="39650" cy="83425"/>
            </a:xfrm>
            <a:custGeom>
              <a:avLst/>
              <a:gdLst/>
              <a:ahLst/>
              <a:cxnLst/>
              <a:rect l="l" t="t" r="r" b="b"/>
              <a:pathLst>
                <a:path w="1586" h="3337" extrusionOk="0">
                  <a:moveTo>
                    <a:pt x="1032" y="0"/>
                  </a:moveTo>
                  <a:lnTo>
                    <a:pt x="996" y="19"/>
                  </a:lnTo>
                  <a:lnTo>
                    <a:pt x="922" y="37"/>
                  </a:lnTo>
                  <a:lnTo>
                    <a:pt x="516" y="222"/>
                  </a:lnTo>
                  <a:lnTo>
                    <a:pt x="387" y="295"/>
                  </a:lnTo>
                  <a:lnTo>
                    <a:pt x="332" y="351"/>
                  </a:lnTo>
                  <a:lnTo>
                    <a:pt x="295" y="388"/>
                  </a:lnTo>
                  <a:lnTo>
                    <a:pt x="203" y="517"/>
                  </a:lnTo>
                  <a:lnTo>
                    <a:pt x="148" y="646"/>
                  </a:lnTo>
                  <a:lnTo>
                    <a:pt x="129" y="793"/>
                  </a:lnTo>
                  <a:lnTo>
                    <a:pt x="111" y="941"/>
                  </a:lnTo>
                  <a:lnTo>
                    <a:pt x="111" y="1088"/>
                  </a:lnTo>
                  <a:lnTo>
                    <a:pt x="111" y="1235"/>
                  </a:lnTo>
                  <a:lnTo>
                    <a:pt x="166" y="1512"/>
                  </a:lnTo>
                  <a:lnTo>
                    <a:pt x="203" y="1678"/>
                  </a:lnTo>
                  <a:lnTo>
                    <a:pt x="203" y="1862"/>
                  </a:lnTo>
                  <a:lnTo>
                    <a:pt x="184" y="2028"/>
                  </a:lnTo>
                  <a:lnTo>
                    <a:pt x="148" y="2212"/>
                  </a:lnTo>
                  <a:lnTo>
                    <a:pt x="74" y="2563"/>
                  </a:lnTo>
                  <a:lnTo>
                    <a:pt x="19" y="2913"/>
                  </a:lnTo>
                  <a:lnTo>
                    <a:pt x="0" y="3023"/>
                  </a:lnTo>
                  <a:lnTo>
                    <a:pt x="19" y="3079"/>
                  </a:lnTo>
                  <a:lnTo>
                    <a:pt x="37" y="3134"/>
                  </a:lnTo>
                  <a:lnTo>
                    <a:pt x="74" y="3208"/>
                  </a:lnTo>
                  <a:lnTo>
                    <a:pt x="148" y="3245"/>
                  </a:lnTo>
                  <a:lnTo>
                    <a:pt x="221" y="3282"/>
                  </a:lnTo>
                  <a:lnTo>
                    <a:pt x="295" y="3300"/>
                  </a:lnTo>
                  <a:lnTo>
                    <a:pt x="461" y="3318"/>
                  </a:lnTo>
                  <a:lnTo>
                    <a:pt x="608" y="3337"/>
                  </a:lnTo>
                  <a:lnTo>
                    <a:pt x="756" y="3318"/>
                  </a:lnTo>
                  <a:lnTo>
                    <a:pt x="811" y="3300"/>
                  </a:lnTo>
                  <a:lnTo>
                    <a:pt x="885" y="3282"/>
                  </a:lnTo>
                  <a:lnTo>
                    <a:pt x="940" y="3245"/>
                  </a:lnTo>
                  <a:lnTo>
                    <a:pt x="977" y="3189"/>
                  </a:lnTo>
                  <a:lnTo>
                    <a:pt x="1051" y="3079"/>
                  </a:lnTo>
                  <a:lnTo>
                    <a:pt x="1088" y="2950"/>
                  </a:lnTo>
                  <a:lnTo>
                    <a:pt x="1106" y="2802"/>
                  </a:lnTo>
                  <a:lnTo>
                    <a:pt x="1125" y="2176"/>
                  </a:lnTo>
                  <a:lnTo>
                    <a:pt x="1180" y="1862"/>
                  </a:lnTo>
                  <a:lnTo>
                    <a:pt x="1235" y="1549"/>
                  </a:lnTo>
                  <a:lnTo>
                    <a:pt x="1272" y="1457"/>
                  </a:lnTo>
                  <a:lnTo>
                    <a:pt x="1327" y="1364"/>
                  </a:lnTo>
                  <a:lnTo>
                    <a:pt x="1438" y="1162"/>
                  </a:lnTo>
                  <a:lnTo>
                    <a:pt x="1549" y="941"/>
                  </a:lnTo>
                  <a:lnTo>
                    <a:pt x="1567" y="830"/>
                  </a:lnTo>
                  <a:lnTo>
                    <a:pt x="1585" y="646"/>
                  </a:lnTo>
                  <a:lnTo>
                    <a:pt x="1585" y="461"/>
                  </a:lnTo>
                  <a:lnTo>
                    <a:pt x="1585" y="406"/>
                  </a:lnTo>
                  <a:lnTo>
                    <a:pt x="1567" y="388"/>
                  </a:lnTo>
                  <a:lnTo>
                    <a:pt x="1512" y="388"/>
                  </a:lnTo>
                  <a:lnTo>
                    <a:pt x="1456" y="424"/>
                  </a:lnTo>
                  <a:lnTo>
                    <a:pt x="1401" y="480"/>
                  </a:lnTo>
                  <a:lnTo>
                    <a:pt x="1383" y="590"/>
                  </a:lnTo>
                  <a:lnTo>
                    <a:pt x="1327" y="738"/>
                  </a:lnTo>
                  <a:lnTo>
                    <a:pt x="1309" y="793"/>
                  </a:lnTo>
                  <a:lnTo>
                    <a:pt x="1272" y="830"/>
                  </a:lnTo>
                  <a:lnTo>
                    <a:pt x="1217" y="848"/>
                  </a:lnTo>
                  <a:lnTo>
                    <a:pt x="1161" y="811"/>
                  </a:lnTo>
                  <a:lnTo>
                    <a:pt x="1125" y="775"/>
                  </a:lnTo>
                  <a:lnTo>
                    <a:pt x="1106" y="719"/>
                  </a:lnTo>
                  <a:lnTo>
                    <a:pt x="1088" y="609"/>
                  </a:lnTo>
                  <a:lnTo>
                    <a:pt x="1106" y="498"/>
                  </a:lnTo>
                  <a:lnTo>
                    <a:pt x="1143" y="369"/>
                  </a:lnTo>
                  <a:lnTo>
                    <a:pt x="1161" y="258"/>
                  </a:lnTo>
                  <a:lnTo>
                    <a:pt x="1161" y="148"/>
                  </a:lnTo>
                  <a:lnTo>
                    <a:pt x="1143" y="74"/>
                  </a:lnTo>
                  <a:lnTo>
                    <a:pt x="1106" y="37"/>
                  </a:lnTo>
                  <a:lnTo>
                    <a:pt x="1069" y="1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165750" y="376350"/>
              <a:ext cx="41500" cy="84375"/>
            </a:xfrm>
            <a:custGeom>
              <a:avLst/>
              <a:gdLst/>
              <a:ahLst/>
              <a:cxnLst/>
              <a:rect l="l" t="t" r="r" b="b"/>
              <a:pathLst>
                <a:path w="1660" h="3375" extrusionOk="0">
                  <a:moveTo>
                    <a:pt x="1106" y="56"/>
                  </a:moveTo>
                  <a:lnTo>
                    <a:pt x="1125" y="75"/>
                  </a:lnTo>
                  <a:lnTo>
                    <a:pt x="1143" y="112"/>
                  </a:lnTo>
                  <a:lnTo>
                    <a:pt x="1180" y="167"/>
                  </a:lnTo>
                  <a:lnTo>
                    <a:pt x="1162" y="296"/>
                  </a:lnTo>
                  <a:lnTo>
                    <a:pt x="1143" y="425"/>
                  </a:lnTo>
                  <a:lnTo>
                    <a:pt x="1106" y="517"/>
                  </a:lnTo>
                  <a:lnTo>
                    <a:pt x="1106" y="628"/>
                  </a:lnTo>
                  <a:lnTo>
                    <a:pt x="1088" y="683"/>
                  </a:lnTo>
                  <a:lnTo>
                    <a:pt x="1106" y="757"/>
                  </a:lnTo>
                  <a:lnTo>
                    <a:pt x="1125" y="812"/>
                  </a:lnTo>
                  <a:lnTo>
                    <a:pt x="1180" y="867"/>
                  </a:lnTo>
                  <a:lnTo>
                    <a:pt x="1235" y="886"/>
                  </a:lnTo>
                  <a:lnTo>
                    <a:pt x="1309" y="886"/>
                  </a:lnTo>
                  <a:lnTo>
                    <a:pt x="1364" y="849"/>
                  </a:lnTo>
                  <a:lnTo>
                    <a:pt x="1401" y="775"/>
                  </a:lnTo>
                  <a:lnTo>
                    <a:pt x="1438" y="628"/>
                  </a:lnTo>
                  <a:lnTo>
                    <a:pt x="1475" y="517"/>
                  </a:lnTo>
                  <a:lnTo>
                    <a:pt x="1530" y="462"/>
                  </a:lnTo>
                  <a:lnTo>
                    <a:pt x="1586" y="425"/>
                  </a:lnTo>
                  <a:lnTo>
                    <a:pt x="1604" y="462"/>
                  </a:lnTo>
                  <a:lnTo>
                    <a:pt x="1604" y="517"/>
                  </a:lnTo>
                  <a:lnTo>
                    <a:pt x="1604" y="683"/>
                  </a:lnTo>
                  <a:lnTo>
                    <a:pt x="1586" y="849"/>
                  </a:lnTo>
                  <a:lnTo>
                    <a:pt x="1549" y="960"/>
                  </a:lnTo>
                  <a:lnTo>
                    <a:pt x="1493" y="1089"/>
                  </a:lnTo>
                  <a:lnTo>
                    <a:pt x="1420" y="1218"/>
                  </a:lnTo>
                  <a:lnTo>
                    <a:pt x="1327" y="1365"/>
                  </a:lnTo>
                  <a:lnTo>
                    <a:pt x="1291" y="1476"/>
                  </a:lnTo>
                  <a:lnTo>
                    <a:pt x="1254" y="1568"/>
                  </a:lnTo>
                  <a:lnTo>
                    <a:pt x="1180" y="1844"/>
                  </a:lnTo>
                  <a:lnTo>
                    <a:pt x="1143" y="2121"/>
                  </a:lnTo>
                  <a:lnTo>
                    <a:pt x="1125" y="2397"/>
                  </a:lnTo>
                  <a:lnTo>
                    <a:pt x="1106" y="2674"/>
                  </a:lnTo>
                  <a:lnTo>
                    <a:pt x="1106" y="2821"/>
                  </a:lnTo>
                  <a:lnTo>
                    <a:pt x="1088" y="2950"/>
                  </a:lnTo>
                  <a:lnTo>
                    <a:pt x="1051" y="3061"/>
                  </a:lnTo>
                  <a:lnTo>
                    <a:pt x="996" y="3190"/>
                  </a:lnTo>
                  <a:lnTo>
                    <a:pt x="959" y="3227"/>
                  </a:lnTo>
                  <a:lnTo>
                    <a:pt x="903" y="3264"/>
                  </a:lnTo>
                  <a:lnTo>
                    <a:pt x="848" y="3301"/>
                  </a:lnTo>
                  <a:lnTo>
                    <a:pt x="774" y="3319"/>
                  </a:lnTo>
                  <a:lnTo>
                    <a:pt x="645" y="3319"/>
                  </a:lnTo>
                  <a:lnTo>
                    <a:pt x="498" y="3301"/>
                  </a:lnTo>
                  <a:lnTo>
                    <a:pt x="332" y="3282"/>
                  </a:lnTo>
                  <a:lnTo>
                    <a:pt x="258" y="3264"/>
                  </a:lnTo>
                  <a:lnTo>
                    <a:pt x="185" y="3227"/>
                  </a:lnTo>
                  <a:lnTo>
                    <a:pt x="129" y="3190"/>
                  </a:lnTo>
                  <a:lnTo>
                    <a:pt x="92" y="3153"/>
                  </a:lnTo>
                  <a:lnTo>
                    <a:pt x="74" y="3098"/>
                  </a:lnTo>
                  <a:lnTo>
                    <a:pt x="74" y="3042"/>
                  </a:lnTo>
                  <a:lnTo>
                    <a:pt x="74" y="2932"/>
                  </a:lnTo>
                  <a:lnTo>
                    <a:pt x="111" y="2711"/>
                  </a:lnTo>
                  <a:lnTo>
                    <a:pt x="166" y="2508"/>
                  </a:lnTo>
                  <a:lnTo>
                    <a:pt x="221" y="2250"/>
                  </a:lnTo>
                  <a:lnTo>
                    <a:pt x="258" y="2010"/>
                  </a:lnTo>
                  <a:lnTo>
                    <a:pt x="258" y="1771"/>
                  </a:lnTo>
                  <a:lnTo>
                    <a:pt x="258" y="1642"/>
                  </a:lnTo>
                  <a:lnTo>
                    <a:pt x="240" y="1513"/>
                  </a:lnTo>
                  <a:lnTo>
                    <a:pt x="185" y="1254"/>
                  </a:lnTo>
                  <a:lnTo>
                    <a:pt x="166" y="1107"/>
                  </a:lnTo>
                  <a:lnTo>
                    <a:pt x="166" y="960"/>
                  </a:lnTo>
                  <a:lnTo>
                    <a:pt x="185" y="830"/>
                  </a:lnTo>
                  <a:lnTo>
                    <a:pt x="221" y="683"/>
                  </a:lnTo>
                  <a:lnTo>
                    <a:pt x="277" y="554"/>
                  </a:lnTo>
                  <a:lnTo>
                    <a:pt x="350" y="443"/>
                  </a:lnTo>
                  <a:lnTo>
                    <a:pt x="387" y="388"/>
                  </a:lnTo>
                  <a:lnTo>
                    <a:pt x="443" y="351"/>
                  </a:lnTo>
                  <a:lnTo>
                    <a:pt x="572" y="277"/>
                  </a:lnTo>
                  <a:lnTo>
                    <a:pt x="959" y="93"/>
                  </a:lnTo>
                  <a:lnTo>
                    <a:pt x="1014" y="75"/>
                  </a:lnTo>
                  <a:lnTo>
                    <a:pt x="1069" y="56"/>
                  </a:lnTo>
                  <a:close/>
                  <a:moveTo>
                    <a:pt x="1033" y="1"/>
                  </a:moveTo>
                  <a:lnTo>
                    <a:pt x="940" y="19"/>
                  </a:lnTo>
                  <a:lnTo>
                    <a:pt x="535" y="222"/>
                  </a:lnTo>
                  <a:lnTo>
                    <a:pt x="406" y="296"/>
                  </a:lnTo>
                  <a:lnTo>
                    <a:pt x="350" y="333"/>
                  </a:lnTo>
                  <a:lnTo>
                    <a:pt x="295" y="388"/>
                  </a:lnTo>
                  <a:lnTo>
                    <a:pt x="221" y="499"/>
                  </a:lnTo>
                  <a:lnTo>
                    <a:pt x="185" y="609"/>
                  </a:lnTo>
                  <a:lnTo>
                    <a:pt x="148" y="738"/>
                  </a:lnTo>
                  <a:lnTo>
                    <a:pt x="111" y="867"/>
                  </a:lnTo>
                  <a:lnTo>
                    <a:pt x="111" y="1015"/>
                  </a:lnTo>
                  <a:lnTo>
                    <a:pt x="111" y="1181"/>
                  </a:lnTo>
                  <a:lnTo>
                    <a:pt x="129" y="1347"/>
                  </a:lnTo>
                  <a:lnTo>
                    <a:pt x="166" y="1531"/>
                  </a:lnTo>
                  <a:lnTo>
                    <a:pt x="185" y="1642"/>
                  </a:lnTo>
                  <a:lnTo>
                    <a:pt x="203" y="1771"/>
                  </a:lnTo>
                  <a:lnTo>
                    <a:pt x="185" y="2010"/>
                  </a:lnTo>
                  <a:lnTo>
                    <a:pt x="148" y="2250"/>
                  </a:lnTo>
                  <a:lnTo>
                    <a:pt x="92" y="2489"/>
                  </a:lnTo>
                  <a:lnTo>
                    <a:pt x="56" y="2711"/>
                  </a:lnTo>
                  <a:lnTo>
                    <a:pt x="19" y="2913"/>
                  </a:lnTo>
                  <a:lnTo>
                    <a:pt x="0" y="3061"/>
                  </a:lnTo>
                  <a:lnTo>
                    <a:pt x="19" y="3116"/>
                  </a:lnTo>
                  <a:lnTo>
                    <a:pt x="37" y="3172"/>
                  </a:lnTo>
                  <a:lnTo>
                    <a:pt x="74" y="3227"/>
                  </a:lnTo>
                  <a:lnTo>
                    <a:pt x="148" y="3282"/>
                  </a:lnTo>
                  <a:lnTo>
                    <a:pt x="221" y="3319"/>
                  </a:lnTo>
                  <a:lnTo>
                    <a:pt x="332" y="3356"/>
                  </a:lnTo>
                  <a:lnTo>
                    <a:pt x="480" y="3374"/>
                  </a:lnTo>
                  <a:lnTo>
                    <a:pt x="793" y="3374"/>
                  </a:lnTo>
                  <a:lnTo>
                    <a:pt x="867" y="3356"/>
                  </a:lnTo>
                  <a:lnTo>
                    <a:pt x="940" y="3319"/>
                  </a:lnTo>
                  <a:lnTo>
                    <a:pt x="996" y="3282"/>
                  </a:lnTo>
                  <a:lnTo>
                    <a:pt x="1051" y="3227"/>
                  </a:lnTo>
                  <a:lnTo>
                    <a:pt x="1088" y="3172"/>
                  </a:lnTo>
                  <a:lnTo>
                    <a:pt x="1125" y="3098"/>
                  </a:lnTo>
                  <a:lnTo>
                    <a:pt x="1162" y="2969"/>
                  </a:lnTo>
                  <a:lnTo>
                    <a:pt x="1162" y="2821"/>
                  </a:lnTo>
                  <a:lnTo>
                    <a:pt x="1180" y="2674"/>
                  </a:lnTo>
                  <a:lnTo>
                    <a:pt x="1180" y="2397"/>
                  </a:lnTo>
                  <a:lnTo>
                    <a:pt x="1217" y="2139"/>
                  </a:lnTo>
                  <a:lnTo>
                    <a:pt x="1254" y="1863"/>
                  </a:lnTo>
                  <a:lnTo>
                    <a:pt x="1309" y="1586"/>
                  </a:lnTo>
                  <a:lnTo>
                    <a:pt x="1383" y="1402"/>
                  </a:lnTo>
                  <a:lnTo>
                    <a:pt x="1475" y="1254"/>
                  </a:lnTo>
                  <a:lnTo>
                    <a:pt x="1549" y="1125"/>
                  </a:lnTo>
                  <a:lnTo>
                    <a:pt x="1622" y="978"/>
                  </a:lnTo>
                  <a:lnTo>
                    <a:pt x="1641" y="886"/>
                  </a:lnTo>
                  <a:lnTo>
                    <a:pt x="1659" y="701"/>
                  </a:lnTo>
                  <a:lnTo>
                    <a:pt x="1659" y="517"/>
                  </a:lnTo>
                  <a:lnTo>
                    <a:pt x="1659" y="443"/>
                  </a:lnTo>
                  <a:lnTo>
                    <a:pt x="1641" y="388"/>
                  </a:lnTo>
                  <a:lnTo>
                    <a:pt x="1604" y="370"/>
                  </a:lnTo>
                  <a:lnTo>
                    <a:pt x="1586" y="370"/>
                  </a:lnTo>
                  <a:lnTo>
                    <a:pt x="1530" y="388"/>
                  </a:lnTo>
                  <a:lnTo>
                    <a:pt x="1475" y="407"/>
                  </a:lnTo>
                  <a:lnTo>
                    <a:pt x="1438" y="443"/>
                  </a:lnTo>
                  <a:lnTo>
                    <a:pt x="1420" y="499"/>
                  </a:lnTo>
                  <a:lnTo>
                    <a:pt x="1383" y="609"/>
                  </a:lnTo>
                  <a:lnTo>
                    <a:pt x="1346" y="738"/>
                  </a:lnTo>
                  <a:lnTo>
                    <a:pt x="1309" y="794"/>
                  </a:lnTo>
                  <a:lnTo>
                    <a:pt x="1272" y="830"/>
                  </a:lnTo>
                  <a:lnTo>
                    <a:pt x="1254" y="830"/>
                  </a:lnTo>
                  <a:lnTo>
                    <a:pt x="1217" y="812"/>
                  </a:lnTo>
                  <a:lnTo>
                    <a:pt x="1180" y="775"/>
                  </a:lnTo>
                  <a:lnTo>
                    <a:pt x="1162" y="720"/>
                  </a:lnTo>
                  <a:lnTo>
                    <a:pt x="1162" y="628"/>
                  </a:lnTo>
                  <a:lnTo>
                    <a:pt x="1198" y="443"/>
                  </a:lnTo>
                  <a:lnTo>
                    <a:pt x="1235" y="296"/>
                  </a:lnTo>
                  <a:lnTo>
                    <a:pt x="1235" y="167"/>
                  </a:lnTo>
                  <a:lnTo>
                    <a:pt x="1217" y="112"/>
                  </a:lnTo>
                  <a:lnTo>
                    <a:pt x="1198" y="56"/>
                  </a:lnTo>
                  <a:lnTo>
                    <a:pt x="1162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195700" y="604025"/>
              <a:ext cx="162225" cy="259925"/>
            </a:xfrm>
            <a:custGeom>
              <a:avLst/>
              <a:gdLst/>
              <a:ahLst/>
              <a:cxnLst/>
              <a:rect l="l" t="t" r="r" b="b"/>
              <a:pathLst>
                <a:path w="6489" h="10397" extrusionOk="0">
                  <a:moveTo>
                    <a:pt x="1917" y="0"/>
                  </a:moveTo>
                  <a:lnTo>
                    <a:pt x="1899" y="111"/>
                  </a:lnTo>
                  <a:lnTo>
                    <a:pt x="1844" y="221"/>
                  </a:lnTo>
                  <a:lnTo>
                    <a:pt x="1770" y="313"/>
                  </a:lnTo>
                  <a:lnTo>
                    <a:pt x="1678" y="406"/>
                  </a:lnTo>
                  <a:lnTo>
                    <a:pt x="1438" y="608"/>
                  </a:lnTo>
                  <a:lnTo>
                    <a:pt x="1235" y="848"/>
                  </a:lnTo>
                  <a:lnTo>
                    <a:pt x="1143" y="1014"/>
                  </a:lnTo>
                  <a:lnTo>
                    <a:pt x="1051" y="1161"/>
                  </a:lnTo>
                  <a:lnTo>
                    <a:pt x="977" y="1346"/>
                  </a:lnTo>
                  <a:lnTo>
                    <a:pt x="904" y="1530"/>
                  </a:lnTo>
                  <a:lnTo>
                    <a:pt x="811" y="1899"/>
                  </a:lnTo>
                  <a:lnTo>
                    <a:pt x="719" y="2249"/>
                  </a:lnTo>
                  <a:lnTo>
                    <a:pt x="627" y="2802"/>
                  </a:lnTo>
                  <a:lnTo>
                    <a:pt x="535" y="3355"/>
                  </a:lnTo>
                  <a:lnTo>
                    <a:pt x="461" y="3908"/>
                  </a:lnTo>
                  <a:lnTo>
                    <a:pt x="388" y="4461"/>
                  </a:lnTo>
                  <a:lnTo>
                    <a:pt x="295" y="5585"/>
                  </a:lnTo>
                  <a:lnTo>
                    <a:pt x="222" y="6691"/>
                  </a:lnTo>
                  <a:lnTo>
                    <a:pt x="203" y="7595"/>
                  </a:lnTo>
                  <a:lnTo>
                    <a:pt x="203" y="8498"/>
                  </a:lnTo>
                  <a:lnTo>
                    <a:pt x="185" y="8903"/>
                  </a:lnTo>
                  <a:lnTo>
                    <a:pt x="129" y="9309"/>
                  </a:lnTo>
                  <a:lnTo>
                    <a:pt x="74" y="9714"/>
                  </a:lnTo>
                  <a:lnTo>
                    <a:pt x="0" y="10120"/>
                  </a:lnTo>
                  <a:lnTo>
                    <a:pt x="0" y="10231"/>
                  </a:lnTo>
                  <a:lnTo>
                    <a:pt x="19" y="10286"/>
                  </a:lnTo>
                  <a:lnTo>
                    <a:pt x="37" y="10341"/>
                  </a:lnTo>
                  <a:lnTo>
                    <a:pt x="74" y="10360"/>
                  </a:lnTo>
                  <a:lnTo>
                    <a:pt x="111" y="10378"/>
                  </a:lnTo>
                  <a:lnTo>
                    <a:pt x="203" y="10378"/>
                  </a:lnTo>
                  <a:lnTo>
                    <a:pt x="977" y="10396"/>
                  </a:lnTo>
                  <a:lnTo>
                    <a:pt x="1364" y="10396"/>
                  </a:lnTo>
                  <a:lnTo>
                    <a:pt x="1752" y="10378"/>
                  </a:lnTo>
                  <a:lnTo>
                    <a:pt x="2139" y="10341"/>
                  </a:lnTo>
                  <a:lnTo>
                    <a:pt x="2526" y="10286"/>
                  </a:lnTo>
                  <a:lnTo>
                    <a:pt x="2894" y="10212"/>
                  </a:lnTo>
                  <a:lnTo>
                    <a:pt x="3263" y="10102"/>
                  </a:lnTo>
                  <a:lnTo>
                    <a:pt x="3706" y="9954"/>
                  </a:lnTo>
                  <a:lnTo>
                    <a:pt x="4148" y="9751"/>
                  </a:lnTo>
                  <a:lnTo>
                    <a:pt x="4553" y="9530"/>
                  </a:lnTo>
                  <a:lnTo>
                    <a:pt x="4959" y="9290"/>
                  </a:lnTo>
                  <a:lnTo>
                    <a:pt x="5346" y="9014"/>
                  </a:lnTo>
                  <a:lnTo>
                    <a:pt x="5733" y="8737"/>
                  </a:lnTo>
                  <a:lnTo>
                    <a:pt x="6489" y="8166"/>
                  </a:lnTo>
                  <a:lnTo>
                    <a:pt x="6397" y="7558"/>
                  </a:lnTo>
                  <a:lnTo>
                    <a:pt x="6286" y="6949"/>
                  </a:lnTo>
                  <a:lnTo>
                    <a:pt x="6157" y="6341"/>
                  </a:lnTo>
                  <a:lnTo>
                    <a:pt x="6010" y="5751"/>
                  </a:lnTo>
                  <a:lnTo>
                    <a:pt x="5844" y="5143"/>
                  </a:lnTo>
                  <a:lnTo>
                    <a:pt x="5659" y="4553"/>
                  </a:lnTo>
                  <a:lnTo>
                    <a:pt x="5475" y="3963"/>
                  </a:lnTo>
                  <a:lnTo>
                    <a:pt x="5272" y="3392"/>
                  </a:lnTo>
                  <a:lnTo>
                    <a:pt x="5088" y="2894"/>
                  </a:lnTo>
                  <a:lnTo>
                    <a:pt x="4922" y="2415"/>
                  </a:lnTo>
                  <a:lnTo>
                    <a:pt x="4738" y="1972"/>
                  </a:lnTo>
                  <a:lnTo>
                    <a:pt x="4627" y="1770"/>
                  </a:lnTo>
                  <a:lnTo>
                    <a:pt x="4517" y="1567"/>
                  </a:lnTo>
                  <a:lnTo>
                    <a:pt x="4388" y="1383"/>
                  </a:lnTo>
                  <a:lnTo>
                    <a:pt x="4240" y="1217"/>
                  </a:lnTo>
                  <a:lnTo>
                    <a:pt x="4074" y="1051"/>
                  </a:lnTo>
                  <a:lnTo>
                    <a:pt x="3908" y="922"/>
                  </a:lnTo>
                  <a:lnTo>
                    <a:pt x="3706" y="793"/>
                  </a:lnTo>
                  <a:lnTo>
                    <a:pt x="3484" y="682"/>
                  </a:lnTo>
                  <a:lnTo>
                    <a:pt x="3245" y="608"/>
                  </a:lnTo>
                  <a:lnTo>
                    <a:pt x="2968" y="535"/>
                  </a:lnTo>
                  <a:lnTo>
                    <a:pt x="2729" y="461"/>
                  </a:lnTo>
                  <a:lnTo>
                    <a:pt x="2378" y="350"/>
                  </a:lnTo>
                  <a:lnTo>
                    <a:pt x="2194" y="277"/>
                  </a:lnTo>
                  <a:lnTo>
                    <a:pt x="2065" y="184"/>
                  </a:lnTo>
                  <a:lnTo>
                    <a:pt x="1954" y="92"/>
                  </a:lnTo>
                  <a:lnTo>
                    <a:pt x="1936" y="3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194775" y="604025"/>
              <a:ext cx="164075" cy="260850"/>
            </a:xfrm>
            <a:custGeom>
              <a:avLst/>
              <a:gdLst/>
              <a:ahLst/>
              <a:cxnLst/>
              <a:rect l="l" t="t" r="r" b="b"/>
              <a:pathLst>
                <a:path w="6563" h="10434" extrusionOk="0">
                  <a:moveTo>
                    <a:pt x="1973" y="111"/>
                  </a:moveTo>
                  <a:lnTo>
                    <a:pt x="2065" y="203"/>
                  </a:lnTo>
                  <a:lnTo>
                    <a:pt x="2213" y="295"/>
                  </a:lnTo>
                  <a:lnTo>
                    <a:pt x="2378" y="369"/>
                  </a:lnTo>
                  <a:lnTo>
                    <a:pt x="2563" y="442"/>
                  </a:lnTo>
                  <a:lnTo>
                    <a:pt x="2858" y="535"/>
                  </a:lnTo>
                  <a:lnTo>
                    <a:pt x="3005" y="553"/>
                  </a:lnTo>
                  <a:lnTo>
                    <a:pt x="3245" y="627"/>
                  </a:lnTo>
                  <a:lnTo>
                    <a:pt x="3466" y="701"/>
                  </a:lnTo>
                  <a:lnTo>
                    <a:pt x="3669" y="793"/>
                  </a:lnTo>
                  <a:lnTo>
                    <a:pt x="3853" y="903"/>
                  </a:lnTo>
                  <a:lnTo>
                    <a:pt x="4019" y="1014"/>
                  </a:lnTo>
                  <a:lnTo>
                    <a:pt x="4166" y="1143"/>
                  </a:lnTo>
                  <a:lnTo>
                    <a:pt x="4296" y="1290"/>
                  </a:lnTo>
                  <a:lnTo>
                    <a:pt x="4425" y="1438"/>
                  </a:lnTo>
                  <a:lnTo>
                    <a:pt x="4535" y="1604"/>
                  </a:lnTo>
                  <a:lnTo>
                    <a:pt x="4646" y="1788"/>
                  </a:lnTo>
                  <a:lnTo>
                    <a:pt x="4830" y="2175"/>
                  </a:lnTo>
                  <a:lnTo>
                    <a:pt x="4996" y="2581"/>
                  </a:lnTo>
                  <a:lnTo>
                    <a:pt x="5143" y="3042"/>
                  </a:lnTo>
                  <a:lnTo>
                    <a:pt x="5272" y="3392"/>
                  </a:lnTo>
                  <a:lnTo>
                    <a:pt x="5494" y="3982"/>
                  </a:lnTo>
                  <a:lnTo>
                    <a:pt x="5678" y="4572"/>
                  </a:lnTo>
                  <a:lnTo>
                    <a:pt x="5844" y="5161"/>
                  </a:lnTo>
                  <a:lnTo>
                    <a:pt x="6010" y="5751"/>
                  </a:lnTo>
                  <a:lnTo>
                    <a:pt x="6157" y="6341"/>
                  </a:lnTo>
                  <a:lnTo>
                    <a:pt x="6286" y="6949"/>
                  </a:lnTo>
                  <a:lnTo>
                    <a:pt x="6397" y="7539"/>
                  </a:lnTo>
                  <a:lnTo>
                    <a:pt x="6489" y="8148"/>
                  </a:lnTo>
                  <a:lnTo>
                    <a:pt x="5752" y="8719"/>
                  </a:lnTo>
                  <a:lnTo>
                    <a:pt x="5365" y="8996"/>
                  </a:lnTo>
                  <a:lnTo>
                    <a:pt x="4978" y="9254"/>
                  </a:lnTo>
                  <a:lnTo>
                    <a:pt x="4572" y="9493"/>
                  </a:lnTo>
                  <a:lnTo>
                    <a:pt x="4166" y="9714"/>
                  </a:lnTo>
                  <a:lnTo>
                    <a:pt x="3743" y="9917"/>
                  </a:lnTo>
                  <a:lnTo>
                    <a:pt x="3300" y="10083"/>
                  </a:lnTo>
                  <a:lnTo>
                    <a:pt x="2913" y="10175"/>
                  </a:lnTo>
                  <a:lnTo>
                    <a:pt x="2526" y="10267"/>
                  </a:lnTo>
                  <a:lnTo>
                    <a:pt x="2139" y="10323"/>
                  </a:lnTo>
                  <a:lnTo>
                    <a:pt x="1733" y="10360"/>
                  </a:lnTo>
                  <a:lnTo>
                    <a:pt x="1365" y="10360"/>
                  </a:lnTo>
                  <a:lnTo>
                    <a:pt x="978" y="10378"/>
                  </a:lnTo>
                  <a:lnTo>
                    <a:pt x="240" y="10360"/>
                  </a:lnTo>
                  <a:lnTo>
                    <a:pt x="166" y="10341"/>
                  </a:lnTo>
                  <a:lnTo>
                    <a:pt x="130" y="10323"/>
                  </a:lnTo>
                  <a:lnTo>
                    <a:pt x="93" y="10304"/>
                  </a:lnTo>
                  <a:lnTo>
                    <a:pt x="74" y="10267"/>
                  </a:lnTo>
                  <a:lnTo>
                    <a:pt x="74" y="10231"/>
                  </a:lnTo>
                  <a:lnTo>
                    <a:pt x="74" y="10120"/>
                  </a:lnTo>
                  <a:lnTo>
                    <a:pt x="148" y="9714"/>
                  </a:lnTo>
                  <a:lnTo>
                    <a:pt x="203" y="9309"/>
                  </a:lnTo>
                  <a:lnTo>
                    <a:pt x="240" y="8903"/>
                  </a:lnTo>
                  <a:lnTo>
                    <a:pt x="259" y="8498"/>
                  </a:lnTo>
                  <a:lnTo>
                    <a:pt x="277" y="7558"/>
                  </a:lnTo>
                  <a:lnTo>
                    <a:pt x="295" y="6691"/>
                  </a:lnTo>
                  <a:lnTo>
                    <a:pt x="369" y="5493"/>
                  </a:lnTo>
                  <a:lnTo>
                    <a:pt x="461" y="4350"/>
                  </a:lnTo>
                  <a:lnTo>
                    <a:pt x="535" y="3816"/>
                  </a:lnTo>
                  <a:lnTo>
                    <a:pt x="609" y="3281"/>
                  </a:lnTo>
                  <a:lnTo>
                    <a:pt x="701" y="2765"/>
                  </a:lnTo>
                  <a:lnTo>
                    <a:pt x="793" y="2267"/>
                  </a:lnTo>
                  <a:lnTo>
                    <a:pt x="867" y="1880"/>
                  </a:lnTo>
                  <a:lnTo>
                    <a:pt x="978" y="1512"/>
                  </a:lnTo>
                  <a:lnTo>
                    <a:pt x="1051" y="1346"/>
                  </a:lnTo>
                  <a:lnTo>
                    <a:pt x="1125" y="1180"/>
                  </a:lnTo>
                  <a:lnTo>
                    <a:pt x="1199" y="1014"/>
                  </a:lnTo>
                  <a:lnTo>
                    <a:pt x="1309" y="866"/>
                  </a:lnTo>
                  <a:lnTo>
                    <a:pt x="1494" y="645"/>
                  </a:lnTo>
                  <a:lnTo>
                    <a:pt x="1733" y="424"/>
                  </a:lnTo>
                  <a:lnTo>
                    <a:pt x="1825" y="350"/>
                  </a:lnTo>
                  <a:lnTo>
                    <a:pt x="1881" y="277"/>
                  </a:lnTo>
                  <a:lnTo>
                    <a:pt x="1936" y="184"/>
                  </a:lnTo>
                  <a:lnTo>
                    <a:pt x="1973" y="111"/>
                  </a:lnTo>
                  <a:close/>
                  <a:moveTo>
                    <a:pt x="1936" y="0"/>
                  </a:moveTo>
                  <a:lnTo>
                    <a:pt x="1918" y="92"/>
                  </a:lnTo>
                  <a:lnTo>
                    <a:pt x="1862" y="184"/>
                  </a:lnTo>
                  <a:lnTo>
                    <a:pt x="1789" y="277"/>
                  </a:lnTo>
                  <a:lnTo>
                    <a:pt x="1696" y="369"/>
                  </a:lnTo>
                  <a:lnTo>
                    <a:pt x="1457" y="608"/>
                  </a:lnTo>
                  <a:lnTo>
                    <a:pt x="1254" y="830"/>
                  </a:lnTo>
                  <a:lnTo>
                    <a:pt x="1143" y="977"/>
                  </a:lnTo>
                  <a:lnTo>
                    <a:pt x="1051" y="1143"/>
                  </a:lnTo>
                  <a:lnTo>
                    <a:pt x="978" y="1309"/>
                  </a:lnTo>
                  <a:lnTo>
                    <a:pt x="922" y="1493"/>
                  </a:lnTo>
                  <a:lnTo>
                    <a:pt x="812" y="1862"/>
                  </a:lnTo>
                  <a:lnTo>
                    <a:pt x="738" y="2249"/>
                  </a:lnTo>
                  <a:lnTo>
                    <a:pt x="627" y="2747"/>
                  </a:lnTo>
                  <a:lnTo>
                    <a:pt x="554" y="3263"/>
                  </a:lnTo>
                  <a:lnTo>
                    <a:pt x="480" y="3797"/>
                  </a:lnTo>
                  <a:lnTo>
                    <a:pt x="406" y="4350"/>
                  </a:lnTo>
                  <a:lnTo>
                    <a:pt x="295" y="5493"/>
                  </a:lnTo>
                  <a:lnTo>
                    <a:pt x="240" y="6691"/>
                  </a:lnTo>
                  <a:lnTo>
                    <a:pt x="203" y="7558"/>
                  </a:lnTo>
                  <a:lnTo>
                    <a:pt x="203" y="8498"/>
                  </a:lnTo>
                  <a:lnTo>
                    <a:pt x="185" y="8885"/>
                  </a:lnTo>
                  <a:lnTo>
                    <a:pt x="148" y="9290"/>
                  </a:lnTo>
                  <a:lnTo>
                    <a:pt x="74" y="9696"/>
                  </a:lnTo>
                  <a:lnTo>
                    <a:pt x="19" y="10102"/>
                  </a:lnTo>
                  <a:lnTo>
                    <a:pt x="1" y="10249"/>
                  </a:lnTo>
                  <a:lnTo>
                    <a:pt x="19" y="10304"/>
                  </a:lnTo>
                  <a:lnTo>
                    <a:pt x="56" y="10360"/>
                  </a:lnTo>
                  <a:lnTo>
                    <a:pt x="93" y="10378"/>
                  </a:lnTo>
                  <a:lnTo>
                    <a:pt x="148" y="10396"/>
                  </a:lnTo>
                  <a:lnTo>
                    <a:pt x="240" y="10415"/>
                  </a:lnTo>
                  <a:lnTo>
                    <a:pt x="1033" y="10433"/>
                  </a:lnTo>
                  <a:lnTo>
                    <a:pt x="1604" y="10415"/>
                  </a:lnTo>
                  <a:lnTo>
                    <a:pt x="2176" y="10378"/>
                  </a:lnTo>
                  <a:lnTo>
                    <a:pt x="2452" y="10341"/>
                  </a:lnTo>
                  <a:lnTo>
                    <a:pt x="2747" y="10286"/>
                  </a:lnTo>
                  <a:lnTo>
                    <a:pt x="3024" y="10212"/>
                  </a:lnTo>
                  <a:lnTo>
                    <a:pt x="3319" y="10138"/>
                  </a:lnTo>
                  <a:lnTo>
                    <a:pt x="3761" y="9972"/>
                  </a:lnTo>
                  <a:lnTo>
                    <a:pt x="4203" y="9770"/>
                  </a:lnTo>
                  <a:lnTo>
                    <a:pt x="4627" y="9549"/>
                  </a:lnTo>
                  <a:lnTo>
                    <a:pt x="5033" y="9290"/>
                  </a:lnTo>
                  <a:lnTo>
                    <a:pt x="5438" y="9032"/>
                  </a:lnTo>
                  <a:lnTo>
                    <a:pt x="5825" y="8756"/>
                  </a:lnTo>
                  <a:lnTo>
                    <a:pt x="6544" y="8184"/>
                  </a:lnTo>
                  <a:lnTo>
                    <a:pt x="6563" y="8184"/>
                  </a:lnTo>
                  <a:lnTo>
                    <a:pt x="6563" y="8166"/>
                  </a:lnTo>
                  <a:lnTo>
                    <a:pt x="6471" y="7558"/>
                  </a:lnTo>
                  <a:lnTo>
                    <a:pt x="6342" y="6949"/>
                  </a:lnTo>
                  <a:lnTo>
                    <a:pt x="6213" y="6341"/>
                  </a:lnTo>
                  <a:lnTo>
                    <a:pt x="6065" y="5733"/>
                  </a:lnTo>
                  <a:lnTo>
                    <a:pt x="5918" y="5143"/>
                  </a:lnTo>
                  <a:lnTo>
                    <a:pt x="5733" y="4553"/>
                  </a:lnTo>
                  <a:lnTo>
                    <a:pt x="5549" y="3963"/>
                  </a:lnTo>
                  <a:lnTo>
                    <a:pt x="5346" y="3373"/>
                  </a:lnTo>
                  <a:lnTo>
                    <a:pt x="5217" y="3005"/>
                  </a:lnTo>
                  <a:lnTo>
                    <a:pt x="5051" y="2581"/>
                  </a:lnTo>
                  <a:lnTo>
                    <a:pt x="4885" y="2157"/>
                  </a:lnTo>
                  <a:lnTo>
                    <a:pt x="4701" y="1770"/>
                  </a:lnTo>
                  <a:lnTo>
                    <a:pt x="4590" y="1585"/>
                  </a:lnTo>
                  <a:lnTo>
                    <a:pt x="4480" y="1419"/>
                  </a:lnTo>
                  <a:lnTo>
                    <a:pt x="4351" y="1254"/>
                  </a:lnTo>
                  <a:lnTo>
                    <a:pt x="4222" y="1106"/>
                  </a:lnTo>
                  <a:lnTo>
                    <a:pt x="4056" y="977"/>
                  </a:lnTo>
                  <a:lnTo>
                    <a:pt x="3890" y="848"/>
                  </a:lnTo>
                  <a:lnTo>
                    <a:pt x="3706" y="737"/>
                  </a:lnTo>
                  <a:lnTo>
                    <a:pt x="3484" y="645"/>
                  </a:lnTo>
                  <a:lnTo>
                    <a:pt x="3263" y="553"/>
                  </a:lnTo>
                  <a:lnTo>
                    <a:pt x="3005" y="498"/>
                  </a:lnTo>
                  <a:lnTo>
                    <a:pt x="2747" y="424"/>
                  </a:lnTo>
                  <a:lnTo>
                    <a:pt x="2397" y="313"/>
                  </a:lnTo>
                  <a:lnTo>
                    <a:pt x="2231" y="240"/>
                  </a:lnTo>
                  <a:lnTo>
                    <a:pt x="2102" y="166"/>
                  </a:lnTo>
                  <a:lnTo>
                    <a:pt x="2028" y="74"/>
                  </a:lnTo>
                  <a:lnTo>
                    <a:pt x="1991" y="37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59" y="92"/>
                  </a:lnTo>
                  <a:lnTo>
                    <a:pt x="849" y="148"/>
                  </a:lnTo>
                  <a:lnTo>
                    <a:pt x="756" y="240"/>
                  </a:lnTo>
                  <a:lnTo>
                    <a:pt x="664" y="332"/>
                  </a:lnTo>
                  <a:lnTo>
                    <a:pt x="590" y="424"/>
                  </a:lnTo>
                  <a:lnTo>
                    <a:pt x="517" y="553"/>
                  </a:lnTo>
                  <a:lnTo>
                    <a:pt x="406" y="793"/>
                  </a:lnTo>
                  <a:lnTo>
                    <a:pt x="332" y="1069"/>
                  </a:lnTo>
                  <a:lnTo>
                    <a:pt x="277" y="1346"/>
                  </a:lnTo>
                  <a:lnTo>
                    <a:pt x="185" y="1825"/>
                  </a:lnTo>
                  <a:lnTo>
                    <a:pt x="111" y="2249"/>
                  </a:lnTo>
                  <a:lnTo>
                    <a:pt x="74" y="2655"/>
                  </a:lnTo>
                  <a:lnTo>
                    <a:pt x="37" y="3079"/>
                  </a:lnTo>
                  <a:lnTo>
                    <a:pt x="19" y="3484"/>
                  </a:lnTo>
                  <a:lnTo>
                    <a:pt x="1" y="4332"/>
                  </a:lnTo>
                  <a:lnTo>
                    <a:pt x="19" y="5162"/>
                  </a:lnTo>
                  <a:lnTo>
                    <a:pt x="37" y="5586"/>
                  </a:lnTo>
                  <a:lnTo>
                    <a:pt x="93" y="6028"/>
                  </a:lnTo>
                  <a:lnTo>
                    <a:pt x="130" y="6231"/>
                  </a:lnTo>
                  <a:lnTo>
                    <a:pt x="185" y="6434"/>
                  </a:lnTo>
                  <a:lnTo>
                    <a:pt x="240" y="6636"/>
                  </a:lnTo>
                  <a:lnTo>
                    <a:pt x="332" y="6839"/>
                  </a:lnTo>
                  <a:lnTo>
                    <a:pt x="480" y="7116"/>
                  </a:lnTo>
                  <a:lnTo>
                    <a:pt x="664" y="7392"/>
                  </a:lnTo>
                  <a:lnTo>
                    <a:pt x="849" y="7632"/>
                  </a:lnTo>
                  <a:lnTo>
                    <a:pt x="1070" y="7890"/>
                  </a:lnTo>
                  <a:lnTo>
                    <a:pt x="2157" y="9125"/>
                  </a:lnTo>
                  <a:lnTo>
                    <a:pt x="2692" y="9752"/>
                  </a:lnTo>
                  <a:lnTo>
                    <a:pt x="3226" y="10397"/>
                  </a:lnTo>
                  <a:lnTo>
                    <a:pt x="4646" y="7687"/>
                  </a:lnTo>
                  <a:lnTo>
                    <a:pt x="4369" y="7374"/>
                  </a:lnTo>
                  <a:lnTo>
                    <a:pt x="4111" y="7042"/>
                  </a:lnTo>
                  <a:lnTo>
                    <a:pt x="3872" y="6692"/>
                  </a:lnTo>
                  <a:lnTo>
                    <a:pt x="3614" y="6360"/>
                  </a:lnTo>
                  <a:lnTo>
                    <a:pt x="3374" y="6083"/>
                  </a:lnTo>
                  <a:lnTo>
                    <a:pt x="3116" y="5825"/>
                  </a:lnTo>
                  <a:lnTo>
                    <a:pt x="2876" y="5549"/>
                  </a:lnTo>
                  <a:lnTo>
                    <a:pt x="2766" y="5401"/>
                  </a:lnTo>
                  <a:lnTo>
                    <a:pt x="2673" y="5235"/>
                  </a:lnTo>
                  <a:lnTo>
                    <a:pt x="2544" y="4940"/>
                  </a:lnTo>
                  <a:lnTo>
                    <a:pt x="2452" y="4645"/>
                  </a:lnTo>
                  <a:lnTo>
                    <a:pt x="2379" y="4332"/>
                  </a:lnTo>
                  <a:lnTo>
                    <a:pt x="2323" y="4019"/>
                  </a:lnTo>
                  <a:lnTo>
                    <a:pt x="2305" y="3705"/>
                  </a:lnTo>
                  <a:lnTo>
                    <a:pt x="2286" y="3392"/>
                  </a:lnTo>
                  <a:lnTo>
                    <a:pt x="2286" y="2765"/>
                  </a:lnTo>
                  <a:lnTo>
                    <a:pt x="2305" y="2249"/>
                  </a:lnTo>
                  <a:lnTo>
                    <a:pt x="2323" y="1733"/>
                  </a:lnTo>
                  <a:lnTo>
                    <a:pt x="2360" y="1401"/>
                  </a:lnTo>
                  <a:lnTo>
                    <a:pt x="2379" y="1033"/>
                  </a:lnTo>
                  <a:lnTo>
                    <a:pt x="2379" y="867"/>
                  </a:lnTo>
                  <a:lnTo>
                    <a:pt x="2360" y="682"/>
                  </a:lnTo>
                  <a:lnTo>
                    <a:pt x="2305" y="535"/>
                  </a:lnTo>
                  <a:lnTo>
                    <a:pt x="2231" y="387"/>
                  </a:lnTo>
                  <a:lnTo>
                    <a:pt x="2157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44" y="92"/>
                  </a:lnTo>
                  <a:lnTo>
                    <a:pt x="1715" y="56"/>
                  </a:lnTo>
                  <a:lnTo>
                    <a:pt x="1586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fill="none" extrusionOk="0">
                  <a:moveTo>
                    <a:pt x="3226" y="10397"/>
                  </a:moveTo>
                  <a:lnTo>
                    <a:pt x="3226" y="10397"/>
                  </a:lnTo>
                  <a:lnTo>
                    <a:pt x="2692" y="9752"/>
                  </a:lnTo>
                  <a:lnTo>
                    <a:pt x="2157" y="9125"/>
                  </a:lnTo>
                  <a:lnTo>
                    <a:pt x="1070" y="7890"/>
                  </a:lnTo>
                  <a:lnTo>
                    <a:pt x="1070" y="7890"/>
                  </a:lnTo>
                  <a:lnTo>
                    <a:pt x="849" y="7632"/>
                  </a:lnTo>
                  <a:lnTo>
                    <a:pt x="664" y="7392"/>
                  </a:lnTo>
                  <a:lnTo>
                    <a:pt x="480" y="7116"/>
                  </a:lnTo>
                  <a:lnTo>
                    <a:pt x="332" y="6839"/>
                  </a:lnTo>
                  <a:lnTo>
                    <a:pt x="332" y="6839"/>
                  </a:lnTo>
                  <a:lnTo>
                    <a:pt x="240" y="6636"/>
                  </a:lnTo>
                  <a:lnTo>
                    <a:pt x="185" y="6434"/>
                  </a:lnTo>
                  <a:lnTo>
                    <a:pt x="130" y="6231"/>
                  </a:lnTo>
                  <a:lnTo>
                    <a:pt x="93" y="6028"/>
                  </a:lnTo>
                  <a:lnTo>
                    <a:pt x="37" y="5586"/>
                  </a:lnTo>
                  <a:lnTo>
                    <a:pt x="19" y="5162"/>
                  </a:lnTo>
                  <a:lnTo>
                    <a:pt x="19" y="5162"/>
                  </a:lnTo>
                  <a:lnTo>
                    <a:pt x="1" y="4332"/>
                  </a:lnTo>
                  <a:lnTo>
                    <a:pt x="19" y="3484"/>
                  </a:lnTo>
                  <a:lnTo>
                    <a:pt x="37" y="3079"/>
                  </a:lnTo>
                  <a:lnTo>
                    <a:pt x="74" y="2655"/>
                  </a:lnTo>
                  <a:lnTo>
                    <a:pt x="111" y="2249"/>
                  </a:lnTo>
                  <a:lnTo>
                    <a:pt x="185" y="1825"/>
                  </a:lnTo>
                  <a:lnTo>
                    <a:pt x="185" y="1825"/>
                  </a:lnTo>
                  <a:lnTo>
                    <a:pt x="277" y="1346"/>
                  </a:lnTo>
                  <a:lnTo>
                    <a:pt x="332" y="1069"/>
                  </a:lnTo>
                  <a:lnTo>
                    <a:pt x="406" y="793"/>
                  </a:lnTo>
                  <a:lnTo>
                    <a:pt x="517" y="553"/>
                  </a:lnTo>
                  <a:lnTo>
                    <a:pt x="590" y="424"/>
                  </a:lnTo>
                  <a:lnTo>
                    <a:pt x="664" y="332"/>
                  </a:lnTo>
                  <a:lnTo>
                    <a:pt x="756" y="240"/>
                  </a:lnTo>
                  <a:lnTo>
                    <a:pt x="849" y="148"/>
                  </a:lnTo>
                  <a:lnTo>
                    <a:pt x="959" y="92"/>
                  </a:lnTo>
                  <a:lnTo>
                    <a:pt x="1070" y="37"/>
                  </a:lnTo>
                  <a:lnTo>
                    <a:pt x="1070" y="37"/>
                  </a:lnTo>
                  <a:lnTo>
                    <a:pt x="1199" y="19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586" y="19"/>
                  </a:lnTo>
                  <a:lnTo>
                    <a:pt x="1715" y="56"/>
                  </a:lnTo>
                  <a:lnTo>
                    <a:pt x="1844" y="92"/>
                  </a:lnTo>
                  <a:lnTo>
                    <a:pt x="1955" y="129"/>
                  </a:lnTo>
                  <a:lnTo>
                    <a:pt x="2065" y="203"/>
                  </a:lnTo>
                  <a:lnTo>
                    <a:pt x="2157" y="277"/>
                  </a:lnTo>
                  <a:lnTo>
                    <a:pt x="2231" y="387"/>
                  </a:lnTo>
                  <a:lnTo>
                    <a:pt x="2231" y="387"/>
                  </a:lnTo>
                  <a:lnTo>
                    <a:pt x="2305" y="535"/>
                  </a:lnTo>
                  <a:lnTo>
                    <a:pt x="2360" y="682"/>
                  </a:lnTo>
                  <a:lnTo>
                    <a:pt x="2379" y="867"/>
                  </a:lnTo>
                  <a:lnTo>
                    <a:pt x="2379" y="1033"/>
                  </a:lnTo>
                  <a:lnTo>
                    <a:pt x="2360" y="1401"/>
                  </a:lnTo>
                  <a:lnTo>
                    <a:pt x="2323" y="1733"/>
                  </a:lnTo>
                  <a:lnTo>
                    <a:pt x="2323" y="1733"/>
                  </a:lnTo>
                  <a:lnTo>
                    <a:pt x="2305" y="2249"/>
                  </a:lnTo>
                  <a:lnTo>
                    <a:pt x="2286" y="2765"/>
                  </a:lnTo>
                  <a:lnTo>
                    <a:pt x="2286" y="2765"/>
                  </a:lnTo>
                  <a:lnTo>
                    <a:pt x="2286" y="3392"/>
                  </a:lnTo>
                  <a:lnTo>
                    <a:pt x="2305" y="3705"/>
                  </a:lnTo>
                  <a:lnTo>
                    <a:pt x="2323" y="4019"/>
                  </a:lnTo>
                  <a:lnTo>
                    <a:pt x="2379" y="4332"/>
                  </a:lnTo>
                  <a:lnTo>
                    <a:pt x="2452" y="4645"/>
                  </a:lnTo>
                  <a:lnTo>
                    <a:pt x="2544" y="4940"/>
                  </a:lnTo>
                  <a:lnTo>
                    <a:pt x="2673" y="5235"/>
                  </a:lnTo>
                  <a:lnTo>
                    <a:pt x="2673" y="5235"/>
                  </a:lnTo>
                  <a:lnTo>
                    <a:pt x="2766" y="5401"/>
                  </a:lnTo>
                  <a:lnTo>
                    <a:pt x="2876" y="5549"/>
                  </a:lnTo>
                  <a:lnTo>
                    <a:pt x="3116" y="5825"/>
                  </a:lnTo>
                  <a:lnTo>
                    <a:pt x="3374" y="6083"/>
                  </a:lnTo>
                  <a:lnTo>
                    <a:pt x="3614" y="6360"/>
                  </a:lnTo>
                  <a:lnTo>
                    <a:pt x="3614" y="6360"/>
                  </a:lnTo>
                  <a:lnTo>
                    <a:pt x="3872" y="6692"/>
                  </a:lnTo>
                  <a:lnTo>
                    <a:pt x="4111" y="7042"/>
                  </a:lnTo>
                  <a:lnTo>
                    <a:pt x="4369" y="7374"/>
                  </a:lnTo>
                  <a:lnTo>
                    <a:pt x="4646" y="7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145000" y="432575"/>
              <a:ext cx="117550" cy="260875"/>
            </a:xfrm>
            <a:custGeom>
              <a:avLst/>
              <a:gdLst/>
              <a:ahLst/>
              <a:cxnLst/>
              <a:rect l="l" t="t" r="r" b="b"/>
              <a:pathLst>
                <a:path w="4702" h="10435" extrusionOk="0">
                  <a:moveTo>
                    <a:pt x="1236" y="1"/>
                  </a:moveTo>
                  <a:lnTo>
                    <a:pt x="1107" y="19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93" y="204"/>
                  </a:lnTo>
                  <a:lnTo>
                    <a:pt x="701" y="296"/>
                  </a:lnTo>
                  <a:lnTo>
                    <a:pt x="627" y="388"/>
                  </a:lnTo>
                  <a:lnTo>
                    <a:pt x="554" y="480"/>
                  </a:lnTo>
                  <a:lnTo>
                    <a:pt x="443" y="720"/>
                  </a:lnTo>
                  <a:lnTo>
                    <a:pt x="369" y="959"/>
                  </a:lnTo>
                  <a:lnTo>
                    <a:pt x="296" y="1217"/>
                  </a:lnTo>
                  <a:lnTo>
                    <a:pt x="204" y="1697"/>
                  </a:lnTo>
                  <a:lnTo>
                    <a:pt x="185" y="1844"/>
                  </a:lnTo>
                  <a:lnTo>
                    <a:pt x="130" y="2213"/>
                  </a:lnTo>
                  <a:lnTo>
                    <a:pt x="93" y="2582"/>
                  </a:lnTo>
                  <a:lnTo>
                    <a:pt x="56" y="2969"/>
                  </a:lnTo>
                  <a:lnTo>
                    <a:pt x="19" y="3374"/>
                  </a:lnTo>
                  <a:lnTo>
                    <a:pt x="1" y="4241"/>
                  </a:lnTo>
                  <a:lnTo>
                    <a:pt x="19" y="5181"/>
                  </a:lnTo>
                  <a:lnTo>
                    <a:pt x="38" y="5586"/>
                  </a:lnTo>
                  <a:lnTo>
                    <a:pt x="93" y="6029"/>
                  </a:lnTo>
                  <a:lnTo>
                    <a:pt x="130" y="6250"/>
                  </a:lnTo>
                  <a:lnTo>
                    <a:pt x="185" y="6453"/>
                  </a:lnTo>
                  <a:lnTo>
                    <a:pt x="240" y="6674"/>
                  </a:lnTo>
                  <a:lnTo>
                    <a:pt x="333" y="6876"/>
                  </a:lnTo>
                  <a:lnTo>
                    <a:pt x="480" y="7153"/>
                  </a:lnTo>
                  <a:lnTo>
                    <a:pt x="664" y="7411"/>
                  </a:lnTo>
                  <a:lnTo>
                    <a:pt x="849" y="7669"/>
                  </a:lnTo>
                  <a:lnTo>
                    <a:pt x="1070" y="7927"/>
                  </a:lnTo>
                  <a:lnTo>
                    <a:pt x="1715" y="8665"/>
                  </a:lnTo>
                  <a:lnTo>
                    <a:pt x="2489" y="9531"/>
                  </a:lnTo>
                  <a:lnTo>
                    <a:pt x="3245" y="10434"/>
                  </a:lnTo>
                  <a:lnTo>
                    <a:pt x="3282" y="10397"/>
                  </a:lnTo>
                  <a:lnTo>
                    <a:pt x="2526" y="9494"/>
                  </a:lnTo>
                  <a:lnTo>
                    <a:pt x="1770" y="8609"/>
                  </a:lnTo>
                  <a:lnTo>
                    <a:pt x="1125" y="7872"/>
                  </a:lnTo>
                  <a:lnTo>
                    <a:pt x="904" y="7632"/>
                  </a:lnTo>
                  <a:lnTo>
                    <a:pt x="720" y="7374"/>
                  </a:lnTo>
                  <a:lnTo>
                    <a:pt x="535" y="7116"/>
                  </a:lnTo>
                  <a:lnTo>
                    <a:pt x="388" y="6840"/>
                  </a:lnTo>
                  <a:lnTo>
                    <a:pt x="314" y="6637"/>
                  </a:lnTo>
                  <a:lnTo>
                    <a:pt x="240" y="6434"/>
                  </a:lnTo>
                  <a:lnTo>
                    <a:pt x="185" y="6231"/>
                  </a:lnTo>
                  <a:lnTo>
                    <a:pt x="148" y="6010"/>
                  </a:lnTo>
                  <a:lnTo>
                    <a:pt x="111" y="5586"/>
                  </a:lnTo>
                  <a:lnTo>
                    <a:pt x="74" y="5181"/>
                  </a:lnTo>
                  <a:lnTo>
                    <a:pt x="74" y="4241"/>
                  </a:lnTo>
                  <a:lnTo>
                    <a:pt x="93" y="3374"/>
                  </a:lnTo>
                  <a:lnTo>
                    <a:pt x="111" y="2969"/>
                  </a:lnTo>
                  <a:lnTo>
                    <a:pt x="148" y="2582"/>
                  </a:lnTo>
                  <a:lnTo>
                    <a:pt x="204" y="2213"/>
                  </a:lnTo>
                  <a:lnTo>
                    <a:pt x="259" y="1844"/>
                  </a:lnTo>
                  <a:lnTo>
                    <a:pt x="277" y="1715"/>
                  </a:lnTo>
                  <a:lnTo>
                    <a:pt x="369" y="1236"/>
                  </a:lnTo>
                  <a:lnTo>
                    <a:pt x="425" y="996"/>
                  </a:lnTo>
                  <a:lnTo>
                    <a:pt x="498" y="757"/>
                  </a:lnTo>
                  <a:lnTo>
                    <a:pt x="609" y="535"/>
                  </a:lnTo>
                  <a:lnTo>
                    <a:pt x="683" y="425"/>
                  </a:lnTo>
                  <a:lnTo>
                    <a:pt x="738" y="333"/>
                  </a:lnTo>
                  <a:lnTo>
                    <a:pt x="830" y="259"/>
                  </a:lnTo>
                  <a:lnTo>
                    <a:pt x="922" y="185"/>
                  </a:lnTo>
                  <a:lnTo>
                    <a:pt x="1015" y="130"/>
                  </a:lnTo>
                  <a:lnTo>
                    <a:pt x="1125" y="93"/>
                  </a:lnTo>
                  <a:lnTo>
                    <a:pt x="1254" y="56"/>
                  </a:lnTo>
                  <a:lnTo>
                    <a:pt x="1365" y="56"/>
                  </a:lnTo>
                  <a:lnTo>
                    <a:pt x="1549" y="75"/>
                  </a:lnTo>
                  <a:lnTo>
                    <a:pt x="1678" y="93"/>
                  </a:lnTo>
                  <a:lnTo>
                    <a:pt x="1789" y="111"/>
                  </a:lnTo>
                  <a:lnTo>
                    <a:pt x="1918" y="167"/>
                  </a:lnTo>
                  <a:lnTo>
                    <a:pt x="2047" y="222"/>
                  </a:lnTo>
                  <a:lnTo>
                    <a:pt x="2157" y="314"/>
                  </a:lnTo>
                  <a:lnTo>
                    <a:pt x="2250" y="425"/>
                  </a:lnTo>
                  <a:lnTo>
                    <a:pt x="2305" y="517"/>
                  </a:lnTo>
                  <a:lnTo>
                    <a:pt x="2342" y="646"/>
                  </a:lnTo>
                  <a:lnTo>
                    <a:pt x="2360" y="775"/>
                  </a:lnTo>
                  <a:lnTo>
                    <a:pt x="2379" y="904"/>
                  </a:lnTo>
                  <a:lnTo>
                    <a:pt x="2379" y="1162"/>
                  </a:lnTo>
                  <a:lnTo>
                    <a:pt x="2360" y="1439"/>
                  </a:lnTo>
                  <a:lnTo>
                    <a:pt x="2342" y="1752"/>
                  </a:lnTo>
                  <a:lnTo>
                    <a:pt x="2323" y="2176"/>
                  </a:lnTo>
                  <a:lnTo>
                    <a:pt x="2286" y="2784"/>
                  </a:lnTo>
                  <a:lnTo>
                    <a:pt x="2286" y="3429"/>
                  </a:lnTo>
                  <a:lnTo>
                    <a:pt x="2305" y="3761"/>
                  </a:lnTo>
                  <a:lnTo>
                    <a:pt x="2342" y="4075"/>
                  </a:lnTo>
                  <a:lnTo>
                    <a:pt x="2379" y="4388"/>
                  </a:lnTo>
                  <a:lnTo>
                    <a:pt x="2452" y="4683"/>
                  </a:lnTo>
                  <a:lnTo>
                    <a:pt x="2563" y="4978"/>
                  </a:lnTo>
                  <a:lnTo>
                    <a:pt x="2692" y="5273"/>
                  </a:lnTo>
                  <a:lnTo>
                    <a:pt x="2803" y="5476"/>
                  </a:lnTo>
                  <a:lnTo>
                    <a:pt x="2950" y="5660"/>
                  </a:lnTo>
                  <a:lnTo>
                    <a:pt x="3263" y="5992"/>
                  </a:lnTo>
                  <a:lnTo>
                    <a:pt x="3448" y="6176"/>
                  </a:lnTo>
                  <a:lnTo>
                    <a:pt x="3632" y="6397"/>
                  </a:lnTo>
                  <a:lnTo>
                    <a:pt x="3964" y="6858"/>
                  </a:lnTo>
                  <a:lnTo>
                    <a:pt x="4296" y="7300"/>
                  </a:lnTo>
                  <a:lnTo>
                    <a:pt x="4462" y="7522"/>
                  </a:lnTo>
                  <a:lnTo>
                    <a:pt x="4664" y="7724"/>
                  </a:lnTo>
                  <a:lnTo>
                    <a:pt x="4701" y="7688"/>
                  </a:lnTo>
                  <a:lnTo>
                    <a:pt x="4517" y="7485"/>
                  </a:lnTo>
                  <a:lnTo>
                    <a:pt x="4351" y="7264"/>
                  </a:lnTo>
                  <a:lnTo>
                    <a:pt x="4019" y="6821"/>
                  </a:lnTo>
                  <a:lnTo>
                    <a:pt x="3687" y="6360"/>
                  </a:lnTo>
                  <a:lnTo>
                    <a:pt x="3503" y="6139"/>
                  </a:lnTo>
                  <a:lnTo>
                    <a:pt x="3300" y="5936"/>
                  </a:lnTo>
                  <a:lnTo>
                    <a:pt x="3005" y="5605"/>
                  </a:lnTo>
                  <a:lnTo>
                    <a:pt x="2858" y="5439"/>
                  </a:lnTo>
                  <a:lnTo>
                    <a:pt x="2747" y="5236"/>
                  </a:lnTo>
                  <a:lnTo>
                    <a:pt x="2618" y="4959"/>
                  </a:lnTo>
                  <a:lnTo>
                    <a:pt x="2526" y="4664"/>
                  </a:lnTo>
                  <a:lnTo>
                    <a:pt x="2452" y="4370"/>
                  </a:lnTo>
                  <a:lnTo>
                    <a:pt x="2397" y="4075"/>
                  </a:lnTo>
                  <a:lnTo>
                    <a:pt x="2379" y="3761"/>
                  </a:lnTo>
                  <a:lnTo>
                    <a:pt x="2360" y="3429"/>
                  </a:lnTo>
                  <a:lnTo>
                    <a:pt x="2360" y="2784"/>
                  </a:lnTo>
                  <a:lnTo>
                    <a:pt x="2379" y="2176"/>
                  </a:lnTo>
                  <a:lnTo>
                    <a:pt x="2397" y="1752"/>
                  </a:lnTo>
                  <a:lnTo>
                    <a:pt x="2416" y="1439"/>
                  </a:lnTo>
                  <a:lnTo>
                    <a:pt x="2434" y="1162"/>
                  </a:lnTo>
                  <a:lnTo>
                    <a:pt x="2452" y="886"/>
                  </a:lnTo>
                  <a:lnTo>
                    <a:pt x="2434" y="757"/>
                  </a:lnTo>
                  <a:lnTo>
                    <a:pt x="2397" y="628"/>
                  </a:lnTo>
                  <a:lnTo>
                    <a:pt x="2360" y="499"/>
                  </a:lnTo>
                  <a:lnTo>
                    <a:pt x="2286" y="388"/>
                  </a:lnTo>
                  <a:lnTo>
                    <a:pt x="2231" y="296"/>
                  </a:lnTo>
                  <a:lnTo>
                    <a:pt x="2139" y="222"/>
                  </a:lnTo>
                  <a:lnTo>
                    <a:pt x="2047" y="148"/>
                  </a:lnTo>
                  <a:lnTo>
                    <a:pt x="1936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260225" y="377750"/>
              <a:ext cx="61300" cy="64075"/>
            </a:xfrm>
            <a:custGeom>
              <a:avLst/>
              <a:gdLst/>
              <a:ahLst/>
              <a:cxnLst/>
              <a:rect l="l" t="t" r="r" b="b"/>
              <a:pathLst>
                <a:path w="2452" h="2563" extrusionOk="0">
                  <a:moveTo>
                    <a:pt x="608" y="0"/>
                  </a:moveTo>
                  <a:lnTo>
                    <a:pt x="572" y="19"/>
                  </a:lnTo>
                  <a:lnTo>
                    <a:pt x="535" y="56"/>
                  </a:lnTo>
                  <a:lnTo>
                    <a:pt x="479" y="148"/>
                  </a:lnTo>
                  <a:lnTo>
                    <a:pt x="424" y="277"/>
                  </a:lnTo>
                  <a:lnTo>
                    <a:pt x="313" y="553"/>
                  </a:lnTo>
                  <a:lnTo>
                    <a:pt x="258" y="738"/>
                  </a:lnTo>
                  <a:lnTo>
                    <a:pt x="184" y="959"/>
                  </a:lnTo>
                  <a:lnTo>
                    <a:pt x="166" y="1069"/>
                  </a:lnTo>
                  <a:lnTo>
                    <a:pt x="148" y="1180"/>
                  </a:lnTo>
                  <a:lnTo>
                    <a:pt x="111" y="1493"/>
                  </a:lnTo>
                  <a:lnTo>
                    <a:pt x="55" y="1788"/>
                  </a:lnTo>
                  <a:lnTo>
                    <a:pt x="19" y="2102"/>
                  </a:lnTo>
                  <a:lnTo>
                    <a:pt x="0" y="2415"/>
                  </a:lnTo>
                  <a:lnTo>
                    <a:pt x="0" y="2470"/>
                  </a:lnTo>
                  <a:lnTo>
                    <a:pt x="19" y="2507"/>
                  </a:lnTo>
                  <a:lnTo>
                    <a:pt x="55" y="2526"/>
                  </a:lnTo>
                  <a:lnTo>
                    <a:pt x="129" y="2544"/>
                  </a:lnTo>
                  <a:lnTo>
                    <a:pt x="240" y="2563"/>
                  </a:lnTo>
                  <a:lnTo>
                    <a:pt x="350" y="2544"/>
                  </a:lnTo>
                  <a:lnTo>
                    <a:pt x="479" y="2526"/>
                  </a:lnTo>
                  <a:lnTo>
                    <a:pt x="590" y="2489"/>
                  </a:lnTo>
                  <a:lnTo>
                    <a:pt x="701" y="2433"/>
                  </a:lnTo>
                  <a:lnTo>
                    <a:pt x="793" y="2360"/>
                  </a:lnTo>
                  <a:lnTo>
                    <a:pt x="866" y="2286"/>
                  </a:lnTo>
                  <a:lnTo>
                    <a:pt x="940" y="2194"/>
                  </a:lnTo>
                  <a:lnTo>
                    <a:pt x="903" y="2157"/>
                  </a:lnTo>
                  <a:lnTo>
                    <a:pt x="885" y="2120"/>
                  </a:lnTo>
                  <a:lnTo>
                    <a:pt x="885" y="1991"/>
                  </a:lnTo>
                  <a:lnTo>
                    <a:pt x="885" y="1862"/>
                  </a:lnTo>
                  <a:lnTo>
                    <a:pt x="922" y="1770"/>
                  </a:lnTo>
                  <a:lnTo>
                    <a:pt x="959" y="1622"/>
                  </a:lnTo>
                  <a:lnTo>
                    <a:pt x="1032" y="1512"/>
                  </a:lnTo>
                  <a:lnTo>
                    <a:pt x="1125" y="1401"/>
                  </a:lnTo>
                  <a:lnTo>
                    <a:pt x="1217" y="1291"/>
                  </a:lnTo>
                  <a:lnTo>
                    <a:pt x="1696" y="904"/>
                  </a:lnTo>
                  <a:lnTo>
                    <a:pt x="2175" y="498"/>
                  </a:lnTo>
                  <a:lnTo>
                    <a:pt x="2267" y="406"/>
                  </a:lnTo>
                  <a:lnTo>
                    <a:pt x="2341" y="277"/>
                  </a:lnTo>
                  <a:lnTo>
                    <a:pt x="2415" y="148"/>
                  </a:lnTo>
                  <a:lnTo>
                    <a:pt x="2452" y="19"/>
                  </a:lnTo>
                  <a:lnTo>
                    <a:pt x="2341" y="19"/>
                  </a:lnTo>
                  <a:lnTo>
                    <a:pt x="2231" y="37"/>
                  </a:lnTo>
                  <a:lnTo>
                    <a:pt x="2009" y="92"/>
                  </a:lnTo>
                  <a:lnTo>
                    <a:pt x="1696" y="221"/>
                  </a:lnTo>
                  <a:lnTo>
                    <a:pt x="1383" y="332"/>
                  </a:lnTo>
                  <a:lnTo>
                    <a:pt x="1198" y="406"/>
                  </a:lnTo>
                  <a:lnTo>
                    <a:pt x="959" y="480"/>
                  </a:lnTo>
                  <a:lnTo>
                    <a:pt x="830" y="498"/>
                  </a:lnTo>
                  <a:lnTo>
                    <a:pt x="737" y="498"/>
                  </a:lnTo>
                  <a:lnTo>
                    <a:pt x="701" y="480"/>
                  </a:lnTo>
                  <a:lnTo>
                    <a:pt x="682" y="443"/>
                  </a:lnTo>
                  <a:lnTo>
                    <a:pt x="682" y="406"/>
                  </a:lnTo>
                  <a:lnTo>
                    <a:pt x="682" y="369"/>
                  </a:lnTo>
                  <a:lnTo>
                    <a:pt x="737" y="185"/>
                  </a:lnTo>
                  <a:lnTo>
                    <a:pt x="737" y="129"/>
                  </a:lnTo>
                  <a:lnTo>
                    <a:pt x="737" y="92"/>
                  </a:lnTo>
                  <a:lnTo>
                    <a:pt x="719" y="3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259300" y="376825"/>
              <a:ext cx="63150" cy="65450"/>
            </a:xfrm>
            <a:custGeom>
              <a:avLst/>
              <a:gdLst/>
              <a:ahLst/>
              <a:cxnLst/>
              <a:rect l="l" t="t" r="r" b="b"/>
              <a:pathLst>
                <a:path w="2526" h="2618" extrusionOk="0">
                  <a:moveTo>
                    <a:pt x="682" y="56"/>
                  </a:moveTo>
                  <a:lnTo>
                    <a:pt x="701" y="74"/>
                  </a:lnTo>
                  <a:lnTo>
                    <a:pt x="719" y="93"/>
                  </a:lnTo>
                  <a:lnTo>
                    <a:pt x="738" y="129"/>
                  </a:lnTo>
                  <a:lnTo>
                    <a:pt x="738" y="203"/>
                  </a:lnTo>
                  <a:lnTo>
                    <a:pt x="719" y="295"/>
                  </a:lnTo>
                  <a:lnTo>
                    <a:pt x="682" y="388"/>
                  </a:lnTo>
                  <a:lnTo>
                    <a:pt x="682" y="480"/>
                  </a:lnTo>
                  <a:lnTo>
                    <a:pt x="701" y="517"/>
                  </a:lnTo>
                  <a:lnTo>
                    <a:pt x="719" y="535"/>
                  </a:lnTo>
                  <a:lnTo>
                    <a:pt x="774" y="553"/>
                  </a:lnTo>
                  <a:lnTo>
                    <a:pt x="830" y="572"/>
                  </a:lnTo>
                  <a:lnTo>
                    <a:pt x="977" y="553"/>
                  </a:lnTo>
                  <a:lnTo>
                    <a:pt x="1162" y="498"/>
                  </a:lnTo>
                  <a:lnTo>
                    <a:pt x="1364" y="424"/>
                  </a:lnTo>
                  <a:lnTo>
                    <a:pt x="1420" y="406"/>
                  </a:lnTo>
                  <a:lnTo>
                    <a:pt x="1678" y="295"/>
                  </a:lnTo>
                  <a:lnTo>
                    <a:pt x="1862" y="222"/>
                  </a:lnTo>
                  <a:lnTo>
                    <a:pt x="2065" y="166"/>
                  </a:lnTo>
                  <a:lnTo>
                    <a:pt x="2268" y="111"/>
                  </a:lnTo>
                  <a:lnTo>
                    <a:pt x="2452" y="93"/>
                  </a:lnTo>
                  <a:lnTo>
                    <a:pt x="2415" y="203"/>
                  </a:lnTo>
                  <a:lnTo>
                    <a:pt x="2360" y="314"/>
                  </a:lnTo>
                  <a:lnTo>
                    <a:pt x="2268" y="424"/>
                  </a:lnTo>
                  <a:lnTo>
                    <a:pt x="2194" y="517"/>
                  </a:lnTo>
                  <a:lnTo>
                    <a:pt x="1770" y="867"/>
                  </a:lnTo>
                  <a:lnTo>
                    <a:pt x="1364" y="1199"/>
                  </a:lnTo>
                  <a:lnTo>
                    <a:pt x="1235" y="1309"/>
                  </a:lnTo>
                  <a:lnTo>
                    <a:pt x="1125" y="1401"/>
                  </a:lnTo>
                  <a:lnTo>
                    <a:pt x="1032" y="1530"/>
                  </a:lnTo>
                  <a:lnTo>
                    <a:pt x="977" y="1659"/>
                  </a:lnTo>
                  <a:lnTo>
                    <a:pt x="922" y="1788"/>
                  </a:lnTo>
                  <a:lnTo>
                    <a:pt x="885" y="1973"/>
                  </a:lnTo>
                  <a:lnTo>
                    <a:pt x="885" y="2120"/>
                  </a:lnTo>
                  <a:lnTo>
                    <a:pt x="903" y="2194"/>
                  </a:lnTo>
                  <a:lnTo>
                    <a:pt x="922" y="2231"/>
                  </a:lnTo>
                  <a:lnTo>
                    <a:pt x="867" y="2323"/>
                  </a:lnTo>
                  <a:lnTo>
                    <a:pt x="793" y="2397"/>
                  </a:lnTo>
                  <a:lnTo>
                    <a:pt x="701" y="2452"/>
                  </a:lnTo>
                  <a:lnTo>
                    <a:pt x="590" y="2507"/>
                  </a:lnTo>
                  <a:lnTo>
                    <a:pt x="479" y="2526"/>
                  </a:lnTo>
                  <a:lnTo>
                    <a:pt x="369" y="2544"/>
                  </a:lnTo>
                  <a:lnTo>
                    <a:pt x="277" y="2563"/>
                  </a:lnTo>
                  <a:lnTo>
                    <a:pt x="166" y="2544"/>
                  </a:lnTo>
                  <a:lnTo>
                    <a:pt x="111" y="2526"/>
                  </a:lnTo>
                  <a:lnTo>
                    <a:pt x="74" y="2526"/>
                  </a:lnTo>
                  <a:lnTo>
                    <a:pt x="74" y="2489"/>
                  </a:lnTo>
                  <a:lnTo>
                    <a:pt x="56" y="2452"/>
                  </a:lnTo>
                  <a:lnTo>
                    <a:pt x="74" y="2286"/>
                  </a:lnTo>
                  <a:lnTo>
                    <a:pt x="92" y="2102"/>
                  </a:lnTo>
                  <a:lnTo>
                    <a:pt x="129" y="1770"/>
                  </a:lnTo>
                  <a:lnTo>
                    <a:pt x="185" y="1494"/>
                  </a:lnTo>
                  <a:lnTo>
                    <a:pt x="203" y="1217"/>
                  </a:lnTo>
                  <a:lnTo>
                    <a:pt x="221" y="1106"/>
                  </a:lnTo>
                  <a:lnTo>
                    <a:pt x="258" y="996"/>
                  </a:lnTo>
                  <a:lnTo>
                    <a:pt x="332" y="793"/>
                  </a:lnTo>
                  <a:lnTo>
                    <a:pt x="369" y="682"/>
                  </a:lnTo>
                  <a:lnTo>
                    <a:pt x="424" y="517"/>
                  </a:lnTo>
                  <a:lnTo>
                    <a:pt x="479" y="314"/>
                  </a:lnTo>
                  <a:lnTo>
                    <a:pt x="572" y="148"/>
                  </a:lnTo>
                  <a:lnTo>
                    <a:pt x="609" y="93"/>
                  </a:lnTo>
                  <a:lnTo>
                    <a:pt x="664" y="74"/>
                  </a:lnTo>
                  <a:lnTo>
                    <a:pt x="682" y="56"/>
                  </a:lnTo>
                  <a:close/>
                  <a:moveTo>
                    <a:pt x="627" y="0"/>
                  </a:moveTo>
                  <a:lnTo>
                    <a:pt x="590" y="37"/>
                  </a:lnTo>
                  <a:lnTo>
                    <a:pt x="535" y="93"/>
                  </a:lnTo>
                  <a:lnTo>
                    <a:pt x="443" y="240"/>
                  </a:lnTo>
                  <a:lnTo>
                    <a:pt x="369" y="443"/>
                  </a:lnTo>
                  <a:lnTo>
                    <a:pt x="295" y="664"/>
                  </a:lnTo>
                  <a:lnTo>
                    <a:pt x="277" y="775"/>
                  </a:lnTo>
                  <a:lnTo>
                    <a:pt x="185" y="977"/>
                  </a:lnTo>
                  <a:lnTo>
                    <a:pt x="166" y="1106"/>
                  </a:lnTo>
                  <a:lnTo>
                    <a:pt x="148" y="1217"/>
                  </a:lnTo>
                  <a:lnTo>
                    <a:pt x="111" y="1494"/>
                  </a:lnTo>
                  <a:lnTo>
                    <a:pt x="74" y="1770"/>
                  </a:lnTo>
                  <a:lnTo>
                    <a:pt x="19" y="2102"/>
                  </a:lnTo>
                  <a:lnTo>
                    <a:pt x="0" y="2268"/>
                  </a:lnTo>
                  <a:lnTo>
                    <a:pt x="0" y="2452"/>
                  </a:lnTo>
                  <a:lnTo>
                    <a:pt x="0" y="2526"/>
                  </a:lnTo>
                  <a:lnTo>
                    <a:pt x="19" y="2563"/>
                  </a:lnTo>
                  <a:lnTo>
                    <a:pt x="56" y="2581"/>
                  </a:lnTo>
                  <a:lnTo>
                    <a:pt x="166" y="2618"/>
                  </a:lnTo>
                  <a:lnTo>
                    <a:pt x="387" y="2618"/>
                  </a:lnTo>
                  <a:lnTo>
                    <a:pt x="479" y="2600"/>
                  </a:lnTo>
                  <a:lnTo>
                    <a:pt x="590" y="2563"/>
                  </a:lnTo>
                  <a:lnTo>
                    <a:pt x="682" y="2526"/>
                  </a:lnTo>
                  <a:lnTo>
                    <a:pt x="793" y="2470"/>
                  </a:lnTo>
                  <a:lnTo>
                    <a:pt x="867" y="2415"/>
                  </a:lnTo>
                  <a:lnTo>
                    <a:pt x="940" y="2323"/>
                  </a:lnTo>
                  <a:lnTo>
                    <a:pt x="996" y="2231"/>
                  </a:lnTo>
                  <a:lnTo>
                    <a:pt x="1014" y="2212"/>
                  </a:lnTo>
                  <a:lnTo>
                    <a:pt x="977" y="2194"/>
                  </a:lnTo>
                  <a:lnTo>
                    <a:pt x="959" y="2176"/>
                  </a:lnTo>
                  <a:lnTo>
                    <a:pt x="959" y="2139"/>
                  </a:lnTo>
                  <a:lnTo>
                    <a:pt x="940" y="2047"/>
                  </a:lnTo>
                  <a:lnTo>
                    <a:pt x="959" y="1917"/>
                  </a:lnTo>
                  <a:lnTo>
                    <a:pt x="977" y="1807"/>
                  </a:lnTo>
                  <a:lnTo>
                    <a:pt x="1032" y="1678"/>
                  </a:lnTo>
                  <a:lnTo>
                    <a:pt x="1088" y="1567"/>
                  </a:lnTo>
                  <a:lnTo>
                    <a:pt x="1180" y="1457"/>
                  </a:lnTo>
                  <a:lnTo>
                    <a:pt x="1272" y="1364"/>
                  </a:lnTo>
                  <a:lnTo>
                    <a:pt x="1401" y="1254"/>
                  </a:lnTo>
                  <a:lnTo>
                    <a:pt x="1825" y="922"/>
                  </a:lnTo>
                  <a:lnTo>
                    <a:pt x="2231" y="553"/>
                  </a:lnTo>
                  <a:lnTo>
                    <a:pt x="2341" y="443"/>
                  </a:lnTo>
                  <a:lnTo>
                    <a:pt x="2415" y="332"/>
                  </a:lnTo>
                  <a:lnTo>
                    <a:pt x="2489" y="203"/>
                  </a:lnTo>
                  <a:lnTo>
                    <a:pt x="2526" y="74"/>
                  </a:lnTo>
                  <a:lnTo>
                    <a:pt x="2526" y="37"/>
                  </a:lnTo>
                  <a:lnTo>
                    <a:pt x="2286" y="37"/>
                  </a:lnTo>
                  <a:lnTo>
                    <a:pt x="2046" y="93"/>
                  </a:lnTo>
                  <a:lnTo>
                    <a:pt x="1844" y="166"/>
                  </a:lnTo>
                  <a:lnTo>
                    <a:pt x="1659" y="240"/>
                  </a:lnTo>
                  <a:lnTo>
                    <a:pt x="1401" y="351"/>
                  </a:lnTo>
                  <a:lnTo>
                    <a:pt x="1327" y="369"/>
                  </a:lnTo>
                  <a:lnTo>
                    <a:pt x="1198" y="424"/>
                  </a:lnTo>
                  <a:lnTo>
                    <a:pt x="1032" y="480"/>
                  </a:lnTo>
                  <a:lnTo>
                    <a:pt x="867" y="498"/>
                  </a:lnTo>
                  <a:lnTo>
                    <a:pt x="811" y="498"/>
                  </a:lnTo>
                  <a:lnTo>
                    <a:pt x="756" y="480"/>
                  </a:lnTo>
                  <a:lnTo>
                    <a:pt x="756" y="461"/>
                  </a:lnTo>
                  <a:lnTo>
                    <a:pt x="738" y="406"/>
                  </a:lnTo>
                  <a:lnTo>
                    <a:pt x="774" y="314"/>
                  </a:lnTo>
                  <a:lnTo>
                    <a:pt x="811" y="222"/>
                  </a:lnTo>
                  <a:lnTo>
                    <a:pt x="811" y="166"/>
                  </a:lnTo>
                  <a:lnTo>
                    <a:pt x="793" y="111"/>
                  </a:lnTo>
                  <a:lnTo>
                    <a:pt x="774" y="56"/>
                  </a:lnTo>
                  <a:lnTo>
                    <a:pt x="738" y="19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420575" y="882825"/>
              <a:ext cx="20775" cy="17525"/>
            </a:xfrm>
            <a:custGeom>
              <a:avLst/>
              <a:gdLst/>
              <a:ahLst/>
              <a:cxnLst/>
              <a:rect l="l" t="t" r="r" b="b"/>
              <a:pathLst>
                <a:path w="831" h="701" extrusionOk="0">
                  <a:moveTo>
                    <a:pt x="793" y="0"/>
                  </a:moveTo>
                  <a:lnTo>
                    <a:pt x="609" y="185"/>
                  </a:lnTo>
                  <a:lnTo>
                    <a:pt x="425" y="369"/>
                  </a:lnTo>
                  <a:lnTo>
                    <a:pt x="222" y="516"/>
                  </a:lnTo>
                  <a:lnTo>
                    <a:pt x="1" y="645"/>
                  </a:lnTo>
                  <a:lnTo>
                    <a:pt x="19" y="701"/>
                  </a:lnTo>
                  <a:lnTo>
                    <a:pt x="259" y="572"/>
                  </a:lnTo>
                  <a:lnTo>
                    <a:pt x="462" y="406"/>
                  </a:lnTo>
                  <a:lnTo>
                    <a:pt x="664" y="240"/>
                  </a:lnTo>
                  <a:lnTo>
                    <a:pt x="830" y="3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4803075" y="1381450"/>
              <a:ext cx="915225" cy="6475"/>
            </a:xfrm>
            <a:custGeom>
              <a:avLst/>
              <a:gdLst/>
              <a:ahLst/>
              <a:cxnLst/>
              <a:rect l="l" t="t" r="r" b="b"/>
              <a:pathLst>
                <a:path w="36609" h="259" extrusionOk="0">
                  <a:moveTo>
                    <a:pt x="0" y="0"/>
                  </a:moveTo>
                  <a:lnTo>
                    <a:pt x="0" y="258"/>
                  </a:lnTo>
                  <a:lnTo>
                    <a:pt x="36609" y="258"/>
                  </a:lnTo>
                  <a:lnTo>
                    <a:pt x="36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/>
          <p:nvPr/>
        </p:nvSpPr>
        <p:spPr>
          <a:xfrm>
            <a:off x="1623506" y="794966"/>
            <a:ext cx="1988326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ubTitle" idx="1"/>
          </p:nvPr>
        </p:nvSpPr>
        <p:spPr>
          <a:xfrm>
            <a:off x="901508" y="1657350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based on the problem, we have come up with an App which helps in Chits management</a:t>
            </a:r>
            <a:endParaRPr dirty="0"/>
          </a:p>
        </p:txBody>
      </p:sp>
      <p:sp>
        <p:nvSpPr>
          <p:cNvPr id="2540" name="Google Shape;2540;p58"/>
          <p:cNvSpPr txBox="1">
            <a:spLocks noGrp="1"/>
          </p:cNvSpPr>
          <p:nvPr>
            <p:ph type="title"/>
          </p:nvPr>
        </p:nvSpPr>
        <p:spPr>
          <a:xfrm>
            <a:off x="528319" y="857516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2541" name="Google Shape;2541;p58"/>
          <p:cNvGrpSpPr/>
          <p:nvPr/>
        </p:nvGrpSpPr>
        <p:grpSpPr>
          <a:xfrm>
            <a:off x="5323364" y="476378"/>
            <a:ext cx="1717516" cy="4590921"/>
            <a:chOff x="4794566" y="1229221"/>
            <a:chExt cx="3492864" cy="2730238"/>
          </a:xfrm>
        </p:grpSpPr>
        <p:sp>
          <p:nvSpPr>
            <p:cNvPr id="2542" name="Google Shape;2542;p58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8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8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6" name="Google Shape;2546;p58"/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13" y="167664"/>
            <a:ext cx="124985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58"/>
          <p:cNvSpPr/>
          <p:nvPr/>
        </p:nvSpPr>
        <p:spPr>
          <a:xfrm>
            <a:off x="1706445" y="687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/>
          <p:cNvSpPr/>
          <p:nvPr/>
        </p:nvSpPr>
        <p:spPr>
          <a:xfrm>
            <a:off x="5529710" y="109920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/>
          <p:cNvSpPr/>
          <p:nvPr/>
        </p:nvSpPr>
        <p:spPr>
          <a:xfrm>
            <a:off x="7319673" y="306801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ABF27-1FD0-42F8-0286-F4EECCDDB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007" y="4374315"/>
            <a:ext cx="1047275" cy="732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01FD5-D79E-EDAB-5404-8D7C647D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62" y="574188"/>
            <a:ext cx="1664628" cy="3667825"/>
          </a:xfrm>
          <a:prstGeom prst="rect">
            <a:avLst/>
          </a:prstGeom>
        </p:spPr>
      </p:pic>
      <p:sp>
        <p:nvSpPr>
          <p:cNvPr id="6" name="Google Shape;2551;p58">
            <a:extLst>
              <a:ext uri="{FF2B5EF4-FFF2-40B4-BE49-F238E27FC236}">
                <a16:creationId xmlns:a16="http://schemas.microsoft.com/office/drawing/2014/main" id="{59E27B99-4932-974A-7B65-BE457C837508}"/>
              </a:ext>
            </a:extLst>
          </p:cNvPr>
          <p:cNvSpPr/>
          <p:nvPr/>
        </p:nvSpPr>
        <p:spPr>
          <a:xfrm>
            <a:off x="5199401" y="35236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51;p58">
            <a:extLst>
              <a:ext uri="{FF2B5EF4-FFF2-40B4-BE49-F238E27FC236}">
                <a16:creationId xmlns:a16="http://schemas.microsoft.com/office/drawing/2014/main" id="{FD45DE8C-30B8-9C73-C2F1-F21BFB1AE72D}"/>
              </a:ext>
            </a:extLst>
          </p:cNvPr>
          <p:cNvSpPr/>
          <p:nvPr/>
        </p:nvSpPr>
        <p:spPr>
          <a:xfrm>
            <a:off x="5037889" y="1942958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51;p58">
            <a:extLst>
              <a:ext uri="{FF2B5EF4-FFF2-40B4-BE49-F238E27FC236}">
                <a16:creationId xmlns:a16="http://schemas.microsoft.com/office/drawing/2014/main" id="{008354E3-528A-192A-B329-1CA7FF26DC78}"/>
              </a:ext>
            </a:extLst>
          </p:cNvPr>
          <p:cNvSpPr/>
          <p:nvPr/>
        </p:nvSpPr>
        <p:spPr>
          <a:xfrm>
            <a:off x="6923663" y="3749963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Financial Planning Day by Slidesgo">
  <a:themeElements>
    <a:clrScheme name="Simple Light">
      <a:dk1>
        <a:srgbClr val="000000"/>
      </a:dk1>
      <a:lt1>
        <a:srgbClr val="FFFFFF"/>
      </a:lt1>
      <a:dk2>
        <a:srgbClr val="4F73E7"/>
      </a:dk2>
      <a:lt2>
        <a:srgbClr val="FF8300"/>
      </a:lt2>
      <a:accent1>
        <a:srgbClr val="4467DA"/>
      </a:accent1>
      <a:accent2>
        <a:srgbClr val="616161"/>
      </a:accent2>
      <a:accent3>
        <a:srgbClr val="FFCF64"/>
      </a:accent3>
      <a:accent4>
        <a:srgbClr val="F5EDE2"/>
      </a:accent4>
      <a:accent5>
        <a:srgbClr val="EBE1D3"/>
      </a:accent5>
      <a:accent6>
        <a:srgbClr val="7FD394"/>
      </a:accent6>
      <a:hlink>
        <a:srgbClr val="FF8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542</Words>
  <Application>Microsoft Office PowerPoint</Application>
  <PresentationFormat>On-screen Show (16:9)</PresentationFormat>
  <Paragraphs>129</Paragraphs>
  <Slides>21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Dosis</vt:lpstr>
      <vt:lpstr>Nunito Sans</vt:lpstr>
      <vt:lpstr>Pacifico</vt:lpstr>
      <vt:lpstr>Fredoka One</vt:lpstr>
      <vt:lpstr>Alef</vt:lpstr>
      <vt:lpstr>Nunito</vt:lpstr>
      <vt:lpstr>Times New Roman</vt:lpstr>
      <vt:lpstr>Arial</vt:lpstr>
      <vt:lpstr>World Financial Planning Day by Slidesgo</vt:lpstr>
      <vt:lpstr>Ledger Management System for Sivasakthi Stores</vt:lpstr>
      <vt:lpstr>Company Details</vt:lpstr>
      <vt:lpstr>PowerPoint Presentation</vt:lpstr>
      <vt:lpstr>Problem Identified</vt:lpstr>
      <vt:lpstr>—Madhu Kumar</vt:lpstr>
      <vt:lpstr>Requirements Gathered</vt:lpstr>
      <vt:lpstr>PowerPoint Presentation</vt:lpstr>
      <vt:lpstr>LedgerGlow</vt:lpstr>
      <vt:lpstr>Solution</vt:lpstr>
      <vt:lpstr>Methodologies</vt:lpstr>
      <vt:lpstr>01</vt:lpstr>
      <vt:lpstr>02</vt:lpstr>
      <vt:lpstr>02</vt:lpstr>
      <vt:lpstr>Implementations</vt:lpstr>
      <vt:lpstr>Implementations</vt:lpstr>
      <vt:lpstr>Yet To Be Completed</vt:lpstr>
      <vt:lpstr>Our principal team</vt:lpstr>
      <vt:lpstr>2000 Customers</vt:lpstr>
      <vt:lpstr>01</vt:lpstr>
      <vt:lpstr>Thank You!</vt:lpstr>
      <vt:lpstr>Economy 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Immanuvel R</cp:lastModifiedBy>
  <cp:revision>7</cp:revision>
  <dcterms:modified xsi:type="dcterms:W3CDTF">2025-02-15T03:45:25Z</dcterms:modified>
</cp:coreProperties>
</file>